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Racha-Lechkhumi-Kvemo Svaneti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Georgia • State Map | Fully Editable Vector Shape</a:t>
            </a:r>
          </a:p>
        </p:txBody>
      </p:sp>
      <p:sp>
        <p:nvSpPr>
          <p:cNvPr id="101" name="Racha-Lechkhumi-Kvemo Svanet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40160" y="21820"/>
                </a:moveTo>
                <a:lnTo>
                  <a:pt x="39130" y="19760"/>
                </a:lnTo>
                <a:lnTo>
                  <a:pt x="39490" y="18990"/>
                </a:lnTo>
                <a:lnTo>
                  <a:pt x="38880" y="18360"/>
                </a:lnTo>
                <a:lnTo>
                  <a:pt x="37360" y="17500"/>
                </a:lnTo>
                <a:lnTo>
                  <a:pt x="36610" y="16850"/>
                </a:lnTo>
                <a:lnTo>
                  <a:pt x="36950" y="16210"/>
                </a:lnTo>
                <a:lnTo>
                  <a:pt x="37380" y="15970"/>
                </a:lnTo>
                <a:lnTo>
                  <a:pt x="37880" y="15930"/>
                </a:lnTo>
                <a:lnTo>
                  <a:pt x="38050" y="15890"/>
                </a:lnTo>
                <a:lnTo>
                  <a:pt x="38190" y="15780"/>
                </a:lnTo>
                <a:lnTo>
                  <a:pt x="38330" y="15440"/>
                </a:lnTo>
                <a:lnTo>
                  <a:pt x="38500" y="15130"/>
                </a:lnTo>
                <a:lnTo>
                  <a:pt x="38840" y="15140"/>
                </a:lnTo>
                <a:lnTo>
                  <a:pt x="39180" y="15300"/>
                </a:lnTo>
                <a:lnTo>
                  <a:pt x="41100" y="15770"/>
                </a:lnTo>
                <a:lnTo>
                  <a:pt x="41890" y="15800"/>
                </a:lnTo>
                <a:lnTo>
                  <a:pt x="42260" y="15630"/>
                </a:lnTo>
                <a:lnTo>
                  <a:pt x="42430" y="15490"/>
                </a:lnTo>
                <a:lnTo>
                  <a:pt x="42600" y="15410"/>
                </a:lnTo>
                <a:lnTo>
                  <a:pt x="44070" y="16070"/>
                </a:lnTo>
                <a:lnTo>
                  <a:pt x="45060" y="15940"/>
                </a:lnTo>
                <a:lnTo>
                  <a:pt x="45900" y="16260"/>
                </a:lnTo>
                <a:lnTo>
                  <a:pt x="46280" y="16330"/>
                </a:lnTo>
                <a:lnTo>
                  <a:pt x="46520" y="15940"/>
                </a:lnTo>
                <a:lnTo>
                  <a:pt x="46560" y="15370"/>
                </a:lnTo>
                <a:lnTo>
                  <a:pt x="46860" y="15080"/>
                </a:lnTo>
                <a:lnTo>
                  <a:pt x="47320" y="14430"/>
                </a:lnTo>
                <a:lnTo>
                  <a:pt x="47760" y="14250"/>
                </a:lnTo>
                <a:lnTo>
                  <a:pt x="48020" y="14400"/>
                </a:lnTo>
                <a:lnTo>
                  <a:pt x="50620" y="15130"/>
                </a:lnTo>
                <a:lnTo>
                  <a:pt x="51890" y="15490"/>
                </a:lnTo>
                <a:lnTo>
                  <a:pt x="52400" y="15620"/>
                </a:lnTo>
                <a:lnTo>
                  <a:pt x="53330" y="16080"/>
                </a:lnTo>
                <a:lnTo>
                  <a:pt x="53560" y="16280"/>
                </a:lnTo>
                <a:lnTo>
                  <a:pt x="54120" y="16950"/>
                </a:lnTo>
                <a:lnTo>
                  <a:pt x="54370" y="17110"/>
                </a:lnTo>
                <a:lnTo>
                  <a:pt x="55630" y="17420"/>
                </a:lnTo>
                <a:lnTo>
                  <a:pt x="55990" y="17600"/>
                </a:lnTo>
                <a:lnTo>
                  <a:pt x="56240" y="17730"/>
                </a:lnTo>
                <a:lnTo>
                  <a:pt x="56390" y="18270"/>
                </a:lnTo>
                <a:lnTo>
                  <a:pt x="56080" y="18710"/>
                </a:lnTo>
                <a:lnTo>
                  <a:pt x="55600" y="19050"/>
                </a:lnTo>
                <a:lnTo>
                  <a:pt x="55220" y="19430"/>
                </a:lnTo>
                <a:lnTo>
                  <a:pt x="55180" y="19970"/>
                </a:lnTo>
                <a:lnTo>
                  <a:pt x="55570" y="20450"/>
                </a:lnTo>
                <a:lnTo>
                  <a:pt x="56180" y="20610"/>
                </a:lnTo>
                <a:lnTo>
                  <a:pt x="56840" y="20670"/>
                </a:lnTo>
                <a:lnTo>
                  <a:pt x="57380" y="20810"/>
                </a:lnTo>
                <a:lnTo>
                  <a:pt x="57690" y="21050"/>
                </a:lnTo>
                <a:lnTo>
                  <a:pt x="57610" y="21980"/>
                </a:lnTo>
                <a:lnTo>
                  <a:pt x="56890" y="22500"/>
                </a:lnTo>
                <a:lnTo>
                  <a:pt x="56600" y="23030"/>
                </a:lnTo>
                <a:lnTo>
                  <a:pt x="56340" y="23160"/>
                </a:lnTo>
                <a:lnTo>
                  <a:pt x="54450" y="23310"/>
                </a:lnTo>
                <a:lnTo>
                  <a:pt x="53350" y="24200"/>
                </a:lnTo>
                <a:lnTo>
                  <a:pt x="53060" y="24090"/>
                </a:lnTo>
                <a:lnTo>
                  <a:pt x="53040" y="24090"/>
                </a:lnTo>
                <a:lnTo>
                  <a:pt x="52190" y="23770"/>
                </a:lnTo>
                <a:lnTo>
                  <a:pt x="50810" y="23890"/>
                </a:lnTo>
                <a:lnTo>
                  <a:pt x="49370" y="23730"/>
                </a:lnTo>
                <a:lnTo>
                  <a:pt x="48080" y="24400"/>
                </a:lnTo>
                <a:lnTo>
                  <a:pt x="47610" y="24890"/>
                </a:lnTo>
                <a:lnTo>
                  <a:pt x="47040" y="25120"/>
                </a:lnTo>
                <a:lnTo>
                  <a:pt x="46070" y="25210"/>
                </a:lnTo>
                <a:lnTo>
                  <a:pt x="45420" y="24850"/>
                </a:lnTo>
                <a:lnTo>
                  <a:pt x="45130" y="24790"/>
                </a:lnTo>
                <a:lnTo>
                  <a:pt x="44790" y="24520"/>
                </a:lnTo>
                <a:lnTo>
                  <a:pt x="44620" y="23940"/>
                </a:lnTo>
                <a:lnTo>
                  <a:pt x="43930" y="23300"/>
                </a:lnTo>
                <a:lnTo>
                  <a:pt x="43180" y="22820"/>
                </a:lnTo>
                <a:lnTo>
                  <a:pt x="42850" y="22830"/>
                </a:lnTo>
                <a:lnTo>
                  <a:pt x="42550" y="23140"/>
                </a:lnTo>
                <a:lnTo>
                  <a:pt x="42190" y="23110"/>
                </a:lnTo>
                <a:lnTo>
                  <a:pt x="41850" y="22960"/>
                </a:lnTo>
                <a:lnTo>
                  <a:pt x="40400" y="23450"/>
                </a:lnTo>
                <a:lnTo>
                  <a:pt x="40390" y="23060"/>
                </a:lnTo>
                <a:lnTo>
                  <a:pt x="40280" y="22710"/>
                </a:lnTo>
                <a:lnTo>
                  <a:pt x="40280" y="22250"/>
                </a:lnTo>
                <a:lnTo>
                  <a:pt x="40160" y="21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