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Mtskheta-Mtianeti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Mtskheta-Mtian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65430" y="36010"/>
                </a:moveTo>
                <a:lnTo>
                  <a:pt x="65430" y="35540"/>
                </a:lnTo>
                <a:lnTo>
                  <a:pt x="65690" y="35230"/>
                </a:lnTo>
                <a:lnTo>
                  <a:pt x="65650" y="34530"/>
                </a:lnTo>
                <a:lnTo>
                  <a:pt x="66020" y="34160"/>
                </a:lnTo>
                <a:lnTo>
                  <a:pt x="66520" y="34140"/>
                </a:lnTo>
                <a:lnTo>
                  <a:pt x="66710" y="33630"/>
                </a:lnTo>
                <a:lnTo>
                  <a:pt x="66340" y="33050"/>
                </a:lnTo>
                <a:lnTo>
                  <a:pt x="65890" y="32530"/>
                </a:lnTo>
                <a:lnTo>
                  <a:pt x="65790" y="31870"/>
                </a:lnTo>
                <a:lnTo>
                  <a:pt x="65670" y="31480"/>
                </a:lnTo>
                <a:lnTo>
                  <a:pt x="65660" y="31450"/>
                </a:lnTo>
                <a:lnTo>
                  <a:pt x="65620" y="31300"/>
                </a:lnTo>
                <a:lnTo>
                  <a:pt x="65150" y="31040"/>
                </a:lnTo>
                <a:lnTo>
                  <a:pt x="64180" y="30830"/>
                </a:lnTo>
                <a:lnTo>
                  <a:pt x="63720" y="30810"/>
                </a:lnTo>
                <a:lnTo>
                  <a:pt x="63320" y="31100"/>
                </a:lnTo>
                <a:lnTo>
                  <a:pt x="63110" y="31300"/>
                </a:lnTo>
                <a:lnTo>
                  <a:pt x="62930" y="31470"/>
                </a:lnTo>
                <a:lnTo>
                  <a:pt x="62860" y="31000"/>
                </a:lnTo>
                <a:lnTo>
                  <a:pt x="62490" y="30800"/>
                </a:lnTo>
                <a:lnTo>
                  <a:pt x="62430" y="30500"/>
                </a:lnTo>
                <a:lnTo>
                  <a:pt x="62540" y="30160"/>
                </a:lnTo>
                <a:lnTo>
                  <a:pt x="62550" y="30130"/>
                </a:lnTo>
                <a:lnTo>
                  <a:pt x="62580" y="29190"/>
                </a:lnTo>
                <a:lnTo>
                  <a:pt x="62790" y="28300"/>
                </a:lnTo>
                <a:lnTo>
                  <a:pt x="62950" y="28160"/>
                </a:lnTo>
                <a:lnTo>
                  <a:pt x="63120" y="28040"/>
                </a:lnTo>
                <a:lnTo>
                  <a:pt x="63250" y="27820"/>
                </a:lnTo>
                <a:lnTo>
                  <a:pt x="63340" y="27580"/>
                </a:lnTo>
                <a:lnTo>
                  <a:pt x="63620" y="27360"/>
                </a:lnTo>
                <a:lnTo>
                  <a:pt x="63850" y="27040"/>
                </a:lnTo>
                <a:lnTo>
                  <a:pt x="63740" y="26470"/>
                </a:lnTo>
                <a:lnTo>
                  <a:pt x="63510" y="25980"/>
                </a:lnTo>
                <a:lnTo>
                  <a:pt x="63560" y="25410"/>
                </a:lnTo>
                <a:lnTo>
                  <a:pt x="63530" y="24850"/>
                </a:lnTo>
                <a:lnTo>
                  <a:pt x="63350" y="24610"/>
                </a:lnTo>
                <a:lnTo>
                  <a:pt x="63160" y="24420"/>
                </a:lnTo>
                <a:lnTo>
                  <a:pt x="63100" y="24140"/>
                </a:lnTo>
                <a:lnTo>
                  <a:pt x="63080" y="23840"/>
                </a:lnTo>
                <a:lnTo>
                  <a:pt x="62980" y="23660"/>
                </a:lnTo>
                <a:lnTo>
                  <a:pt x="62830" y="23560"/>
                </a:lnTo>
                <a:lnTo>
                  <a:pt x="63030" y="22910"/>
                </a:lnTo>
                <a:lnTo>
                  <a:pt x="63470" y="22360"/>
                </a:lnTo>
                <a:lnTo>
                  <a:pt x="63260" y="22060"/>
                </a:lnTo>
                <a:lnTo>
                  <a:pt x="63030" y="21860"/>
                </a:lnTo>
                <a:lnTo>
                  <a:pt x="62570" y="21050"/>
                </a:lnTo>
                <a:lnTo>
                  <a:pt x="61930" y="20870"/>
                </a:lnTo>
                <a:lnTo>
                  <a:pt x="61650" y="20490"/>
                </a:lnTo>
                <a:lnTo>
                  <a:pt x="61480" y="20000"/>
                </a:lnTo>
                <a:lnTo>
                  <a:pt x="61460" y="19940"/>
                </a:lnTo>
                <a:lnTo>
                  <a:pt x="61610" y="19890"/>
                </a:lnTo>
                <a:lnTo>
                  <a:pt x="61800" y="19700"/>
                </a:lnTo>
                <a:lnTo>
                  <a:pt x="62060" y="19440"/>
                </a:lnTo>
                <a:lnTo>
                  <a:pt x="62310" y="18920"/>
                </a:lnTo>
                <a:lnTo>
                  <a:pt x="62620" y="18540"/>
                </a:lnTo>
                <a:lnTo>
                  <a:pt x="63830" y="18520"/>
                </a:lnTo>
                <a:lnTo>
                  <a:pt x="64380" y="18340"/>
                </a:lnTo>
                <a:lnTo>
                  <a:pt x="65430" y="17770"/>
                </a:lnTo>
                <a:lnTo>
                  <a:pt x="65820" y="17660"/>
                </a:lnTo>
                <a:lnTo>
                  <a:pt x="66500" y="17610"/>
                </a:lnTo>
                <a:lnTo>
                  <a:pt x="67080" y="17680"/>
                </a:lnTo>
                <a:lnTo>
                  <a:pt x="67590" y="17840"/>
                </a:lnTo>
                <a:lnTo>
                  <a:pt x="67640" y="17860"/>
                </a:lnTo>
                <a:lnTo>
                  <a:pt x="68140" y="18150"/>
                </a:lnTo>
                <a:lnTo>
                  <a:pt x="68360" y="18320"/>
                </a:lnTo>
                <a:lnTo>
                  <a:pt x="68760" y="18750"/>
                </a:lnTo>
                <a:lnTo>
                  <a:pt x="68920" y="19000"/>
                </a:lnTo>
                <a:lnTo>
                  <a:pt x="69250" y="20070"/>
                </a:lnTo>
                <a:lnTo>
                  <a:pt x="69420" y="20250"/>
                </a:lnTo>
                <a:lnTo>
                  <a:pt x="69540" y="20120"/>
                </a:lnTo>
                <a:lnTo>
                  <a:pt x="69760" y="19110"/>
                </a:lnTo>
                <a:lnTo>
                  <a:pt x="70150" y="18250"/>
                </a:lnTo>
                <a:lnTo>
                  <a:pt x="70240" y="17960"/>
                </a:lnTo>
                <a:lnTo>
                  <a:pt x="70580" y="17490"/>
                </a:lnTo>
                <a:lnTo>
                  <a:pt x="71170" y="17610"/>
                </a:lnTo>
                <a:lnTo>
                  <a:pt x="72650" y="18670"/>
                </a:lnTo>
                <a:lnTo>
                  <a:pt x="72890" y="18790"/>
                </a:lnTo>
                <a:lnTo>
                  <a:pt x="73140" y="18840"/>
                </a:lnTo>
                <a:lnTo>
                  <a:pt x="73400" y="18800"/>
                </a:lnTo>
                <a:lnTo>
                  <a:pt x="73520" y="18740"/>
                </a:lnTo>
                <a:lnTo>
                  <a:pt x="73900" y="18570"/>
                </a:lnTo>
                <a:lnTo>
                  <a:pt x="74160" y="18540"/>
                </a:lnTo>
                <a:lnTo>
                  <a:pt x="74590" y="18710"/>
                </a:lnTo>
                <a:lnTo>
                  <a:pt x="74980" y="19050"/>
                </a:lnTo>
                <a:lnTo>
                  <a:pt x="76320" y="20680"/>
                </a:lnTo>
                <a:lnTo>
                  <a:pt x="76470" y="20930"/>
                </a:lnTo>
                <a:lnTo>
                  <a:pt x="76580" y="21170"/>
                </a:lnTo>
                <a:lnTo>
                  <a:pt x="76570" y="21170"/>
                </a:lnTo>
                <a:lnTo>
                  <a:pt x="76130" y="21820"/>
                </a:lnTo>
                <a:lnTo>
                  <a:pt x="75950" y="22650"/>
                </a:lnTo>
                <a:lnTo>
                  <a:pt x="75990" y="23210"/>
                </a:lnTo>
                <a:lnTo>
                  <a:pt x="75780" y="23680"/>
                </a:lnTo>
                <a:lnTo>
                  <a:pt x="75480" y="23950"/>
                </a:lnTo>
                <a:lnTo>
                  <a:pt x="75350" y="24380"/>
                </a:lnTo>
                <a:lnTo>
                  <a:pt x="75520" y="25110"/>
                </a:lnTo>
                <a:lnTo>
                  <a:pt x="75400" y="25820"/>
                </a:lnTo>
                <a:lnTo>
                  <a:pt x="75130" y="25920"/>
                </a:lnTo>
                <a:lnTo>
                  <a:pt x="74850" y="25960"/>
                </a:lnTo>
                <a:lnTo>
                  <a:pt x="74500" y="26290"/>
                </a:lnTo>
                <a:lnTo>
                  <a:pt x="74160" y="26700"/>
                </a:lnTo>
                <a:lnTo>
                  <a:pt x="73890" y="27630"/>
                </a:lnTo>
                <a:lnTo>
                  <a:pt x="73630" y="28040"/>
                </a:lnTo>
                <a:lnTo>
                  <a:pt x="73420" y="29090"/>
                </a:lnTo>
                <a:lnTo>
                  <a:pt x="73230" y="29510"/>
                </a:lnTo>
                <a:lnTo>
                  <a:pt x="73400" y="30220"/>
                </a:lnTo>
                <a:lnTo>
                  <a:pt x="73440" y="30730"/>
                </a:lnTo>
                <a:lnTo>
                  <a:pt x="73680" y="31310"/>
                </a:lnTo>
                <a:lnTo>
                  <a:pt x="73470" y="31810"/>
                </a:lnTo>
                <a:lnTo>
                  <a:pt x="73600" y="32370"/>
                </a:lnTo>
                <a:lnTo>
                  <a:pt x="73900" y="32480"/>
                </a:lnTo>
                <a:lnTo>
                  <a:pt x="74230" y="32510"/>
                </a:lnTo>
                <a:lnTo>
                  <a:pt x="74890" y="32680"/>
                </a:lnTo>
                <a:lnTo>
                  <a:pt x="75370" y="33270"/>
                </a:lnTo>
                <a:lnTo>
                  <a:pt x="74290" y="33430"/>
                </a:lnTo>
                <a:lnTo>
                  <a:pt x="73540" y="32940"/>
                </a:lnTo>
                <a:lnTo>
                  <a:pt x="73140" y="33190"/>
                </a:lnTo>
                <a:lnTo>
                  <a:pt x="72780" y="33590"/>
                </a:lnTo>
                <a:lnTo>
                  <a:pt x="73200" y="33840"/>
                </a:lnTo>
                <a:lnTo>
                  <a:pt x="73390" y="34380"/>
                </a:lnTo>
                <a:lnTo>
                  <a:pt x="72710" y="34420"/>
                </a:lnTo>
                <a:lnTo>
                  <a:pt x="72030" y="34260"/>
                </a:lnTo>
                <a:lnTo>
                  <a:pt x="71740" y="34370"/>
                </a:lnTo>
                <a:lnTo>
                  <a:pt x="71510" y="34710"/>
                </a:lnTo>
                <a:lnTo>
                  <a:pt x="71350" y="35220"/>
                </a:lnTo>
                <a:lnTo>
                  <a:pt x="71030" y="35610"/>
                </a:lnTo>
                <a:lnTo>
                  <a:pt x="70200" y="35180"/>
                </a:lnTo>
                <a:lnTo>
                  <a:pt x="69850" y="35150"/>
                </a:lnTo>
                <a:lnTo>
                  <a:pt x="69640" y="35520"/>
                </a:lnTo>
                <a:lnTo>
                  <a:pt x="69260" y="35770"/>
                </a:lnTo>
                <a:lnTo>
                  <a:pt x="68870" y="35760"/>
                </a:lnTo>
                <a:lnTo>
                  <a:pt x="68590" y="36380"/>
                </a:lnTo>
                <a:lnTo>
                  <a:pt x="68330" y="36490"/>
                </a:lnTo>
                <a:lnTo>
                  <a:pt x="68160" y="36780"/>
                </a:lnTo>
                <a:lnTo>
                  <a:pt x="67450" y="37140"/>
                </a:lnTo>
                <a:lnTo>
                  <a:pt x="66810" y="36560"/>
                </a:lnTo>
                <a:lnTo>
                  <a:pt x="66180" y="36110"/>
                </a:lnTo>
                <a:lnTo>
                  <a:pt x="65430" y="36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