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Kvemo Kartli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Kvemo Kartl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57400" y="36260"/>
                </a:moveTo>
                <a:lnTo>
                  <a:pt x="60530" y="36570"/>
                </a:lnTo>
                <a:lnTo>
                  <a:pt x="60950" y="36430"/>
                </a:lnTo>
                <a:lnTo>
                  <a:pt x="61380" y="36350"/>
                </a:lnTo>
                <a:lnTo>
                  <a:pt x="62020" y="36510"/>
                </a:lnTo>
                <a:lnTo>
                  <a:pt x="62670" y="36400"/>
                </a:lnTo>
                <a:lnTo>
                  <a:pt x="63490" y="36000"/>
                </a:lnTo>
                <a:lnTo>
                  <a:pt x="63740" y="36120"/>
                </a:lnTo>
                <a:lnTo>
                  <a:pt x="63960" y="36380"/>
                </a:lnTo>
                <a:lnTo>
                  <a:pt x="64270" y="36510"/>
                </a:lnTo>
                <a:lnTo>
                  <a:pt x="65210" y="36490"/>
                </a:lnTo>
                <a:lnTo>
                  <a:pt x="65430" y="36010"/>
                </a:lnTo>
                <a:lnTo>
                  <a:pt x="66180" y="36110"/>
                </a:lnTo>
                <a:lnTo>
                  <a:pt x="66810" y="36560"/>
                </a:lnTo>
                <a:lnTo>
                  <a:pt x="67450" y="37140"/>
                </a:lnTo>
                <a:lnTo>
                  <a:pt x="68160" y="36780"/>
                </a:lnTo>
                <a:lnTo>
                  <a:pt x="68410" y="36840"/>
                </a:lnTo>
                <a:lnTo>
                  <a:pt x="68450" y="37100"/>
                </a:lnTo>
                <a:lnTo>
                  <a:pt x="68640" y="37350"/>
                </a:lnTo>
                <a:lnTo>
                  <a:pt x="69040" y="37330"/>
                </a:lnTo>
                <a:lnTo>
                  <a:pt x="70140" y="37900"/>
                </a:lnTo>
                <a:lnTo>
                  <a:pt x="70480" y="37930"/>
                </a:lnTo>
                <a:lnTo>
                  <a:pt x="70810" y="38010"/>
                </a:lnTo>
                <a:lnTo>
                  <a:pt x="71200" y="38210"/>
                </a:lnTo>
                <a:lnTo>
                  <a:pt x="71720" y="38240"/>
                </a:lnTo>
                <a:lnTo>
                  <a:pt x="72230" y="38070"/>
                </a:lnTo>
                <a:lnTo>
                  <a:pt x="72610" y="37500"/>
                </a:lnTo>
                <a:lnTo>
                  <a:pt x="72490" y="37050"/>
                </a:lnTo>
                <a:lnTo>
                  <a:pt x="72270" y="37230"/>
                </a:lnTo>
                <a:lnTo>
                  <a:pt x="72090" y="37480"/>
                </a:lnTo>
                <a:lnTo>
                  <a:pt x="71780" y="37560"/>
                </a:lnTo>
                <a:lnTo>
                  <a:pt x="71460" y="37480"/>
                </a:lnTo>
                <a:lnTo>
                  <a:pt x="71220" y="37360"/>
                </a:lnTo>
                <a:lnTo>
                  <a:pt x="71020" y="37180"/>
                </a:lnTo>
                <a:lnTo>
                  <a:pt x="70950" y="36860"/>
                </a:lnTo>
                <a:lnTo>
                  <a:pt x="70860" y="36540"/>
                </a:lnTo>
                <a:lnTo>
                  <a:pt x="70600" y="36300"/>
                </a:lnTo>
                <a:lnTo>
                  <a:pt x="70630" y="35990"/>
                </a:lnTo>
                <a:lnTo>
                  <a:pt x="71030" y="35610"/>
                </a:lnTo>
                <a:lnTo>
                  <a:pt x="71350" y="35220"/>
                </a:lnTo>
                <a:lnTo>
                  <a:pt x="71510" y="34710"/>
                </a:lnTo>
                <a:lnTo>
                  <a:pt x="71740" y="34370"/>
                </a:lnTo>
                <a:lnTo>
                  <a:pt x="72030" y="34260"/>
                </a:lnTo>
                <a:lnTo>
                  <a:pt x="72710" y="34420"/>
                </a:lnTo>
                <a:lnTo>
                  <a:pt x="73390" y="34380"/>
                </a:lnTo>
                <a:lnTo>
                  <a:pt x="73740" y="34780"/>
                </a:lnTo>
                <a:lnTo>
                  <a:pt x="74040" y="35280"/>
                </a:lnTo>
                <a:lnTo>
                  <a:pt x="74490" y="35610"/>
                </a:lnTo>
                <a:lnTo>
                  <a:pt x="75000" y="35660"/>
                </a:lnTo>
                <a:lnTo>
                  <a:pt x="75240" y="36150"/>
                </a:lnTo>
                <a:lnTo>
                  <a:pt x="75350" y="36730"/>
                </a:lnTo>
                <a:lnTo>
                  <a:pt x="75600" y="37700"/>
                </a:lnTo>
                <a:lnTo>
                  <a:pt x="75140" y="38780"/>
                </a:lnTo>
                <a:lnTo>
                  <a:pt x="75210" y="39270"/>
                </a:lnTo>
                <a:lnTo>
                  <a:pt x="75310" y="39620"/>
                </a:lnTo>
                <a:lnTo>
                  <a:pt x="75560" y="39780"/>
                </a:lnTo>
                <a:lnTo>
                  <a:pt x="75990" y="39820"/>
                </a:lnTo>
                <a:lnTo>
                  <a:pt x="76410" y="39940"/>
                </a:lnTo>
                <a:lnTo>
                  <a:pt x="76660" y="40300"/>
                </a:lnTo>
                <a:lnTo>
                  <a:pt x="76760" y="40750"/>
                </a:lnTo>
                <a:lnTo>
                  <a:pt x="76870" y="40960"/>
                </a:lnTo>
                <a:lnTo>
                  <a:pt x="76960" y="41200"/>
                </a:lnTo>
                <a:lnTo>
                  <a:pt x="77000" y="41510"/>
                </a:lnTo>
                <a:lnTo>
                  <a:pt x="76750" y="41380"/>
                </a:lnTo>
                <a:lnTo>
                  <a:pt x="76310" y="41350"/>
                </a:lnTo>
                <a:lnTo>
                  <a:pt x="75870" y="41510"/>
                </a:lnTo>
                <a:lnTo>
                  <a:pt x="73810" y="43210"/>
                </a:lnTo>
                <a:lnTo>
                  <a:pt x="72520" y="44290"/>
                </a:lnTo>
                <a:lnTo>
                  <a:pt x="72350" y="44390"/>
                </a:lnTo>
                <a:lnTo>
                  <a:pt x="72050" y="44670"/>
                </a:lnTo>
                <a:lnTo>
                  <a:pt x="71880" y="44790"/>
                </a:lnTo>
                <a:lnTo>
                  <a:pt x="71370" y="44800"/>
                </a:lnTo>
                <a:lnTo>
                  <a:pt x="70060" y="44600"/>
                </a:lnTo>
                <a:lnTo>
                  <a:pt x="69800" y="44860"/>
                </a:lnTo>
                <a:lnTo>
                  <a:pt x="69910" y="45120"/>
                </a:lnTo>
                <a:lnTo>
                  <a:pt x="70420" y="45360"/>
                </a:lnTo>
                <a:lnTo>
                  <a:pt x="70510" y="45490"/>
                </a:lnTo>
                <a:lnTo>
                  <a:pt x="70560" y="45570"/>
                </a:lnTo>
                <a:lnTo>
                  <a:pt x="70430" y="45760"/>
                </a:lnTo>
                <a:lnTo>
                  <a:pt x="70070" y="45800"/>
                </a:lnTo>
                <a:lnTo>
                  <a:pt x="68080" y="45760"/>
                </a:lnTo>
                <a:lnTo>
                  <a:pt x="67520" y="45540"/>
                </a:lnTo>
                <a:lnTo>
                  <a:pt x="67240" y="45500"/>
                </a:lnTo>
                <a:lnTo>
                  <a:pt x="66950" y="45630"/>
                </a:lnTo>
                <a:lnTo>
                  <a:pt x="66780" y="45870"/>
                </a:lnTo>
                <a:lnTo>
                  <a:pt x="66610" y="46150"/>
                </a:lnTo>
                <a:lnTo>
                  <a:pt x="66410" y="46330"/>
                </a:lnTo>
                <a:lnTo>
                  <a:pt x="66130" y="46250"/>
                </a:lnTo>
                <a:lnTo>
                  <a:pt x="66060" y="46110"/>
                </a:lnTo>
                <a:lnTo>
                  <a:pt x="66010" y="45930"/>
                </a:lnTo>
                <a:lnTo>
                  <a:pt x="65940" y="45790"/>
                </a:lnTo>
                <a:lnTo>
                  <a:pt x="65790" y="45800"/>
                </a:lnTo>
                <a:lnTo>
                  <a:pt x="65710" y="45870"/>
                </a:lnTo>
                <a:lnTo>
                  <a:pt x="65430" y="46170"/>
                </a:lnTo>
                <a:lnTo>
                  <a:pt x="65100" y="46270"/>
                </a:lnTo>
                <a:lnTo>
                  <a:pt x="64800" y="46250"/>
                </a:lnTo>
                <a:lnTo>
                  <a:pt x="64500" y="46140"/>
                </a:lnTo>
                <a:lnTo>
                  <a:pt x="63780" y="45700"/>
                </a:lnTo>
                <a:lnTo>
                  <a:pt x="63610" y="45680"/>
                </a:lnTo>
                <a:lnTo>
                  <a:pt x="63450" y="45730"/>
                </a:lnTo>
                <a:lnTo>
                  <a:pt x="63340" y="45830"/>
                </a:lnTo>
                <a:lnTo>
                  <a:pt x="63240" y="45940"/>
                </a:lnTo>
                <a:lnTo>
                  <a:pt x="63120" y="46030"/>
                </a:lnTo>
                <a:lnTo>
                  <a:pt x="62800" y="46080"/>
                </a:lnTo>
                <a:lnTo>
                  <a:pt x="62550" y="45990"/>
                </a:lnTo>
                <a:lnTo>
                  <a:pt x="61890" y="45530"/>
                </a:lnTo>
                <a:lnTo>
                  <a:pt x="61530" y="45380"/>
                </a:lnTo>
                <a:lnTo>
                  <a:pt x="61380" y="45380"/>
                </a:lnTo>
                <a:lnTo>
                  <a:pt x="61220" y="45490"/>
                </a:lnTo>
                <a:lnTo>
                  <a:pt x="61190" y="45630"/>
                </a:lnTo>
                <a:lnTo>
                  <a:pt x="61180" y="45780"/>
                </a:lnTo>
                <a:lnTo>
                  <a:pt x="61110" y="45950"/>
                </a:lnTo>
                <a:lnTo>
                  <a:pt x="60890" y="46170"/>
                </a:lnTo>
                <a:lnTo>
                  <a:pt x="60630" y="46310"/>
                </a:lnTo>
                <a:lnTo>
                  <a:pt x="60340" y="46360"/>
                </a:lnTo>
                <a:lnTo>
                  <a:pt x="59770" y="46200"/>
                </a:lnTo>
                <a:lnTo>
                  <a:pt x="59500" y="46230"/>
                </a:lnTo>
                <a:lnTo>
                  <a:pt x="58950" y="46480"/>
                </a:lnTo>
                <a:lnTo>
                  <a:pt x="58640" y="46550"/>
                </a:lnTo>
                <a:lnTo>
                  <a:pt x="58500" y="45620"/>
                </a:lnTo>
                <a:lnTo>
                  <a:pt x="58360" y="45330"/>
                </a:lnTo>
                <a:lnTo>
                  <a:pt x="58180" y="45070"/>
                </a:lnTo>
                <a:lnTo>
                  <a:pt x="58080" y="44270"/>
                </a:lnTo>
                <a:lnTo>
                  <a:pt x="58280" y="43480"/>
                </a:lnTo>
                <a:lnTo>
                  <a:pt x="58230" y="43090"/>
                </a:lnTo>
                <a:lnTo>
                  <a:pt x="58080" y="42740"/>
                </a:lnTo>
                <a:lnTo>
                  <a:pt x="57800" y="42560"/>
                </a:lnTo>
                <a:lnTo>
                  <a:pt x="57700" y="42150"/>
                </a:lnTo>
                <a:lnTo>
                  <a:pt x="57690" y="41750"/>
                </a:lnTo>
                <a:lnTo>
                  <a:pt x="57650" y="41370"/>
                </a:lnTo>
                <a:lnTo>
                  <a:pt x="57600" y="41120"/>
                </a:lnTo>
                <a:lnTo>
                  <a:pt x="57470" y="41010"/>
                </a:lnTo>
                <a:lnTo>
                  <a:pt x="57220" y="40480"/>
                </a:lnTo>
                <a:lnTo>
                  <a:pt x="56870" y="40110"/>
                </a:lnTo>
                <a:lnTo>
                  <a:pt x="56220" y="40070"/>
                </a:lnTo>
                <a:lnTo>
                  <a:pt x="55570" y="40230"/>
                </a:lnTo>
                <a:lnTo>
                  <a:pt x="54980" y="40260"/>
                </a:lnTo>
                <a:lnTo>
                  <a:pt x="54500" y="40170"/>
                </a:lnTo>
                <a:lnTo>
                  <a:pt x="54590" y="39880"/>
                </a:lnTo>
                <a:lnTo>
                  <a:pt x="54790" y="39720"/>
                </a:lnTo>
                <a:lnTo>
                  <a:pt x="54930" y="39280"/>
                </a:lnTo>
                <a:lnTo>
                  <a:pt x="55010" y="37470"/>
                </a:lnTo>
                <a:lnTo>
                  <a:pt x="55320" y="36900"/>
                </a:lnTo>
                <a:lnTo>
                  <a:pt x="55920" y="37000"/>
                </a:lnTo>
                <a:lnTo>
                  <a:pt x="56730" y="36970"/>
                </a:lnTo>
                <a:lnTo>
                  <a:pt x="57400" y="36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