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Kakheti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Georgia • State Map | Fully Editable Vector Shape</a:t>
            </a:r>
          </a:p>
        </p:txBody>
      </p:sp>
      <p:sp>
        <p:nvSpPr>
          <p:cNvPr id="101" name="Kakheti"/>
          <p:cNvSpPr/>
          <p:nvPr/>
        </p:nvSpPr>
        <p:spPr>
          <a:xfrm>
            <a:off x="2072487" y="1742846"/>
            <a:ext cx="8046720" cy="4103827"/>
          </a:xfrm>
          <a:custGeom>
            <a:avLst/>
            <a:gdLst/>
            <a:ahLst/>
            <a:cxnLst/>
            <a:rect l="0" t="0" r="100000" b="51000"/>
            <a:pathLst>
              <a:path w="100000" h="51000">
                <a:moveTo>
                  <a:pt x="73390" y="34380"/>
                </a:moveTo>
                <a:lnTo>
                  <a:pt x="73200" y="33840"/>
                </a:lnTo>
                <a:lnTo>
                  <a:pt x="72780" y="33590"/>
                </a:lnTo>
                <a:lnTo>
                  <a:pt x="73140" y="33190"/>
                </a:lnTo>
                <a:lnTo>
                  <a:pt x="73540" y="32940"/>
                </a:lnTo>
                <a:lnTo>
                  <a:pt x="74290" y="33430"/>
                </a:lnTo>
                <a:lnTo>
                  <a:pt x="75370" y="33270"/>
                </a:lnTo>
                <a:lnTo>
                  <a:pt x="74890" y="32680"/>
                </a:lnTo>
                <a:lnTo>
                  <a:pt x="74230" y="32510"/>
                </a:lnTo>
                <a:lnTo>
                  <a:pt x="73900" y="32480"/>
                </a:lnTo>
                <a:lnTo>
                  <a:pt x="73600" y="32370"/>
                </a:lnTo>
                <a:lnTo>
                  <a:pt x="73470" y="31810"/>
                </a:lnTo>
                <a:lnTo>
                  <a:pt x="73680" y="31310"/>
                </a:lnTo>
                <a:lnTo>
                  <a:pt x="73440" y="30730"/>
                </a:lnTo>
                <a:lnTo>
                  <a:pt x="73400" y="30220"/>
                </a:lnTo>
                <a:lnTo>
                  <a:pt x="73230" y="29510"/>
                </a:lnTo>
                <a:lnTo>
                  <a:pt x="73420" y="29090"/>
                </a:lnTo>
                <a:lnTo>
                  <a:pt x="73630" y="28040"/>
                </a:lnTo>
                <a:lnTo>
                  <a:pt x="73890" y="27630"/>
                </a:lnTo>
                <a:lnTo>
                  <a:pt x="74160" y="26700"/>
                </a:lnTo>
                <a:lnTo>
                  <a:pt x="74500" y="26290"/>
                </a:lnTo>
                <a:lnTo>
                  <a:pt x="74850" y="25960"/>
                </a:lnTo>
                <a:lnTo>
                  <a:pt x="75130" y="25920"/>
                </a:lnTo>
                <a:lnTo>
                  <a:pt x="75400" y="25820"/>
                </a:lnTo>
                <a:lnTo>
                  <a:pt x="75520" y="25110"/>
                </a:lnTo>
                <a:lnTo>
                  <a:pt x="75350" y="24380"/>
                </a:lnTo>
                <a:lnTo>
                  <a:pt x="75480" y="23950"/>
                </a:lnTo>
                <a:lnTo>
                  <a:pt x="75780" y="23680"/>
                </a:lnTo>
                <a:lnTo>
                  <a:pt x="75990" y="23210"/>
                </a:lnTo>
                <a:lnTo>
                  <a:pt x="75950" y="22650"/>
                </a:lnTo>
                <a:lnTo>
                  <a:pt x="76130" y="21820"/>
                </a:lnTo>
                <a:lnTo>
                  <a:pt x="76570" y="21170"/>
                </a:lnTo>
                <a:lnTo>
                  <a:pt x="76580" y="21170"/>
                </a:lnTo>
                <a:lnTo>
                  <a:pt x="76720" y="21500"/>
                </a:lnTo>
                <a:lnTo>
                  <a:pt x="76860" y="21710"/>
                </a:lnTo>
                <a:lnTo>
                  <a:pt x="77310" y="21900"/>
                </a:lnTo>
                <a:lnTo>
                  <a:pt x="77890" y="21820"/>
                </a:lnTo>
                <a:lnTo>
                  <a:pt x="78980" y="21490"/>
                </a:lnTo>
                <a:lnTo>
                  <a:pt x="79760" y="21510"/>
                </a:lnTo>
                <a:lnTo>
                  <a:pt x="80900" y="21710"/>
                </a:lnTo>
                <a:lnTo>
                  <a:pt x="81960" y="22130"/>
                </a:lnTo>
                <a:lnTo>
                  <a:pt x="82510" y="22790"/>
                </a:lnTo>
                <a:lnTo>
                  <a:pt x="82510" y="22810"/>
                </a:lnTo>
                <a:lnTo>
                  <a:pt x="82470" y="23230"/>
                </a:lnTo>
                <a:lnTo>
                  <a:pt x="80910" y="27320"/>
                </a:lnTo>
                <a:lnTo>
                  <a:pt x="81040" y="27750"/>
                </a:lnTo>
                <a:lnTo>
                  <a:pt x="81450" y="28010"/>
                </a:lnTo>
                <a:lnTo>
                  <a:pt x="82000" y="28270"/>
                </a:lnTo>
                <a:lnTo>
                  <a:pt x="83490" y="29310"/>
                </a:lnTo>
                <a:lnTo>
                  <a:pt x="84430" y="29560"/>
                </a:lnTo>
                <a:lnTo>
                  <a:pt x="84620" y="29740"/>
                </a:lnTo>
                <a:lnTo>
                  <a:pt x="85000" y="30700"/>
                </a:lnTo>
                <a:lnTo>
                  <a:pt x="85150" y="30900"/>
                </a:lnTo>
                <a:lnTo>
                  <a:pt x="85330" y="31000"/>
                </a:lnTo>
                <a:lnTo>
                  <a:pt x="85580" y="31020"/>
                </a:lnTo>
                <a:lnTo>
                  <a:pt x="85680" y="30980"/>
                </a:lnTo>
                <a:lnTo>
                  <a:pt x="85860" y="30840"/>
                </a:lnTo>
                <a:lnTo>
                  <a:pt x="85970" y="30810"/>
                </a:lnTo>
                <a:lnTo>
                  <a:pt x="86060" y="30850"/>
                </a:lnTo>
                <a:lnTo>
                  <a:pt x="86290" y="31050"/>
                </a:lnTo>
                <a:lnTo>
                  <a:pt x="86400" y="31110"/>
                </a:lnTo>
                <a:lnTo>
                  <a:pt x="86650" y="31100"/>
                </a:lnTo>
                <a:lnTo>
                  <a:pt x="86830" y="31050"/>
                </a:lnTo>
                <a:lnTo>
                  <a:pt x="86960" y="31140"/>
                </a:lnTo>
                <a:lnTo>
                  <a:pt x="87060" y="31540"/>
                </a:lnTo>
                <a:lnTo>
                  <a:pt x="87380" y="31690"/>
                </a:lnTo>
                <a:lnTo>
                  <a:pt x="87800" y="31700"/>
                </a:lnTo>
                <a:lnTo>
                  <a:pt x="88590" y="31540"/>
                </a:lnTo>
                <a:lnTo>
                  <a:pt x="88600" y="31540"/>
                </a:lnTo>
                <a:lnTo>
                  <a:pt x="88600" y="31530"/>
                </a:lnTo>
                <a:lnTo>
                  <a:pt x="88720" y="31500"/>
                </a:lnTo>
                <a:lnTo>
                  <a:pt x="88830" y="31490"/>
                </a:lnTo>
                <a:lnTo>
                  <a:pt x="88950" y="31500"/>
                </a:lnTo>
                <a:lnTo>
                  <a:pt x="89080" y="31540"/>
                </a:lnTo>
                <a:lnTo>
                  <a:pt x="89430" y="31830"/>
                </a:lnTo>
                <a:lnTo>
                  <a:pt x="90030" y="32540"/>
                </a:lnTo>
                <a:lnTo>
                  <a:pt x="90410" y="32710"/>
                </a:lnTo>
                <a:lnTo>
                  <a:pt x="91220" y="32780"/>
                </a:lnTo>
                <a:lnTo>
                  <a:pt x="91550" y="32970"/>
                </a:lnTo>
                <a:lnTo>
                  <a:pt x="91880" y="33420"/>
                </a:lnTo>
                <a:lnTo>
                  <a:pt x="91360" y="34480"/>
                </a:lnTo>
                <a:lnTo>
                  <a:pt x="91070" y="34960"/>
                </a:lnTo>
                <a:lnTo>
                  <a:pt x="90490" y="35670"/>
                </a:lnTo>
                <a:lnTo>
                  <a:pt x="90290" y="35850"/>
                </a:lnTo>
                <a:lnTo>
                  <a:pt x="90070" y="35950"/>
                </a:lnTo>
                <a:lnTo>
                  <a:pt x="89790" y="35980"/>
                </a:lnTo>
                <a:lnTo>
                  <a:pt x="89160" y="35840"/>
                </a:lnTo>
                <a:lnTo>
                  <a:pt x="88860" y="35870"/>
                </a:lnTo>
                <a:lnTo>
                  <a:pt x="88600" y="36150"/>
                </a:lnTo>
                <a:lnTo>
                  <a:pt x="88470" y="36770"/>
                </a:lnTo>
                <a:lnTo>
                  <a:pt x="88480" y="37690"/>
                </a:lnTo>
                <a:lnTo>
                  <a:pt x="88650" y="38510"/>
                </a:lnTo>
                <a:lnTo>
                  <a:pt x="89020" y="38810"/>
                </a:lnTo>
                <a:lnTo>
                  <a:pt x="89140" y="38710"/>
                </a:lnTo>
                <a:lnTo>
                  <a:pt x="89200" y="38550"/>
                </a:lnTo>
                <a:lnTo>
                  <a:pt x="89290" y="38410"/>
                </a:lnTo>
                <a:lnTo>
                  <a:pt x="89480" y="38400"/>
                </a:lnTo>
                <a:lnTo>
                  <a:pt x="89510" y="38500"/>
                </a:lnTo>
                <a:lnTo>
                  <a:pt x="89810" y="39080"/>
                </a:lnTo>
                <a:lnTo>
                  <a:pt x="89830" y="39210"/>
                </a:lnTo>
                <a:lnTo>
                  <a:pt x="89940" y="39920"/>
                </a:lnTo>
                <a:lnTo>
                  <a:pt x="90060" y="40310"/>
                </a:lnTo>
                <a:lnTo>
                  <a:pt x="90290" y="40610"/>
                </a:lnTo>
                <a:lnTo>
                  <a:pt x="91000" y="41110"/>
                </a:lnTo>
                <a:lnTo>
                  <a:pt x="91160" y="41180"/>
                </a:lnTo>
                <a:lnTo>
                  <a:pt x="91440" y="41250"/>
                </a:lnTo>
                <a:lnTo>
                  <a:pt x="92070" y="41840"/>
                </a:lnTo>
                <a:lnTo>
                  <a:pt x="93390" y="42400"/>
                </a:lnTo>
                <a:lnTo>
                  <a:pt x="94060" y="42800"/>
                </a:lnTo>
                <a:lnTo>
                  <a:pt x="94270" y="43300"/>
                </a:lnTo>
                <a:lnTo>
                  <a:pt x="94480" y="43220"/>
                </a:lnTo>
                <a:lnTo>
                  <a:pt x="94570" y="43280"/>
                </a:lnTo>
                <a:lnTo>
                  <a:pt x="94590" y="43290"/>
                </a:lnTo>
                <a:lnTo>
                  <a:pt x="94680" y="43450"/>
                </a:lnTo>
                <a:lnTo>
                  <a:pt x="94940" y="43740"/>
                </a:lnTo>
                <a:lnTo>
                  <a:pt x="95370" y="44400"/>
                </a:lnTo>
                <a:lnTo>
                  <a:pt x="95450" y="44660"/>
                </a:lnTo>
                <a:lnTo>
                  <a:pt x="95410" y="44680"/>
                </a:lnTo>
                <a:lnTo>
                  <a:pt x="95300" y="44660"/>
                </a:lnTo>
                <a:lnTo>
                  <a:pt x="95180" y="44810"/>
                </a:lnTo>
                <a:lnTo>
                  <a:pt x="95150" y="44940"/>
                </a:lnTo>
                <a:lnTo>
                  <a:pt x="95140" y="45260"/>
                </a:lnTo>
                <a:lnTo>
                  <a:pt x="95110" y="45380"/>
                </a:lnTo>
                <a:lnTo>
                  <a:pt x="95030" y="45490"/>
                </a:lnTo>
                <a:lnTo>
                  <a:pt x="94850" y="45660"/>
                </a:lnTo>
                <a:lnTo>
                  <a:pt x="94770" y="45770"/>
                </a:lnTo>
                <a:lnTo>
                  <a:pt x="94640" y="46260"/>
                </a:lnTo>
                <a:lnTo>
                  <a:pt x="94570" y="46880"/>
                </a:lnTo>
                <a:lnTo>
                  <a:pt x="94460" y="47450"/>
                </a:lnTo>
                <a:lnTo>
                  <a:pt x="94380" y="47560"/>
                </a:lnTo>
                <a:lnTo>
                  <a:pt x="94190" y="47820"/>
                </a:lnTo>
                <a:lnTo>
                  <a:pt x="93930" y="47870"/>
                </a:lnTo>
                <a:lnTo>
                  <a:pt x="93670" y="47800"/>
                </a:lnTo>
                <a:lnTo>
                  <a:pt x="93400" y="47770"/>
                </a:lnTo>
                <a:lnTo>
                  <a:pt x="93120" y="47950"/>
                </a:lnTo>
                <a:lnTo>
                  <a:pt x="92970" y="48240"/>
                </a:lnTo>
                <a:lnTo>
                  <a:pt x="92890" y="48520"/>
                </a:lnTo>
                <a:lnTo>
                  <a:pt x="92770" y="48710"/>
                </a:lnTo>
                <a:lnTo>
                  <a:pt x="92470" y="48720"/>
                </a:lnTo>
                <a:lnTo>
                  <a:pt x="92230" y="48570"/>
                </a:lnTo>
                <a:lnTo>
                  <a:pt x="91850" y="48060"/>
                </a:lnTo>
                <a:lnTo>
                  <a:pt x="91630" y="47860"/>
                </a:lnTo>
                <a:lnTo>
                  <a:pt x="90820" y="47600"/>
                </a:lnTo>
                <a:lnTo>
                  <a:pt x="90540" y="47430"/>
                </a:lnTo>
                <a:lnTo>
                  <a:pt x="89740" y="46700"/>
                </a:lnTo>
                <a:lnTo>
                  <a:pt x="89350" y="46210"/>
                </a:lnTo>
                <a:lnTo>
                  <a:pt x="89140" y="46000"/>
                </a:lnTo>
                <a:lnTo>
                  <a:pt x="88890" y="45910"/>
                </a:lnTo>
                <a:lnTo>
                  <a:pt x="87870" y="45920"/>
                </a:lnTo>
                <a:lnTo>
                  <a:pt x="87570" y="45990"/>
                </a:lnTo>
                <a:lnTo>
                  <a:pt x="87230" y="46210"/>
                </a:lnTo>
                <a:lnTo>
                  <a:pt x="86870" y="46440"/>
                </a:lnTo>
                <a:lnTo>
                  <a:pt x="86600" y="46540"/>
                </a:lnTo>
                <a:lnTo>
                  <a:pt x="86280" y="46570"/>
                </a:lnTo>
                <a:lnTo>
                  <a:pt x="85620" y="46490"/>
                </a:lnTo>
                <a:lnTo>
                  <a:pt x="83610" y="45760"/>
                </a:lnTo>
                <a:lnTo>
                  <a:pt x="82930" y="45340"/>
                </a:lnTo>
                <a:lnTo>
                  <a:pt x="82670" y="45180"/>
                </a:lnTo>
                <a:lnTo>
                  <a:pt x="82110" y="44700"/>
                </a:lnTo>
                <a:lnTo>
                  <a:pt x="81780" y="44180"/>
                </a:lnTo>
                <a:lnTo>
                  <a:pt x="82080" y="43810"/>
                </a:lnTo>
                <a:lnTo>
                  <a:pt x="82390" y="43690"/>
                </a:lnTo>
                <a:lnTo>
                  <a:pt x="82590" y="43590"/>
                </a:lnTo>
                <a:lnTo>
                  <a:pt x="82570" y="43480"/>
                </a:lnTo>
                <a:lnTo>
                  <a:pt x="82250" y="43350"/>
                </a:lnTo>
                <a:lnTo>
                  <a:pt x="81370" y="43170"/>
                </a:lnTo>
                <a:lnTo>
                  <a:pt x="79420" y="42410"/>
                </a:lnTo>
                <a:lnTo>
                  <a:pt x="78980" y="41990"/>
                </a:lnTo>
                <a:lnTo>
                  <a:pt x="78790" y="41760"/>
                </a:lnTo>
                <a:lnTo>
                  <a:pt x="78590" y="41730"/>
                </a:lnTo>
                <a:lnTo>
                  <a:pt x="78140" y="41860"/>
                </a:lnTo>
                <a:lnTo>
                  <a:pt x="77870" y="41890"/>
                </a:lnTo>
                <a:lnTo>
                  <a:pt x="77650" y="41850"/>
                </a:lnTo>
                <a:lnTo>
                  <a:pt x="77000" y="41510"/>
                </a:lnTo>
                <a:lnTo>
                  <a:pt x="76960" y="41200"/>
                </a:lnTo>
                <a:lnTo>
                  <a:pt x="76870" y="40960"/>
                </a:lnTo>
                <a:lnTo>
                  <a:pt x="76760" y="40750"/>
                </a:lnTo>
                <a:lnTo>
                  <a:pt x="76660" y="40300"/>
                </a:lnTo>
                <a:lnTo>
                  <a:pt x="76410" y="39940"/>
                </a:lnTo>
                <a:lnTo>
                  <a:pt x="75990" y="39820"/>
                </a:lnTo>
                <a:lnTo>
                  <a:pt x="75560" y="39780"/>
                </a:lnTo>
                <a:lnTo>
                  <a:pt x="75310" y="39620"/>
                </a:lnTo>
                <a:lnTo>
                  <a:pt x="75210" y="39270"/>
                </a:lnTo>
                <a:lnTo>
                  <a:pt x="75140" y="38780"/>
                </a:lnTo>
                <a:lnTo>
                  <a:pt x="75600" y="37700"/>
                </a:lnTo>
                <a:lnTo>
                  <a:pt x="75350" y="36730"/>
                </a:lnTo>
                <a:lnTo>
                  <a:pt x="75240" y="36150"/>
                </a:lnTo>
                <a:lnTo>
                  <a:pt x="75000" y="35660"/>
                </a:lnTo>
                <a:lnTo>
                  <a:pt x="74490" y="35610"/>
                </a:lnTo>
                <a:lnTo>
                  <a:pt x="74040" y="35280"/>
                </a:lnTo>
                <a:lnTo>
                  <a:pt x="73740" y="34780"/>
                </a:lnTo>
                <a:lnTo>
                  <a:pt x="73390" y="34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