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Imereti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Imereti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4940" y="29650"/>
                </a:moveTo>
                <a:lnTo>
                  <a:pt x="35480" y="29580"/>
                </a:lnTo>
                <a:lnTo>
                  <a:pt x="35760" y="29020"/>
                </a:lnTo>
                <a:lnTo>
                  <a:pt x="35740" y="28060"/>
                </a:lnTo>
                <a:lnTo>
                  <a:pt x="35880" y="27290"/>
                </a:lnTo>
                <a:lnTo>
                  <a:pt x="36130" y="27000"/>
                </a:lnTo>
                <a:lnTo>
                  <a:pt x="36280" y="26520"/>
                </a:lnTo>
                <a:lnTo>
                  <a:pt x="36870" y="25540"/>
                </a:lnTo>
                <a:lnTo>
                  <a:pt x="37820" y="24440"/>
                </a:lnTo>
                <a:lnTo>
                  <a:pt x="38000" y="24010"/>
                </a:lnTo>
                <a:lnTo>
                  <a:pt x="38020" y="23480"/>
                </a:lnTo>
                <a:lnTo>
                  <a:pt x="38150" y="23190"/>
                </a:lnTo>
                <a:lnTo>
                  <a:pt x="38350" y="23010"/>
                </a:lnTo>
                <a:lnTo>
                  <a:pt x="38560" y="22370"/>
                </a:lnTo>
                <a:lnTo>
                  <a:pt x="38970" y="21950"/>
                </a:lnTo>
                <a:lnTo>
                  <a:pt x="39660" y="21900"/>
                </a:lnTo>
                <a:lnTo>
                  <a:pt x="39900" y="21840"/>
                </a:lnTo>
                <a:lnTo>
                  <a:pt x="40160" y="21820"/>
                </a:lnTo>
                <a:lnTo>
                  <a:pt x="40280" y="22250"/>
                </a:lnTo>
                <a:lnTo>
                  <a:pt x="40280" y="22710"/>
                </a:lnTo>
                <a:lnTo>
                  <a:pt x="40390" y="23060"/>
                </a:lnTo>
                <a:lnTo>
                  <a:pt x="40400" y="23450"/>
                </a:lnTo>
                <a:lnTo>
                  <a:pt x="41850" y="22960"/>
                </a:lnTo>
                <a:lnTo>
                  <a:pt x="42190" y="23110"/>
                </a:lnTo>
                <a:lnTo>
                  <a:pt x="42550" y="23140"/>
                </a:lnTo>
                <a:lnTo>
                  <a:pt x="42850" y="22830"/>
                </a:lnTo>
                <a:lnTo>
                  <a:pt x="43180" y="22820"/>
                </a:lnTo>
                <a:lnTo>
                  <a:pt x="43930" y="23300"/>
                </a:lnTo>
                <a:lnTo>
                  <a:pt x="44620" y="23940"/>
                </a:lnTo>
                <a:lnTo>
                  <a:pt x="44790" y="24520"/>
                </a:lnTo>
                <a:lnTo>
                  <a:pt x="45130" y="24790"/>
                </a:lnTo>
                <a:lnTo>
                  <a:pt x="45420" y="24850"/>
                </a:lnTo>
                <a:lnTo>
                  <a:pt x="46070" y="25210"/>
                </a:lnTo>
                <a:lnTo>
                  <a:pt x="47040" y="25120"/>
                </a:lnTo>
                <a:lnTo>
                  <a:pt x="47610" y="24890"/>
                </a:lnTo>
                <a:lnTo>
                  <a:pt x="48080" y="24400"/>
                </a:lnTo>
                <a:lnTo>
                  <a:pt x="49370" y="23730"/>
                </a:lnTo>
                <a:lnTo>
                  <a:pt x="50810" y="23890"/>
                </a:lnTo>
                <a:lnTo>
                  <a:pt x="52190" y="23770"/>
                </a:lnTo>
                <a:lnTo>
                  <a:pt x="53040" y="24090"/>
                </a:lnTo>
                <a:lnTo>
                  <a:pt x="53060" y="24090"/>
                </a:lnTo>
                <a:lnTo>
                  <a:pt x="53350" y="24200"/>
                </a:lnTo>
                <a:lnTo>
                  <a:pt x="53830" y="24490"/>
                </a:lnTo>
                <a:lnTo>
                  <a:pt x="54350" y="24580"/>
                </a:lnTo>
                <a:lnTo>
                  <a:pt x="54750" y="24480"/>
                </a:lnTo>
                <a:lnTo>
                  <a:pt x="55120" y="24270"/>
                </a:lnTo>
                <a:lnTo>
                  <a:pt x="55550" y="24210"/>
                </a:lnTo>
                <a:lnTo>
                  <a:pt x="55860" y="24580"/>
                </a:lnTo>
                <a:lnTo>
                  <a:pt x="55700" y="25170"/>
                </a:lnTo>
                <a:lnTo>
                  <a:pt x="55690" y="25770"/>
                </a:lnTo>
                <a:lnTo>
                  <a:pt x="54650" y="26050"/>
                </a:lnTo>
                <a:lnTo>
                  <a:pt x="54010" y="26510"/>
                </a:lnTo>
                <a:lnTo>
                  <a:pt x="53730" y="26710"/>
                </a:lnTo>
                <a:lnTo>
                  <a:pt x="53690" y="26930"/>
                </a:lnTo>
                <a:lnTo>
                  <a:pt x="53620" y="27250"/>
                </a:lnTo>
                <a:lnTo>
                  <a:pt x="53710" y="27840"/>
                </a:lnTo>
                <a:lnTo>
                  <a:pt x="53630" y="28310"/>
                </a:lnTo>
                <a:lnTo>
                  <a:pt x="53560" y="28390"/>
                </a:lnTo>
                <a:lnTo>
                  <a:pt x="53550" y="28400"/>
                </a:lnTo>
                <a:lnTo>
                  <a:pt x="53470" y="28480"/>
                </a:lnTo>
                <a:lnTo>
                  <a:pt x="53260" y="28660"/>
                </a:lnTo>
                <a:lnTo>
                  <a:pt x="53070" y="29190"/>
                </a:lnTo>
                <a:lnTo>
                  <a:pt x="52830" y="29660"/>
                </a:lnTo>
                <a:lnTo>
                  <a:pt x="52390" y="29990"/>
                </a:lnTo>
                <a:lnTo>
                  <a:pt x="52010" y="30370"/>
                </a:lnTo>
                <a:lnTo>
                  <a:pt x="51960" y="31140"/>
                </a:lnTo>
                <a:lnTo>
                  <a:pt x="51750" y="31800"/>
                </a:lnTo>
                <a:lnTo>
                  <a:pt x="51260" y="32230"/>
                </a:lnTo>
                <a:lnTo>
                  <a:pt x="51160" y="32940"/>
                </a:lnTo>
                <a:lnTo>
                  <a:pt x="47110" y="34600"/>
                </a:lnTo>
                <a:lnTo>
                  <a:pt x="46890" y="34560"/>
                </a:lnTo>
                <a:lnTo>
                  <a:pt x="46660" y="34480"/>
                </a:lnTo>
                <a:lnTo>
                  <a:pt x="45260" y="34600"/>
                </a:lnTo>
                <a:lnTo>
                  <a:pt x="44680" y="34850"/>
                </a:lnTo>
                <a:lnTo>
                  <a:pt x="44070" y="34840"/>
                </a:lnTo>
                <a:lnTo>
                  <a:pt x="42910" y="34590"/>
                </a:lnTo>
                <a:lnTo>
                  <a:pt x="41480" y="34950"/>
                </a:lnTo>
                <a:lnTo>
                  <a:pt x="40640" y="34450"/>
                </a:lnTo>
                <a:lnTo>
                  <a:pt x="40610" y="33530"/>
                </a:lnTo>
                <a:lnTo>
                  <a:pt x="40400" y="32740"/>
                </a:lnTo>
                <a:lnTo>
                  <a:pt x="39990" y="32630"/>
                </a:lnTo>
                <a:lnTo>
                  <a:pt x="39570" y="32660"/>
                </a:lnTo>
                <a:lnTo>
                  <a:pt x="39290" y="32530"/>
                </a:lnTo>
                <a:lnTo>
                  <a:pt x="39030" y="32370"/>
                </a:lnTo>
                <a:lnTo>
                  <a:pt x="38660" y="32180"/>
                </a:lnTo>
                <a:lnTo>
                  <a:pt x="38310" y="31920"/>
                </a:lnTo>
                <a:lnTo>
                  <a:pt x="37830" y="31780"/>
                </a:lnTo>
                <a:lnTo>
                  <a:pt x="37440" y="31540"/>
                </a:lnTo>
                <a:lnTo>
                  <a:pt x="37260" y="31010"/>
                </a:lnTo>
                <a:lnTo>
                  <a:pt x="37000" y="30580"/>
                </a:lnTo>
                <a:lnTo>
                  <a:pt x="36520" y="30460"/>
                </a:lnTo>
                <a:lnTo>
                  <a:pt x="36100" y="30730"/>
                </a:lnTo>
                <a:lnTo>
                  <a:pt x="35880" y="30800"/>
                </a:lnTo>
                <a:lnTo>
                  <a:pt x="35630" y="30730"/>
                </a:lnTo>
                <a:lnTo>
                  <a:pt x="34960" y="30610"/>
                </a:lnTo>
                <a:lnTo>
                  <a:pt x="34630" y="30130"/>
                </a:lnTo>
                <a:lnTo>
                  <a:pt x="34940" y="2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