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Georgia • State Map | Fully Editable Vector Shape</a:t>
            </a:r>
          </a:p>
        </p:txBody>
      </p:sp>
      <p:sp>
        <p:nvSpPr>
          <p:cNvPr id="101" name="Guria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27980" y="30340"/>
                </a:moveTo>
                <a:lnTo>
                  <a:pt x="28200" y="29950"/>
                </a:lnTo>
                <a:lnTo>
                  <a:pt x="28270" y="29860"/>
                </a:lnTo>
                <a:lnTo>
                  <a:pt x="28330" y="29510"/>
                </a:lnTo>
                <a:lnTo>
                  <a:pt x="28520" y="29000"/>
                </a:lnTo>
                <a:lnTo>
                  <a:pt x="29370" y="28840"/>
                </a:lnTo>
                <a:lnTo>
                  <a:pt x="30240" y="28810"/>
                </a:lnTo>
                <a:lnTo>
                  <a:pt x="31920" y="28520"/>
                </a:lnTo>
                <a:lnTo>
                  <a:pt x="32670" y="28710"/>
                </a:lnTo>
                <a:lnTo>
                  <a:pt x="33360" y="29170"/>
                </a:lnTo>
                <a:lnTo>
                  <a:pt x="34220" y="29280"/>
                </a:lnTo>
                <a:lnTo>
                  <a:pt x="34940" y="29650"/>
                </a:lnTo>
                <a:lnTo>
                  <a:pt x="34630" y="30130"/>
                </a:lnTo>
                <a:lnTo>
                  <a:pt x="34960" y="30610"/>
                </a:lnTo>
                <a:lnTo>
                  <a:pt x="35630" y="30730"/>
                </a:lnTo>
                <a:lnTo>
                  <a:pt x="35880" y="30800"/>
                </a:lnTo>
                <a:lnTo>
                  <a:pt x="36100" y="30730"/>
                </a:lnTo>
                <a:lnTo>
                  <a:pt x="36520" y="30460"/>
                </a:lnTo>
                <a:lnTo>
                  <a:pt x="37000" y="30580"/>
                </a:lnTo>
                <a:lnTo>
                  <a:pt x="37260" y="31010"/>
                </a:lnTo>
                <a:lnTo>
                  <a:pt x="37440" y="31540"/>
                </a:lnTo>
                <a:lnTo>
                  <a:pt x="37830" y="31780"/>
                </a:lnTo>
                <a:lnTo>
                  <a:pt x="38310" y="31920"/>
                </a:lnTo>
                <a:lnTo>
                  <a:pt x="38660" y="32180"/>
                </a:lnTo>
                <a:lnTo>
                  <a:pt x="39030" y="32370"/>
                </a:lnTo>
                <a:lnTo>
                  <a:pt x="39290" y="32530"/>
                </a:lnTo>
                <a:lnTo>
                  <a:pt x="39570" y="32660"/>
                </a:lnTo>
                <a:lnTo>
                  <a:pt x="39990" y="32630"/>
                </a:lnTo>
                <a:lnTo>
                  <a:pt x="40400" y="32740"/>
                </a:lnTo>
                <a:lnTo>
                  <a:pt x="40610" y="33530"/>
                </a:lnTo>
                <a:lnTo>
                  <a:pt x="40640" y="34450"/>
                </a:lnTo>
                <a:lnTo>
                  <a:pt x="40290" y="34460"/>
                </a:lnTo>
                <a:lnTo>
                  <a:pt x="39990" y="34670"/>
                </a:lnTo>
                <a:lnTo>
                  <a:pt x="39870" y="34990"/>
                </a:lnTo>
                <a:lnTo>
                  <a:pt x="39640" y="35180"/>
                </a:lnTo>
                <a:lnTo>
                  <a:pt x="39340" y="35120"/>
                </a:lnTo>
                <a:lnTo>
                  <a:pt x="39030" y="35010"/>
                </a:lnTo>
                <a:lnTo>
                  <a:pt x="38360" y="35090"/>
                </a:lnTo>
                <a:lnTo>
                  <a:pt x="38020" y="35050"/>
                </a:lnTo>
                <a:lnTo>
                  <a:pt x="37850" y="34960"/>
                </a:lnTo>
                <a:lnTo>
                  <a:pt x="37330" y="34430"/>
                </a:lnTo>
                <a:lnTo>
                  <a:pt x="37030" y="34360"/>
                </a:lnTo>
                <a:lnTo>
                  <a:pt x="36660" y="34470"/>
                </a:lnTo>
                <a:lnTo>
                  <a:pt x="35930" y="34930"/>
                </a:lnTo>
                <a:lnTo>
                  <a:pt x="35200" y="35050"/>
                </a:lnTo>
                <a:lnTo>
                  <a:pt x="34950" y="35090"/>
                </a:lnTo>
                <a:lnTo>
                  <a:pt x="34550" y="34980"/>
                </a:lnTo>
                <a:lnTo>
                  <a:pt x="34310" y="34840"/>
                </a:lnTo>
                <a:lnTo>
                  <a:pt x="33880" y="34610"/>
                </a:lnTo>
                <a:lnTo>
                  <a:pt x="33220" y="34690"/>
                </a:lnTo>
                <a:lnTo>
                  <a:pt x="32880" y="34820"/>
                </a:lnTo>
                <a:lnTo>
                  <a:pt x="32860" y="34820"/>
                </a:lnTo>
                <a:lnTo>
                  <a:pt x="32690" y="34850"/>
                </a:lnTo>
                <a:lnTo>
                  <a:pt x="32280" y="34530"/>
                </a:lnTo>
                <a:lnTo>
                  <a:pt x="32110" y="34450"/>
                </a:lnTo>
                <a:lnTo>
                  <a:pt x="31850" y="34280"/>
                </a:lnTo>
                <a:lnTo>
                  <a:pt x="31180" y="34000"/>
                </a:lnTo>
                <a:lnTo>
                  <a:pt x="31110" y="33620"/>
                </a:lnTo>
                <a:lnTo>
                  <a:pt x="30900" y="33500"/>
                </a:lnTo>
                <a:lnTo>
                  <a:pt x="30540" y="33280"/>
                </a:lnTo>
                <a:lnTo>
                  <a:pt x="28770" y="33190"/>
                </a:lnTo>
                <a:lnTo>
                  <a:pt x="28770" y="33120"/>
                </a:lnTo>
                <a:lnTo>
                  <a:pt x="28610" y="31970"/>
                </a:lnTo>
                <a:lnTo>
                  <a:pt x="28590" y="31560"/>
                </a:lnTo>
                <a:lnTo>
                  <a:pt x="28530" y="31300"/>
                </a:lnTo>
                <a:lnTo>
                  <a:pt x="27980" y="30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