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Ajaria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Georgia • State Map | Fully Editable Vector Shape</a:t>
            </a:r>
          </a:p>
        </p:txBody>
      </p:sp>
      <p:sp>
        <p:nvSpPr>
          <p:cNvPr id="101" name="Ajaria"/>
          <p:cNvSpPr/>
          <p:nvPr/>
        </p:nvSpPr>
        <p:spPr>
          <a:xfrm>
            <a:off x="2072487" y="1742846"/>
            <a:ext cx="8046720" cy="4103827"/>
          </a:xfrm>
          <a:custGeom>
            <a:avLst/>
            <a:gdLst/>
            <a:ahLst/>
            <a:cxnLst/>
            <a:rect l="0" t="0" r="100000" b="51000"/>
            <a:pathLst>
              <a:path w="100000" h="51000">
                <a:moveTo>
                  <a:pt x="39790" y="39070"/>
                </a:moveTo>
                <a:lnTo>
                  <a:pt x="39770" y="39080"/>
                </a:lnTo>
                <a:lnTo>
                  <a:pt x="39500" y="39290"/>
                </a:lnTo>
                <a:lnTo>
                  <a:pt x="39360" y="39590"/>
                </a:lnTo>
                <a:lnTo>
                  <a:pt x="39230" y="40330"/>
                </a:lnTo>
                <a:lnTo>
                  <a:pt x="39090" y="40620"/>
                </a:lnTo>
                <a:lnTo>
                  <a:pt x="38800" y="40930"/>
                </a:lnTo>
                <a:lnTo>
                  <a:pt x="38390" y="41550"/>
                </a:lnTo>
                <a:lnTo>
                  <a:pt x="38110" y="41730"/>
                </a:lnTo>
                <a:lnTo>
                  <a:pt x="37950" y="41740"/>
                </a:lnTo>
                <a:lnTo>
                  <a:pt x="37770" y="41750"/>
                </a:lnTo>
                <a:lnTo>
                  <a:pt x="35390" y="40820"/>
                </a:lnTo>
                <a:lnTo>
                  <a:pt x="34730" y="40860"/>
                </a:lnTo>
                <a:lnTo>
                  <a:pt x="34400" y="40830"/>
                </a:lnTo>
                <a:lnTo>
                  <a:pt x="34180" y="40620"/>
                </a:lnTo>
                <a:lnTo>
                  <a:pt x="33980" y="40500"/>
                </a:lnTo>
                <a:lnTo>
                  <a:pt x="33780" y="40500"/>
                </a:lnTo>
                <a:lnTo>
                  <a:pt x="33350" y="40620"/>
                </a:lnTo>
                <a:lnTo>
                  <a:pt x="33160" y="40530"/>
                </a:lnTo>
                <a:lnTo>
                  <a:pt x="32970" y="40500"/>
                </a:lnTo>
                <a:lnTo>
                  <a:pt x="32780" y="40530"/>
                </a:lnTo>
                <a:lnTo>
                  <a:pt x="32580" y="40620"/>
                </a:lnTo>
                <a:lnTo>
                  <a:pt x="32100" y="40770"/>
                </a:lnTo>
                <a:lnTo>
                  <a:pt x="31130" y="40400"/>
                </a:lnTo>
                <a:lnTo>
                  <a:pt x="30590" y="40620"/>
                </a:lnTo>
                <a:lnTo>
                  <a:pt x="30400" y="40760"/>
                </a:lnTo>
                <a:lnTo>
                  <a:pt x="29980" y="41370"/>
                </a:lnTo>
                <a:lnTo>
                  <a:pt x="29430" y="41840"/>
                </a:lnTo>
                <a:lnTo>
                  <a:pt x="29300" y="41920"/>
                </a:lnTo>
                <a:lnTo>
                  <a:pt x="29140" y="41850"/>
                </a:lnTo>
                <a:lnTo>
                  <a:pt x="28600" y="41340"/>
                </a:lnTo>
                <a:lnTo>
                  <a:pt x="28420" y="41280"/>
                </a:lnTo>
                <a:lnTo>
                  <a:pt x="28020" y="41230"/>
                </a:lnTo>
                <a:lnTo>
                  <a:pt x="27860" y="41170"/>
                </a:lnTo>
                <a:lnTo>
                  <a:pt x="27810" y="41050"/>
                </a:lnTo>
                <a:lnTo>
                  <a:pt x="27810" y="40910"/>
                </a:lnTo>
                <a:lnTo>
                  <a:pt x="27830" y="40770"/>
                </a:lnTo>
                <a:lnTo>
                  <a:pt x="27810" y="40700"/>
                </a:lnTo>
                <a:lnTo>
                  <a:pt x="27700" y="40700"/>
                </a:lnTo>
                <a:lnTo>
                  <a:pt x="27360" y="40850"/>
                </a:lnTo>
                <a:lnTo>
                  <a:pt x="26960" y="40890"/>
                </a:lnTo>
                <a:lnTo>
                  <a:pt x="26790" y="40850"/>
                </a:lnTo>
                <a:lnTo>
                  <a:pt x="25340" y="40240"/>
                </a:lnTo>
                <a:lnTo>
                  <a:pt x="26230" y="38640"/>
                </a:lnTo>
                <a:lnTo>
                  <a:pt x="26630" y="38100"/>
                </a:lnTo>
                <a:lnTo>
                  <a:pt x="27450" y="37560"/>
                </a:lnTo>
                <a:lnTo>
                  <a:pt x="27680" y="37020"/>
                </a:lnTo>
                <a:lnTo>
                  <a:pt x="28310" y="35970"/>
                </a:lnTo>
                <a:lnTo>
                  <a:pt x="28350" y="35760"/>
                </a:lnTo>
                <a:lnTo>
                  <a:pt x="28350" y="35590"/>
                </a:lnTo>
                <a:lnTo>
                  <a:pt x="28370" y="35450"/>
                </a:lnTo>
                <a:lnTo>
                  <a:pt x="28450" y="35290"/>
                </a:lnTo>
                <a:lnTo>
                  <a:pt x="28670" y="34980"/>
                </a:lnTo>
                <a:lnTo>
                  <a:pt x="28740" y="34830"/>
                </a:lnTo>
                <a:lnTo>
                  <a:pt x="28770" y="34670"/>
                </a:lnTo>
                <a:lnTo>
                  <a:pt x="28770" y="33190"/>
                </a:lnTo>
                <a:lnTo>
                  <a:pt x="30540" y="33280"/>
                </a:lnTo>
                <a:lnTo>
                  <a:pt x="30900" y="33500"/>
                </a:lnTo>
                <a:lnTo>
                  <a:pt x="31110" y="33620"/>
                </a:lnTo>
                <a:lnTo>
                  <a:pt x="31180" y="34000"/>
                </a:lnTo>
                <a:lnTo>
                  <a:pt x="31850" y="34280"/>
                </a:lnTo>
                <a:lnTo>
                  <a:pt x="32110" y="34450"/>
                </a:lnTo>
                <a:lnTo>
                  <a:pt x="32280" y="34530"/>
                </a:lnTo>
                <a:lnTo>
                  <a:pt x="32690" y="34850"/>
                </a:lnTo>
                <a:lnTo>
                  <a:pt x="32860" y="34820"/>
                </a:lnTo>
                <a:lnTo>
                  <a:pt x="32880" y="34820"/>
                </a:lnTo>
                <a:lnTo>
                  <a:pt x="33220" y="34690"/>
                </a:lnTo>
                <a:lnTo>
                  <a:pt x="33880" y="34610"/>
                </a:lnTo>
                <a:lnTo>
                  <a:pt x="34310" y="34840"/>
                </a:lnTo>
                <a:lnTo>
                  <a:pt x="34550" y="34980"/>
                </a:lnTo>
                <a:lnTo>
                  <a:pt x="34950" y="35090"/>
                </a:lnTo>
                <a:lnTo>
                  <a:pt x="35200" y="35050"/>
                </a:lnTo>
                <a:lnTo>
                  <a:pt x="35930" y="34930"/>
                </a:lnTo>
                <a:lnTo>
                  <a:pt x="36660" y="34470"/>
                </a:lnTo>
                <a:lnTo>
                  <a:pt x="37030" y="34360"/>
                </a:lnTo>
                <a:lnTo>
                  <a:pt x="37330" y="34430"/>
                </a:lnTo>
                <a:lnTo>
                  <a:pt x="37850" y="34960"/>
                </a:lnTo>
                <a:lnTo>
                  <a:pt x="38020" y="35050"/>
                </a:lnTo>
                <a:lnTo>
                  <a:pt x="38360" y="35090"/>
                </a:lnTo>
                <a:lnTo>
                  <a:pt x="38420" y="35260"/>
                </a:lnTo>
                <a:lnTo>
                  <a:pt x="38560" y="35650"/>
                </a:lnTo>
                <a:lnTo>
                  <a:pt x="38540" y="36280"/>
                </a:lnTo>
                <a:lnTo>
                  <a:pt x="38390" y="36520"/>
                </a:lnTo>
                <a:lnTo>
                  <a:pt x="38360" y="36860"/>
                </a:lnTo>
                <a:lnTo>
                  <a:pt x="38450" y="37120"/>
                </a:lnTo>
                <a:lnTo>
                  <a:pt x="38580" y="37340"/>
                </a:lnTo>
                <a:lnTo>
                  <a:pt x="38940" y="37680"/>
                </a:lnTo>
                <a:lnTo>
                  <a:pt x="39250" y="38050"/>
                </a:lnTo>
                <a:lnTo>
                  <a:pt x="39650" y="38690"/>
                </a:lnTo>
                <a:lnTo>
                  <a:pt x="39790" y="390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