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Abkhazia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Georgia • State Map | Fully Editable Vector Shape</a:t>
            </a:r>
          </a:p>
        </p:txBody>
      </p:sp>
      <p:sp>
        <p:nvSpPr>
          <p:cNvPr id="101" name="Abkhazia"/>
          <p:cNvSpPr/>
          <p:nvPr/>
        </p:nvSpPr>
        <p:spPr>
          <a:xfrm>
            <a:off x="2072487" y="1742846"/>
            <a:ext cx="8046720" cy="4103827"/>
          </a:xfrm>
          <a:custGeom>
            <a:avLst/>
            <a:gdLst/>
            <a:ahLst/>
            <a:cxnLst/>
            <a:rect l="0" t="0" r="100000" b="51000"/>
            <a:pathLst>
              <a:path w="100000" h="51000">
                <a:moveTo>
                  <a:pt x="33930" y="9000"/>
                </a:moveTo>
                <a:lnTo>
                  <a:pt x="33740" y="9440"/>
                </a:lnTo>
                <a:lnTo>
                  <a:pt x="33590" y="9930"/>
                </a:lnTo>
                <a:lnTo>
                  <a:pt x="33640" y="10460"/>
                </a:lnTo>
                <a:lnTo>
                  <a:pt x="33650" y="10970"/>
                </a:lnTo>
                <a:lnTo>
                  <a:pt x="33460" y="11500"/>
                </a:lnTo>
                <a:lnTo>
                  <a:pt x="33180" y="11950"/>
                </a:lnTo>
                <a:lnTo>
                  <a:pt x="32870" y="12300"/>
                </a:lnTo>
                <a:lnTo>
                  <a:pt x="32610" y="12730"/>
                </a:lnTo>
                <a:lnTo>
                  <a:pt x="31910" y="13030"/>
                </a:lnTo>
                <a:lnTo>
                  <a:pt x="30590" y="13280"/>
                </a:lnTo>
                <a:lnTo>
                  <a:pt x="30480" y="13410"/>
                </a:lnTo>
                <a:lnTo>
                  <a:pt x="30270" y="13690"/>
                </a:lnTo>
                <a:lnTo>
                  <a:pt x="30510" y="14000"/>
                </a:lnTo>
                <a:lnTo>
                  <a:pt x="30630" y="14390"/>
                </a:lnTo>
                <a:lnTo>
                  <a:pt x="30700" y="14830"/>
                </a:lnTo>
                <a:lnTo>
                  <a:pt x="30720" y="14890"/>
                </a:lnTo>
                <a:lnTo>
                  <a:pt x="30830" y="15220"/>
                </a:lnTo>
                <a:lnTo>
                  <a:pt x="30900" y="15620"/>
                </a:lnTo>
                <a:lnTo>
                  <a:pt x="30690" y="15900"/>
                </a:lnTo>
                <a:lnTo>
                  <a:pt x="30520" y="16010"/>
                </a:lnTo>
                <a:lnTo>
                  <a:pt x="30380" y="16170"/>
                </a:lnTo>
                <a:lnTo>
                  <a:pt x="30370" y="16370"/>
                </a:lnTo>
                <a:lnTo>
                  <a:pt x="30470" y="16540"/>
                </a:lnTo>
                <a:lnTo>
                  <a:pt x="30610" y="17390"/>
                </a:lnTo>
                <a:lnTo>
                  <a:pt x="30590" y="17870"/>
                </a:lnTo>
                <a:lnTo>
                  <a:pt x="30650" y="18320"/>
                </a:lnTo>
                <a:lnTo>
                  <a:pt x="31030" y="18970"/>
                </a:lnTo>
                <a:lnTo>
                  <a:pt x="31080" y="19410"/>
                </a:lnTo>
                <a:lnTo>
                  <a:pt x="31120" y="19770"/>
                </a:lnTo>
                <a:lnTo>
                  <a:pt x="31000" y="20100"/>
                </a:lnTo>
                <a:lnTo>
                  <a:pt x="30760" y="20250"/>
                </a:lnTo>
                <a:lnTo>
                  <a:pt x="30470" y="20480"/>
                </a:lnTo>
                <a:lnTo>
                  <a:pt x="30260" y="20790"/>
                </a:lnTo>
                <a:lnTo>
                  <a:pt x="30240" y="20820"/>
                </a:lnTo>
                <a:lnTo>
                  <a:pt x="29180" y="21860"/>
                </a:lnTo>
                <a:lnTo>
                  <a:pt x="28010" y="22540"/>
                </a:lnTo>
                <a:lnTo>
                  <a:pt x="27970" y="22560"/>
                </a:lnTo>
                <a:lnTo>
                  <a:pt x="27300" y="22790"/>
                </a:lnTo>
                <a:lnTo>
                  <a:pt x="27110" y="23020"/>
                </a:lnTo>
                <a:lnTo>
                  <a:pt x="26810" y="23400"/>
                </a:lnTo>
                <a:lnTo>
                  <a:pt x="26300" y="23720"/>
                </a:lnTo>
                <a:lnTo>
                  <a:pt x="26150" y="23800"/>
                </a:lnTo>
                <a:lnTo>
                  <a:pt x="25820" y="23950"/>
                </a:lnTo>
                <a:lnTo>
                  <a:pt x="25760" y="23980"/>
                </a:lnTo>
                <a:lnTo>
                  <a:pt x="25060" y="19680"/>
                </a:lnTo>
                <a:lnTo>
                  <a:pt x="24830" y="18950"/>
                </a:lnTo>
                <a:lnTo>
                  <a:pt x="24480" y="18330"/>
                </a:lnTo>
                <a:lnTo>
                  <a:pt x="24040" y="17850"/>
                </a:lnTo>
                <a:lnTo>
                  <a:pt x="23480" y="17530"/>
                </a:lnTo>
                <a:lnTo>
                  <a:pt x="22450" y="17340"/>
                </a:lnTo>
                <a:lnTo>
                  <a:pt x="22230" y="17210"/>
                </a:lnTo>
                <a:lnTo>
                  <a:pt x="22010" y="17010"/>
                </a:lnTo>
                <a:lnTo>
                  <a:pt x="21680" y="16830"/>
                </a:lnTo>
                <a:lnTo>
                  <a:pt x="21340" y="16700"/>
                </a:lnTo>
                <a:lnTo>
                  <a:pt x="21070" y="16660"/>
                </a:lnTo>
                <a:lnTo>
                  <a:pt x="20910" y="16700"/>
                </a:lnTo>
                <a:lnTo>
                  <a:pt x="20640" y="16870"/>
                </a:lnTo>
                <a:lnTo>
                  <a:pt x="20470" y="16910"/>
                </a:lnTo>
                <a:lnTo>
                  <a:pt x="20320" y="16820"/>
                </a:lnTo>
                <a:lnTo>
                  <a:pt x="19710" y="15880"/>
                </a:lnTo>
                <a:lnTo>
                  <a:pt x="19390" y="14740"/>
                </a:lnTo>
                <a:lnTo>
                  <a:pt x="18830" y="13760"/>
                </a:lnTo>
                <a:lnTo>
                  <a:pt x="18600" y="13230"/>
                </a:lnTo>
                <a:lnTo>
                  <a:pt x="18260" y="13240"/>
                </a:lnTo>
                <a:lnTo>
                  <a:pt x="17730" y="13480"/>
                </a:lnTo>
                <a:lnTo>
                  <a:pt x="17390" y="13360"/>
                </a:lnTo>
                <a:lnTo>
                  <a:pt x="16990" y="12740"/>
                </a:lnTo>
                <a:lnTo>
                  <a:pt x="16750" y="12590"/>
                </a:lnTo>
                <a:lnTo>
                  <a:pt x="16740" y="12500"/>
                </a:lnTo>
                <a:lnTo>
                  <a:pt x="16430" y="11950"/>
                </a:lnTo>
                <a:lnTo>
                  <a:pt x="16330" y="11870"/>
                </a:lnTo>
                <a:lnTo>
                  <a:pt x="15350" y="11480"/>
                </a:lnTo>
                <a:lnTo>
                  <a:pt x="13990" y="11290"/>
                </a:lnTo>
                <a:lnTo>
                  <a:pt x="13360" y="11330"/>
                </a:lnTo>
                <a:lnTo>
                  <a:pt x="12920" y="11440"/>
                </a:lnTo>
                <a:lnTo>
                  <a:pt x="12750" y="11450"/>
                </a:lnTo>
                <a:lnTo>
                  <a:pt x="12590" y="11390"/>
                </a:lnTo>
                <a:lnTo>
                  <a:pt x="12330" y="11130"/>
                </a:lnTo>
                <a:lnTo>
                  <a:pt x="12200" y="11070"/>
                </a:lnTo>
                <a:lnTo>
                  <a:pt x="12140" y="11020"/>
                </a:lnTo>
                <a:lnTo>
                  <a:pt x="11900" y="10770"/>
                </a:lnTo>
                <a:lnTo>
                  <a:pt x="11780" y="10680"/>
                </a:lnTo>
                <a:lnTo>
                  <a:pt x="11650" y="10630"/>
                </a:lnTo>
                <a:lnTo>
                  <a:pt x="11220" y="10550"/>
                </a:lnTo>
                <a:lnTo>
                  <a:pt x="10130" y="10030"/>
                </a:lnTo>
                <a:lnTo>
                  <a:pt x="9630" y="9970"/>
                </a:lnTo>
                <a:lnTo>
                  <a:pt x="9280" y="10430"/>
                </a:lnTo>
                <a:lnTo>
                  <a:pt x="9140" y="10280"/>
                </a:lnTo>
                <a:lnTo>
                  <a:pt x="8940" y="9780"/>
                </a:lnTo>
                <a:lnTo>
                  <a:pt x="8810" y="9540"/>
                </a:lnTo>
                <a:lnTo>
                  <a:pt x="8510" y="9230"/>
                </a:lnTo>
                <a:lnTo>
                  <a:pt x="8370" y="9020"/>
                </a:lnTo>
                <a:lnTo>
                  <a:pt x="8430" y="8440"/>
                </a:lnTo>
                <a:lnTo>
                  <a:pt x="8220" y="7890"/>
                </a:lnTo>
                <a:lnTo>
                  <a:pt x="7920" y="7390"/>
                </a:lnTo>
                <a:lnTo>
                  <a:pt x="7700" y="7110"/>
                </a:lnTo>
                <a:lnTo>
                  <a:pt x="7290" y="6920"/>
                </a:lnTo>
                <a:lnTo>
                  <a:pt x="6540" y="6690"/>
                </a:lnTo>
                <a:lnTo>
                  <a:pt x="6110" y="6250"/>
                </a:lnTo>
                <a:lnTo>
                  <a:pt x="5910" y="6160"/>
                </a:lnTo>
                <a:lnTo>
                  <a:pt x="5290" y="6060"/>
                </a:lnTo>
                <a:lnTo>
                  <a:pt x="4870" y="5880"/>
                </a:lnTo>
                <a:lnTo>
                  <a:pt x="4550" y="5810"/>
                </a:lnTo>
                <a:lnTo>
                  <a:pt x="4620" y="5490"/>
                </a:lnTo>
                <a:lnTo>
                  <a:pt x="5540" y="3080"/>
                </a:lnTo>
                <a:lnTo>
                  <a:pt x="5720" y="2780"/>
                </a:lnTo>
                <a:lnTo>
                  <a:pt x="6050" y="2570"/>
                </a:lnTo>
                <a:lnTo>
                  <a:pt x="6960" y="2320"/>
                </a:lnTo>
                <a:lnTo>
                  <a:pt x="7890" y="2320"/>
                </a:lnTo>
                <a:lnTo>
                  <a:pt x="11240" y="3570"/>
                </a:lnTo>
                <a:lnTo>
                  <a:pt x="11780" y="3640"/>
                </a:lnTo>
                <a:lnTo>
                  <a:pt x="12200" y="3530"/>
                </a:lnTo>
                <a:lnTo>
                  <a:pt x="13080" y="3070"/>
                </a:lnTo>
                <a:lnTo>
                  <a:pt x="13570" y="3010"/>
                </a:lnTo>
                <a:lnTo>
                  <a:pt x="13960" y="3210"/>
                </a:lnTo>
                <a:lnTo>
                  <a:pt x="14080" y="3310"/>
                </a:lnTo>
                <a:lnTo>
                  <a:pt x="14770" y="3830"/>
                </a:lnTo>
                <a:lnTo>
                  <a:pt x="16150" y="4310"/>
                </a:lnTo>
                <a:lnTo>
                  <a:pt x="16590" y="4570"/>
                </a:lnTo>
                <a:lnTo>
                  <a:pt x="18450" y="6060"/>
                </a:lnTo>
                <a:lnTo>
                  <a:pt x="18860" y="6170"/>
                </a:lnTo>
                <a:lnTo>
                  <a:pt x="20270" y="5980"/>
                </a:lnTo>
                <a:lnTo>
                  <a:pt x="20740" y="6080"/>
                </a:lnTo>
                <a:lnTo>
                  <a:pt x="21170" y="6300"/>
                </a:lnTo>
                <a:lnTo>
                  <a:pt x="21590" y="6640"/>
                </a:lnTo>
                <a:lnTo>
                  <a:pt x="22060" y="6850"/>
                </a:lnTo>
                <a:lnTo>
                  <a:pt x="23030" y="6660"/>
                </a:lnTo>
                <a:lnTo>
                  <a:pt x="23440" y="6820"/>
                </a:lnTo>
                <a:lnTo>
                  <a:pt x="23570" y="7000"/>
                </a:lnTo>
                <a:lnTo>
                  <a:pt x="23760" y="7440"/>
                </a:lnTo>
                <a:lnTo>
                  <a:pt x="23880" y="7630"/>
                </a:lnTo>
                <a:lnTo>
                  <a:pt x="24080" y="7780"/>
                </a:lnTo>
                <a:lnTo>
                  <a:pt x="24790" y="8000"/>
                </a:lnTo>
                <a:lnTo>
                  <a:pt x="25140" y="8220"/>
                </a:lnTo>
                <a:lnTo>
                  <a:pt x="25750" y="8840"/>
                </a:lnTo>
                <a:lnTo>
                  <a:pt x="26110" y="9040"/>
                </a:lnTo>
                <a:lnTo>
                  <a:pt x="26610" y="9090"/>
                </a:lnTo>
                <a:lnTo>
                  <a:pt x="27600" y="8950"/>
                </a:lnTo>
                <a:lnTo>
                  <a:pt x="28090" y="9010"/>
                </a:lnTo>
                <a:lnTo>
                  <a:pt x="28980" y="9260"/>
                </a:lnTo>
                <a:lnTo>
                  <a:pt x="29400" y="9310"/>
                </a:lnTo>
                <a:lnTo>
                  <a:pt x="30350" y="9200"/>
                </a:lnTo>
                <a:lnTo>
                  <a:pt x="30740" y="9220"/>
                </a:lnTo>
                <a:lnTo>
                  <a:pt x="31140" y="9330"/>
                </a:lnTo>
                <a:lnTo>
                  <a:pt x="31560" y="9540"/>
                </a:lnTo>
                <a:lnTo>
                  <a:pt x="31990" y="9670"/>
                </a:lnTo>
                <a:lnTo>
                  <a:pt x="32420" y="9690"/>
                </a:lnTo>
                <a:lnTo>
                  <a:pt x="32860" y="9600"/>
                </a:lnTo>
                <a:lnTo>
                  <a:pt x="33930" y="90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