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Georgia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bkhaz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3930" y="9000"/>
                </a:moveTo>
                <a:lnTo>
                  <a:pt x="33740" y="9440"/>
                </a:lnTo>
                <a:lnTo>
                  <a:pt x="33590" y="9930"/>
                </a:lnTo>
                <a:lnTo>
                  <a:pt x="33640" y="10460"/>
                </a:lnTo>
                <a:lnTo>
                  <a:pt x="33650" y="10970"/>
                </a:lnTo>
                <a:lnTo>
                  <a:pt x="33460" y="11500"/>
                </a:lnTo>
                <a:lnTo>
                  <a:pt x="33180" y="11950"/>
                </a:lnTo>
                <a:lnTo>
                  <a:pt x="32870" y="12300"/>
                </a:lnTo>
                <a:lnTo>
                  <a:pt x="32610" y="12730"/>
                </a:lnTo>
                <a:lnTo>
                  <a:pt x="31910" y="13030"/>
                </a:lnTo>
                <a:lnTo>
                  <a:pt x="30590" y="13280"/>
                </a:lnTo>
                <a:lnTo>
                  <a:pt x="30480" y="13410"/>
                </a:lnTo>
                <a:lnTo>
                  <a:pt x="30270" y="13690"/>
                </a:lnTo>
                <a:lnTo>
                  <a:pt x="30510" y="14000"/>
                </a:lnTo>
                <a:lnTo>
                  <a:pt x="30630" y="14390"/>
                </a:lnTo>
                <a:lnTo>
                  <a:pt x="30700" y="14830"/>
                </a:lnTo>
                <a:lnTo>
                  <a:pt x="30720" y="14890"/>
                </a:lnTo>
                <a:lnTo>
                  <a:pt x="30830" y="15220"/>
                </a:lnTo>
                <a:lnTo>
                  <a:pt x="30900" y="15620"/>
                </a:lnTo>
                <a:lnTo>
                  <a:pt x="30690" y="15900"/>
                </a:lnTo>
                <a:lnTo>
                  <a:pt x="30520" y="16010"/>
                </a:lnTo>
                <a:lnTo>
                  <a:pt x="30380" y="16170"/>
                </a:lnTo>
                <a:lnTo>
                  <a:pt x="30370" y="16370"/>
                </a:lnTo>
                <a:lnTo>
                  <a:pt x="30470" y="16540"/>
                </a:lnTo>
                <a:lnTo>
                  <a:pt x="30610" y="17390"/>
                </a:lnTo>
                <a:lnTo>
                  <a:pt x="30590" y="17870"/>
                </a:lnTo>
                <a:lnTo>
                  <a:pt x="30650" y="18320"/>
                </a:lnTo>
                <a:lnTo>
                  <a:pt x="31030" y="18970"/>
                </a:lnTo>
                <a:lnTo>
                  <a:pt x="31080" y="19410"/>
                </a:lnTo>
                <a:lnTo>
                  <a:pt x="31120" y="19770"/>
                </a:lnTo>
                <a:lnTo>
                  <a:pt x="31000" y="20100"/>
                </a:lnTo>
                <a:lnTo>
                  <a:pt x="30760" y="20250"/>
                </a:lnTo>
                <a:lnTo>
                  <a:pt x="30470" y="20480"/>
                </a:lnTo>
                <a:lnTo>
                  <a:pt x="30260" y="20790"/>
                </a:lnTo>
                <a:lnTo>
                  <a:pt x="30240" y="20820"/>
                </a:lnTo>
                <a:lnTo>
                  <a:pt x="29180" y="21860"/>
                </a:lnTo>
                <a:lnTo>
                  <a:pt x="28010" y="22540"/>
                </a:lnTo>
                <a:lnTo>
                  <a:pt x="27970" y="22560"/>
                </a:lnTo>
                <a:lnTo>
                  <a:pt x="27300" y="22790"/>
                </a:lnTo>
                <a:lnTo>
                  <a:pt x="27110" y="23020"/>
                </a:lnTo>
                <a:lnTo>
                  <a:pt x="26810" y="23400"/>
                </a:lnTo>
                <a:lnTo>
                  <a:pt x="26300" y="23720"/>
                </a:lnTo>
                <a:lnTo>
                  <a:pt x="26150" y="23800"/>
                </a:lnTo>
                <a:lnTo>
                  <a:pt x="25820" y="23950"/>
                </a:lnTo>
                <a:lnTo>
                  <a:pt x="25760" y="23980"/>
                </a:lnTo>
                <a:lnTo>
                  <a:pt x="25060" y="19680"/>
                </a:lnTo>
                <a:lnTo>
                  <a:pt x="24830" y="18950"/>
                </a:lnTo>
                <a:lnTo>
                  <a:pt x="24480" y="18330"/>
                </a:lnTo>
                <a:lnTo>
                  <a:pt x="24040" y="17850"/>
                </a:lnTo>
                <a:lnTo>
                  <a:pt x="23480" y="17530"/>
                </a:lnTo>
                <a:lnTo>
                  <a:pt x="22450" y="17340"/>
                </a:lnTo>
                <a:lnTo>
                  <a:pt x="22230" y="17210"/>
                </a:lnTo>
                <a:lnTo>
                  <a:pt x="22010" y="17010"/>
                </a:lnTo>
                <a:lnTo>
                  <a:pt x="21680" y="16830"/>
                </a:lnTo>
                <a:lnTo>
                  <a:pt x="21340" y="16700"/>
                </a:lnTo>
                <a:lnTo>
                  <a:pt x="21070" y="16660"/>
                </a:lnTo>
                <a:lnTo>
                  <a:pt x="20910" y="16700"/>
                </a:lnTo>
                <a:lnTo>
                  <a:pt x="20640" y="16870"/>
                </a:lnTo>
                <a:lnTo>
                  <a:pt x="20470" y="16910"/>
                </a:lnTo>
                <a:lnTo>
                  <a:pt x="20320" y="16820"/>
                </a:lnTo>
                <a:lnTo>
                  <a:pt x="19710" y="15880"/>
                </a:lnTo>
                <a:lnTo>
                  <a:pt x="19390" y="14740"/>
                </a:lnTo>
                <a:lnTo>
                  <a:pt x="18830" y="13760"/>
                </a:lnTo>
                <a:lnTo>
                  <a:pt x="18600" y="13230"/>
                </a:lnTo>
                <a:lnTo>
                  <a:pt x="18260" y="13240"/>
                </a:lnTo>
                <a:lnTo>
                  <a:pt x="17730" y="13480"/>
                </a:lnTo>
                <a:lnTo>
                  <a:pt x="17390" y="13360"/>
                </a:lnTo>
                <a:lnTo>
                  <a:pt x="16990" y="12740"/>
                </a:lnTo>
                <a:lnTo>
                  <a:pt x="16750" y="12590"/>
                </a:lnTo>
                <a:lnTo>
                  <a:pt x="16740" y="12500"/>
                </a:lnTo>
                <a:lnTo>
                  <a:pt x="16430" y="11950"/>
                </a:lnTo>
                <a:lnTo>
                  <a:pt x="16330" y="11870"/>
                </a:lnTo>
                <a:lnTo>
                  <a:pt x="15350" y="11480"/>
                </a:lnTo>
                <a:lnTo>
                  <a:pt x="13990" y="11290"/>
                </a:lnTo>
                <a:lnTo>
                  <a:pt x="13360" y="11330"/>
                </a:lnTo>
                <a:lnTo>
                  <a:pt x="12920" y="11440"/>
                </a:lnTo>
                <a:lnTo>
                  <a:pt x="12750" y="11450"/>
                </a:lnTo>
                <a:lnTo>
                  <a:pt x="12590" y="11390"/>
                </a:lnTo>
                <a:lnTo>
                  <a:pt x="12330" y="11130"/>
                </a:lnTo>
                <a:lnTo>
                  <a:pt x="12200" y="11070"/>
                </a:lnTo>
                <a:lnTo>
                  <a:pt x="12140" y="11020"/>
                </a:lnTo>
                <a:lnTo>
                  <a:pt x="11900" y="10770"/>
                </a:lnTo>
                <a:lnTo>
                  <a:pt x="11780" y="10680"/>
                </a:lnTo>
                <a:lnTo>
                  <a:pt x="11650" y="10630"/>
                </a:lnTo>
                <a:lnTo>
                  <a:pt x="11220" y="10550"/>
                </a:lnTo>
                <a:lnTo>
                  <a:pt x="10130" y="10030"/>
                </a:lnTo>
                <a:lnTo>
                  <a:pt x="9630" y="9970"/>
                </a:lnTo>
                <a:lnTo>
                  <a:pt x="9280" y="10430"/>
                </a:lnTo>
                <a:lnTo>
                  <a:pt x="9140" y="10280"/>
                </a:lnTo>
                <a:lnTo>
                  <a:pt x="8940" y="9780"/>
                </a:lnTo>
                <a:lnTo>
                  <a:pt x="8810" y="9540"/>
                </a:lnTo>
                <a:lnTo>
                  <a:pt x="8510" y="9230"/>
                </a:lnTo>
                <a:lnTo>
                  <a:pt x="8370" y="9020"/>
                </a:lnTo>
                <a:lnTo>
                  <a:pt x="8430" y="8440"/>
                </a:lnTo>
                <a:lnTo>
                  <a:pt x="8220" y="7890"/>
                </a:lnTo>
                <a:lnTo>
                  <a:pt x="7920" y="7390"/>
                </a:lnTo>
                <a:lnTo>
                  <a:pt x="7700" y="7110"/>
                </a:lnTo>
                <a:lnTo>
                  <a:pt x="7290" y="6920"/>
                </a:lnTo>
                <a:lnTo>
                  <a:pt x="6540" y="6690"/>
                </a:lnTo>
                <a:lnTo>
                  <a:pt x="6110" y="6250"/>
                </a:lnTo>
                <a:lnTo>
                  <a:pt x="5910" y="6160"/>
                </a:lnTo>
                <a:lnTo>
                  <a:pt x="5290" y="6060"/>
                </a:lnTo>
                <a:lnTo>
                  <a:pt x="4870" y="5880"/>
                </a:lnTo>
                <a:lnTo>
                  <a:pt x="4550" y="5810"/>
                </a:lnTo>
                <a:lnTo>
                  <a:pt x="4620" y="5490"/>
                </a:lnTo>
                <a:lnTo>
                  <a:pt x="5540" y="3080"/>
                </a:lnTo>
                <a:lnTo>
                  <a:pt x="5720" y="2780"/>
                </a:lnTo>
                <a:lnTo>
                  <a:pt x="6050" y="2570"/>
                </a:lnTo>
                <a:lnTo>
                  <a:pt x="6960" y="2320"/>
                </a:lnTo>
                <a:lnTo>
                  <a:pt x="7890" y="2320"/>
                </a:lnTo>
                <a:lnTo>
                  <a:pt x="11240" y="3570"/>
                </a:lnTo>
                <a:lnTo>
                  <a:pt x="11780" y="3640"/>
                </a:lnTo>
                <a:lnTo>
                  <a:pt x="12200" y="3530"/>
                </a:lnTo>
                <a:lnTo>
                  <a:pt x="13080" y="3070"/>
                </a:lnTo>
                <a:lnTo>
                  <a:pt x="13570" y="3010"/>
                </a:lnTo>
                <a:lnTo>
                  <a:pt x="13960" y="3210"/>
                </a:lnTo>
                <a:lnTo>
                  <a:pt x="14080" y="3310"/>
                </a:lnTo>
                <a:lnTo>
                  <a:pt x="14770" y="3830"/>
                </a:lnTo>
                <a:lnTo>
                  <a:pt x="16150" y="4310"/>
                </a:lnTo>
                <a:lnTo>
                  <a:pt x="16590" y="4570"/>
                </a:lnTo>
                <a:lnTo>
                  <a:pt x="18450" y="6060"/>
                </a:lnTo>
                <a:lnTo>
                  <a:pt x="18860" y="6170"/>
                </a:lnTo>
                <a:lnTo>
                  <a:pt x="20270" y="5980"/>
                </a:lnTo>
                <a:lnTo>
                  <a:pt x="20740" y="6080"/>
                </a:lnTo>
                <a:lnTo>
                  <a:pt x="21170" y="6300"/>
                </a:lnTo>
                <a:lnTo>
                  <a:pt x="21590" y="6640"/>
                </a:lnTo>
                <a:lnTo>
                  <a:pt x="22060" y="6850"/>
                </a:lnTo>
                <a:lnTo>
                  <a:pt x="23030" y="6660"/>
                </a:lnTo>
                <a:lnTo>
                  <a:pt x="23440" y="6820"/>
                </a:lnTo>
                <a:lnTo>
                  <a:pt x="23570" y="7000"/>
                </a:lnTo>
                <a:lnTo>
                  <a:pt x="23760" y="7440"/>
                </a:lnTo>
                <a:lnTo>
                  <a:pt x="23880" y="7630"/>
                </a:lnTo>
                <a:lnTo>
                  <a:pt x="24080" y="7780"/>
                </a:lnTo>
                <a:lnTo>
                  <a:pt x="24790" y="8000"/>
                </a:lnTo>
                <a:lnTo>
                  <a:pt x="25140" y="8220"/>
                </a:lnTo>
                <a:lnTo>
                  <a:pt x="25750" y="8840"/>
                </a:lnTo>
                <a:lnTo>
                  <a:pt x="26110" y="9040"/>
                </a:lnTo>
                <a:lnTo>
                  <a:pt x="26610" y="9090"/>
                </a:lnTo>
                <a:lnTo>
                  <a:pt x="27600" y="8950"/>
                </a:lnTo>
                <a:lnTo>
                  <a:pt x="28090" y="9010"/>
                </a:lnTo>
                <a:lnTo>
                  <a:pt x="28980" y="9260"/>
                </a:lnTo>
                <a:lnTo>
                  <a:pt x="29400" y="9310"/>
                </a:lnTo>
                <a:lnTo>
                  <a:pt x="30350" y="9200"/>
                </a:lnTo>
                <a:lnTo>
                  <a:pt x="30740" y="9220"/>
                </a:lnTo>
                <a:lnTo>
                  <a:pt x="31140" y="9330"/>
                </a:lnTo>
                <a:lnTo>
                  <a:pt x="31560" y="9540"/>
                </a:lnTo>
                <a:lnTo>
                  <a:pt x="31990" y="9670"/>
                </a:lnTo>
                <a:lnTo>
                  <a:pt x="32420" y="9690"/>
                </a:lnTo>
                <a:lnTo>
                  <a:pt x="32860" y="9600"/>
                </a:lnTo>
                <a:lnTo>
                  <a:pt x="33930" y="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megrelo-Zemo Sv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25760" y="23980"/>
                </a:moveTo>
                <a:lnTo>
                  <a:pt x="25820" y="23950"/>
                </a:lnTo>
                <a:lnTo>
                  <a:pt x="26150" y="23800"/>
                </a:lnTo>
                <a:lnTo>
                  <a:pt x="26300" y="23720"/>
                </a:lnTo>
                <a:lnTo>
                  <a:pt x="26810" y="23400"/>
                </a:lnTo>
                <a:lnTo>
                  <a:pt x="27110" y="23020"/>
                </a:lnTo>
                <a:lnTo>
                  <a:pt x="27300" y="22790"/>
                </a:lnTo>
                <a:lnTo>
                  <a:pt x="27970" y="22560"/>
                </a:lnTo>
                <a:lnTo>
                  <a:pt x="28010" y="22540"/>
                </a:lnTo>
                <a:lnTo>
                  <a:pt x="29180" y="21860"/>
                </a:lnTo>
                <a:lnTo>
                  <a:pt x="30240" y="20820"/>
                </a:lnTo>
                <a:lnTo>
                  <a:pt x="30260" y="20790"/>
                </a:lnTo>
                <a:lnTo>
                  <a:pt x="30470" y="20480"/>
                </a:lnTo>
                <a:lnTo>
                  <a:pt x="30760" y="20250"/>
                </a:lnTo>
                <a:lnTo>
                  <a:pt x="31000" y="20100"/>
                </a:lnTo>
                <a:lnTo>
                  <a:pt x="31120" y="19770"/>
                </a:lnTo>
                <a:lnTo>
                  <a:pt x="31080" y="19410"/>
                </a:lnTo>
                <a:lnTo>
                  <a:pt x="31030" y="18970"/>
                </a:lnTo>
                <a:lnTo>
                  <a:pt x="30650" y="18320"/>
                </a:lnTo>
                <a:lnTo>
                  <a:pt x="30590" y="17870"/>
                </a:lnTo>
                <a:lnTo>
                  <a:pt x="30610" y="17390"/>
                </a:lnTo>
                <a:lnTo>
                  <a:pt x="30470" y="16540"/>
                </a:lnTo>
                <a:lnTo>
                  <a:pt x="30370" y="16370"/>
                </a:lnTo>
                <a:lnTo>
                  <a:pt x="30380" y="16170"/>
                </a:lnTo>
                <a:lnTo>
                  <a:pt x="30520" y="16010"/>
                </a:lnTo>
                <a:lnTo>
                  <a:pt x="30690" y="15900"/>
                </a:lnTo>
                <a:lnTo>
                  <a:pt x="30900" y="15620"/>
                </a:lnTo>
                <a:lnTo>
                  <a:pt x="30830" y="15220"/>
                </a:lnTo>
                <a:lnTo>
                  <a:pt x="30720" y="14890"/>
                </a:lnTo>
                <a:lnTo>
                  <a:pt x="30700" y="14830"/>
                </a:lnTo>
                <a:lnTo>
                  <a:pt x="30630" y="14390"/>
                </a:lnTo>
                <a:lnTo>
                  <a:pt x="30510" y="14000"/>
                </a:lnTo>
                <a:lnTo>
                  <a:pt x="30270" y="13690"/>
                </a:lnTo>
                <a:lnTo>
                  <a:pt x="30480" y="13410"/>
                </a:lnTo>
                <a:lnTo>
                  <a:pt x="30590" y="13280"/>
                </a:lnTo>
                <a:lnTo>
                  <a:pt x="31910" y="13030"/>
                </a:lnTo>
                <a:lnTo>
                  <a:pt x="32610" y="12730"/>
                </a:lnTo>
                <a:lnTo>
                  <a:pt x="32870" y="12300"/>
                </a:lnTo>
                <a:lnTo>
                  <a:pt x="33180" y="11950"/>
                </a:lnTo>
                <a:lnTo>
                  <a:pt x="33460" y="11500"/>
                </a:lnTo>
                <a:lnTo>
                  <a:pt x="33650" y="10970"/>
                </a:lnTo>
                <a:lnTo>
                  <a:pt x="33640" y="10460"/>
                </a:lnTo>
                <a:lnTo>
                  <a:pt x="33590" y="9930"/>
                </a:lnTo>
                <a:lnTo>
                  <a:pt x="33740" y="9440"/>
                </a:lnTo>
                <a:lnTo>
                  <a:pt x="33930" y="9000"/>
                </a:lnTo>
                <a:lnTo>
                  <a:pt x="34000" y="8960"/>
                </a:lnTo>
                <a:lnTo>
                  <a:pt x="34350" y="8850"/>
                </a:lnTo>
                <a:lnTo>
                  <a:pt x="36640" y="8660"/>
                </a:lnTo>
                <a:lnTo>
                  <a:pt x="36750" y="8670"/>
                </a:lnTo>
                <a:lnTo>
                  <a:pt x="37570" y="8790"/>
                </a:lnTo>
                <a:lnTo>
                  <a:pt x="38340" y="9310"/>
                </a:lnTo>
                <a:lnTo>
                  <a:pt x="38690" y="9670"/>
                </a:lnTo>
                <a:lnTo>
                  <a:pt x="39090" y="9980"/>
                </a:lnTo>
                <a:lnTo>
                  <a:pt x="39910" y="10440"/>
                </a:lnTo>
                <a:lnTo>
                  <a:pt x="40170" y="10500"/>
                </a:lnTo>
                <a:lnTo>
                  <a:pt x="40370" y="10420"/>
                </a:lnTo>
                <a:lnTo>
                  <a:pt x="40730" y="10080"/>
                </a:lnTo>
                <a:lnTo>
                  <a:pt x="40960" y="9960"/>
                </a:lnTo>
                <a:lnTo>
                  <a:pt x="41390" y="9950"/>
                </a:lnTo>
                <a:lnTo>
                  <a:pt x="42020" y="9760"/>
                </a:lnTo>
                <a:lnTo>
                  <a:pt x="42560" y="9770"/>
                </a:lnTo>
                <a:lnTo>
                  <a:pt x="43080" y="9910"/>
                </a:lnTo>
                <a:lnTo>
                  <a:pt x="43460" y="10160"/>
                </a:lnTo>
                <a:lnTo>
                  <a:pt x="43840" y="10520"/>
                </a:lnTo>
                <a:lnTo>
                  <a:pt x="44230" y="10780"/>
                </a:lnTo>
                <a:lnTo>
                  <a:pt x="45390" y="11210"/>
                </a:lnTo>
                <a:lnTo>
                  <a:pt x="45390" y="11460"/>
                </a:lnTo>
                <a:lnTo>
                  <a:pt x="45290" y="11760"/>
                </a:lnTo>
                <a:lnTo>
                  <a:pt x="45250" y="12060"/>
                </a:lnTo>
                <a:lnTo>
                  <a:pt x="45370" y="12260"/>
                </a:lnTo>
                <a:lnTo>
                  <a:pt x="46040" y="12730"/>
                </a:lnTo>
                <a:lnTo>
                  <a:pt x="47500" y="14110"/>
                </a:lnTo>
                <a:lnTo>
                  <a:pt x="47760" y="14250"/>
                </a:lnTo>
                <a:lnTo>
                  <a:pt x="47320" y="14430"/>
                </a:lnTo>
                <a:lnTo>
                  <a:pt x="46860" y="15080"/>
                </a:lnTo>
                <a:lnTo>
                  <a:pt x="46560" y="15370"/>
                </a:lnTo>
                <a:lnTo>
                  <a:pt x="46520" y="15940"/>
                </a:lnTo>
                <a:lnTo>
                  <a:pt x="46280" y="16330"/>
                </a:lnTo>
                <a:lnTo>
                  <a:pt x="45900" y="16260"/>
                </a:lnTo>
                <a:lnTo>
                  <a:pt x="45060" y="15940"/>
                </a:lnTo>
                <a:lnTo>
                  <a:pt x="44070" y="16070"/>
                </a:lnTo>
                <a:lnTo>
                  <a:pt x="42600" y="15410"/>
                </a:lnTo>
                <a:lnTo>
                  <a:pt x="42430" y="15490"/>
                </a:lnTo>
                <a:lnTo>
                  <a:pt x="42260" y="15630"/>
                </a:lnTo>
                <a:lnTo>
                  <a:pt x="41890" y="15800"/>
                </a:lnTo>
                <a:lnTo>
                  <a:pt x="41100" y="15770"/>
                </a:lnTo>
                <a:lnTo>
                  <a:pt x="39180" y="15300"/>
                </a:lnTo>
                <a:lnTo>
                  <a:pt x="38840" y="15140"/>
                </a:lnTo>
                <a:lnTo>
                  <a:pt x="38500" y="15130"/>
                </a:lnTo>
                <a:lnTo>
                  <a:pt x="38330" y="15440"/>
                </a:lnTo>
                <a:lnTo>
                  <a:pt x="38190" y="15780"/>
                </a:lnTo>
                <a:lnTo>
                  <a:pt x="38050" y="15890"/>
                </a:lnTo>
                <a:lnTo>
                  <a:pt x="37880" y="15930"/>
                </a:lnTo>
                <a:lnTo>
                  <a:pt x="37380" y="15970"/>
                </a:lnTo>
                <a:lnTo>
                  <a:pt x="36950" y="16210"/>
                </a:lnTo>
                <a:lnTo>
                  <a:pt x="36610" y="16850"/>
                </a:lnTo>
                <a:lnTo>
                  <a:pt x="37360" y="17500"/>
                </a:lnTo>
                <a:lnTo>
                  <a:pt x="38880" y="18360"/>
                </a:lnTo>
                <a:lnTo>
                  <a:pt x="39490" y="18990"/>
                </a:lnTo>
                <a:lnTo>
                  <a:pt x="39130" y="19760"/>
                </a:lnTo>
                <a:lnTo>
                  <a:pt x="40160" y="21820"/>
                </a:lnTo>
                <a:lnTo>
                  <a:pt x="39900" y="21840"/>
                </a:lnTo>
                <a:lnTo>
                  <a:pt x="39660" y="21900"/>
                </a:lnTo>
                <a:lnTo>
                  <a:pt x="38970" y="21950"/>
                </a:lnTo>
                <a:lnTo>
                  <a:pt x="38560" y="22370"/>
                </a:lnTo>
                <a:lnTo>
                  <a:pt x="38350" y="23010"/>
                </a:lnTo>
                <a:lnTo>
                  <a:pt x="38150" y="23190"/>
                </a:lnTo>
                <a:lnTo>
                  <a:pt x="38020" y="23480"/>
                </a:lnTo>
                <a:lnTo>
                  <a:pt x="38000" y="24010"/>
                </a:lnTo>
                <a:lnTo>
                  <a:pt x="37820" y="24440"/>
                </a:lnTo>
                <a:lnTo>
                  <a:pt x="36870" y="25540"/>
                </a:lnTo>
                <a:lnTo>
                  <a:pt x="36280" y="26520"/>
                </a:lnTo>
                <a:lnTo>
                  <a:pt x="36130" y="27000"/>
                </a:lnTo>
                <a:lnTo>
                  <a:pt x="35880" y="27290"/>
                </a:lnTo>
                <a:lnTo>
                  <a:pt x="35740" y="28060"/>
                </a:lnTo>
                <a:lnTo>
                  <a:pt x="35760" y="29020"/>
                </a:lnTo>
                <a:lnTo>
                  <a:pt x="35480" y="29580"/>
                </a:lnTo>
                <a:lnTo>
                  <a:pt x="34940" y="29650"/>
                </a:lnTo>
                <a:lnTo>
                  <a:pt x="34220" y="29280"/>
                </a:lnTo>
                <a:lnTo>
                  <a:pt x="33360" y="29170"/>
                </a:lnTo>
                <a:lnTo>
                  <a:pt x="32670" y="28710"/>
                </a:lnTo>
                <a:lnTo>
                  <a:pt x="31920" y="28520"/>
                </a:lnTo>
                <a:lnTo>
                  <a:pt x="30240" y="28810"/>
                </a:lnTo>
                <a:lnTo>
                  <a:pt x="29370" y="28840"/>
                </a:lnTo>
                <a:lnTo>
                  <a:pt x="28520" y="29000"/>
                </a:lnTo>
                <a:lnTo>
                  <a:pt x="28330" y="29510"/>
                </a:lnTo>
                <a:lnTo>
                  <a:pt x="28270" y="29860"/>
                </a:lnTo>
                <a:lnTo>
                  <a:pt x="28200" y="29950"/>
                </a:lnTo>
                <a:lnTo>
                  <a:pt x="27980" y="30340"/>
                </a:lnTo>
                <a:lnTo>
                  <a:pt x="27570" y="29610"/>
                </a:lnTo>
                <a:lnTo>
                  <a:pt x="27420" y="29490"/>
                </a:lnTo>
                <a:lnTo>
                  <a:pt x="27280" y="29340"/>
                </a:lnTo>
                <a:lnTo>
                  <a:pt x="27220" y="28990"/>
                </a:lnTo>
                <a:lnTo>
                  <a:pt x="27190" y="28370"/>
                </a:lnTo>
                <a:lnTo>
                  <a:pt x="27080" y="27540"/>
                </a:lnTo>
                <a:lnTo>
                  <a:pt x="26370" y="25030"/>
                </a:lnTo>
                <a:lnTo>
                  <a:pt x="26310" y="24920"/>
                </a:lnTo>
                <a:lnTo>
                  <a:pt x="26220" y="24780"/>
                </a:lnTo>
                <a:lnTo>
                  <a:pt x="25850" y="24420"/>
                </a:lnTo>
                <a:lnTo>
                  <a:pt x="25800" y="24290"/>
                </a:lnTo>
                <a:lnTo>
                  <a:pt x="25760" y="2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hida Kartl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7690" y="21050"/>
                </a:moveTo>
                <a:lnTo>
                  <a:pt x="57870" y="21180"/>
                </a:lnTo>
                <a:lnTo>
                  <a:pt x="58120" y="21310"/>
                </a:lnTo>
                <a:lnTo>
                  <a:pt x="58370" y="21270"/>
                </a:lnTo>
                <a:lnTo>
                  <a:pt x="58580" y="21090"/>
                </a:lnTo>
                <a:lnTo>
                  <a:pt x="58910" y="20620"/>
                </a:lnTo>
                <a:lnTo>
                  <a:pt x="59090" y="20420"/>
                </a:lnTo>
                <a:lnTo>
                  <a:pt x="59680" y="20150"/>
                </a:lnTo>
                <a:lnTo>
                  <a:pt x="60980" y="20080"/>
                </a:lnTo>
                <a:lnTo>
                  <a:pt x="61460" y="19940"/>
                </a:lnTo>
                <a:lnTo>
                  <a:pt x="61480" y="20000"/>
                </a:lnTo>
                <a:lnTo>
                  <a:pt x="61650" y="20490"/>
                </a:lnTo>
                <a:lnTo>
                  <a:pt x="61930" y="20870"/>
                </a:lnTo>
                <a:lnTo>
                  <a:pt x="62570" y="21050"/>
                </a:lnTo>
                <a:lnTo>
                  <a:pt x="63030" y="21860"/>
                </a:lnTo>
                <a:lnTo>
                  <a:pt x="63260" y="22060"/>
                </a:lnTo>
                <a:lnTo>
                  <a:pt x="63470" y="22360"/>
                </a:lnTo>
                <a:lnTo>
                  <a:pt x="63030" y="22910"/>
                </a:lnTo>
                <a:lnTo>
                  <a:pt x="62830" y="23560"/>
                </a:lnTo>
                <a:lnTo>
                  <a:pt x="62980" y="23660"/>
                </a:lnTo>
                <a:lnTo>
                  <a:pt x="63080" y="23840"/>
                </a:lnTo>
                <a:lnTo>
                  <a:pt x="63100" y="24140"/>
                </a:lnTo>
                <a:lnTo>
                  <a:pt x="63160" y="24420"/>
                </a:lnTo>
                <a:lnTo>
                  <a:pt x="63350" y="24610"/>
                </a:lnTo>
                <a:lnTo>
                  <a:pt x="63530" y="24850"/>
                </a:lnTo>
                <a:lnTo>
                  <a:pt x="63560" y="25410"/>
                </a:lnTo>
                <a:lnTo>
                  <a:pt x="63510" y="25980"/>
                </a:lnTo>
                <a:lnTo>
                  <a:pt x="63740" y="26470"/>
                </a:lnTo>
                <a:lnTo>
                  <a:pt x="63850" y="27040"/>
                </a:lnTo>
                <a:lnTo>
                  <a:pt x="63620" y="27360"/>
                </a:lnTo>
                <a:lnTo>
                  <a:pt x="63340" y="27580"/>
                </a:lnTo>
                <a:lnTo>
                  <a:pt x="63250" y="27820"/>
                </a:lnTo>
                <a:lnTo>
                  <a:pt x="63120" y="28040"/>
                </a:lnTo>
                <a:lnTo>
                  <a:pt x="62950" y="28160"/>
                </a:lnTo>
                <a:lnTo>
                  <a:pt x="62790" y="28300"/>
                </a:lnTo>
                <a:lnTo>
                  <a:pt x="62580" y="29190"/>
                </a:lnTo>
                <a:lnTo>
                  <a:pt x="62550" y="30130"/>
                </a:lnTo>
                <a:lnTo>
                  <a:pt x="62540" y="30160"/>
                </a:lnTo>
                <a:lnTo>
                  <a:pt x="62430" y="30500"/>
                </a:lnTo>
                <a:lnTo>
                  <a:pt x="62490" y="30800"/>
                </a:lnTo>
                <a:lnTo>
                  <a:pt x="62860" y="31000"/>
                </a:lnTo>
                <a:lnTo>
                  <a:pt x="62930" y="31470"/>
                </a:lnTo>
                <a:lnTo>
                  <a:pt x="63110" y="31300"/>
                </a:lnTo>
                <a:lnTo>
                  <a:pt x="63320" y="31100"/>
                </a:lnTo>
                <a:lnTo>
                  <a:pt x="63720" y="30810"/>
                </a:lnTo>
                <a:lnTo>
                  <a:pt x="64180" y="30830"/>
                </a:lnTo>
                <a:lnTo>
                  <a:pt x="65150" y="31040"/>
                </a:lnTo>
                <a:lnTo>
                  <a:pt x="65620" y="31300"/>
                </a:lnTo>
                <a:lnTo>
                  <a:pt x="65660" y="31450"/>
                </a:lnTo>
                <a:lnTo>
                  <a:pt x="65670" y="31480"/>
                </a:lnTo>
                <a:lnTo>
                  <a:pt x="65790" y="31870"/>
                </a:lnTo>
                <a:lnTo>
                  <a:pt x="65890" y="32530"/>
                </a:lnTo>
                <a:lnTo>
                  <a:pt x="66340" y="33050"/>
                </a:lnTo>
                <a:lnTo>
                  <a:pt x="66710" y="33630"/>
                </a:lnTo>
                <a:lnTo>
                  <a:pt x="66520" y="34140"/>
                </a:lnTo>
                <a:lnTo>
                  <a:pt x="66020" y="34160"/>
                </a:lnTo>
                <a:lnTo>
                  <a:pt x="65650" y="34530"/>
                </a:lnTo>
                <a:lnTo>
                  <a:pt x="65690" y="35230"/>
                </a:lnTo>
                <a:lnTo>
                  <a:pt x="65430" y="35540"/>
                </a:lnTo>
                <a:lnTo>
                  <a:pt x="65430" y="36010"/>
                </a:lnTo>
                <a:lnTo>
                  <a:pt x="65210" y="36490"/>
                </a:lnTo>
                <a:lnTo>
                  <a:pt x="64270" y="36510"/>
                </a:lnTo>
                <a:lnTo>
                  <a:pt x="63960" y="36380"/>
                </a:lnTo>
                <a:lnTo>
                  <a:pt x="63740" y="36120"/>
                </a:lnTo>
                <a:lnTo>
                  <a:pt x="63490" y="36000"/>
                </a:lnTo>
                <a:lnTo>
                  <a:pt x="62670" y="36400"/>
                </a:lnTo>
                <a:lnTo>
                  <a:pt x="62020" y="36510"/>
                </a:lnTo>
                <a:lnTo>
                  <a:pt x="61380" y="36350"/>
                </a:lnTo>
                <a:lnTo>
                  <a:pt x="60950" y="36430"/>
                </a:lnTo>
                <a:lnTo>
                  <a:pt x="60530" y="36570"/>
                </a:lnTo>
                <a:lnTo>
                  <a:pt x="57400" y="36260"/>
                </a:lnTo>
                <a:lnTo>
                  <a:pt x="56830" y="35560"/>
                </a:lnTo>
                <a:lnTo>
                  <a:pt x="55910" y="35580"/>
                </a:lnTo>
                <a:lnTo>
                  <a:pt x="55400" y="35650"/>
                </a:lnTo>
                <a:lnTo>
                  <a:pt x="54930" y="35390"/>
                </a:lnTo>
                <a:lnTo>
                  <a:pt x="54500" y="35220"/>
                </a:lnTo>
                <a:lnTo>
                  <a:pt x="54300" y="34740"/>
                </a:lnTo>
                <a:lnTo>
                  <a:pt x="53880" y="34670"/>
                </a:lnTo>
                <a:lnTo>
                  <a:pt x="53420" y="34270"/>
                </a:lnTo>
                <a:lnTo>
                  <a:pt x="53280" y="34060"/>
                </a:lnTo>
                <a:lnTo>
                  <a:pt x="53100" y="33900"/>
                </a:lnTo>
                <a:lnTo>
                  <a:pt x="53030" y="33610"/>
                </a:lnTo>
                <a:lnTo>
                  <a:pt x="52900" y="33350"/>
                </a:lnTo>
                <a:lnTo>
                  <a:pt x="52420" y="33130"/>
                </a:lnTo>
                <a:lnTo>
                  <a:pt x="51540" y="32910"/>
                </a:lnTo>
                <a:lnTo>
                  <a:pt x="51160" y="32940"/>
                </a:lnTo>
                <a:lnTo>
                  <a:pt x="51260" y="32230"/>
                </a:lnTo>
                <a:lnTo>
                  <a:pt x="51750" y="31800"/>
                </a:lnTo>
                <a:lnTo>
                  <a:pt x="51960" y="31140"/>
                </a:lnTo>
                <a:lnTo>
                  <a:pt x="52010" y="30370"/>
                </a:lnTo>
                <a:lnTo>
                  <a:pt x="52390" y="29990"/>
                </a:lnTo>
                <a:lnTo>
                  <a:pt x="52830" y="29660"/>
                </a:lnTo>
                <a:lnTo>
                  <a:pt x="53070" y="29190"/>
                </a:lnTo>
                <a:lnTo>
                  <a:pt x="53260" y="28660"/>
                </a:lnTo>
                <a:lnTo>
                  <a:pt x="53470" y="28480"/>
                </a:lnTo>
                <a:lnTo>
                  <a:pt x="53550" y="28400"/>
                </a:lnTo>
                <a:lnTo>
                  <a:pt x="53560" y="28390"/>
                </a:lnTo>
                <a:lnTo>
                  <a:pt x="53630" y="28310"/>
                </a:lnTo>
                <a:lnTo>
                  <a:pt x="53710" y="27840"/>
                </a:lnTo>
                <a:lnTo>
                  <a:pt x="53620" y="27250"/>
                </a:lnTo>
                <a:lnTo>
                  <a:pt x="53690" y="26930"/>
                </a:lnTo>
                <a:lnTo>
                  <a:pt x="53730" y="26710"/>
                </a:lnTo>
                <a:lnTo>
                  <a:pt x="54010" y="26510"/>
                </a:lnTo>
                <a:lnTo>
                  <a:pt x="54650" y="26050"/>
                </a:lnTo>
                <a:lnTo>
                  <a:pt x="55690" y="25770"/>
                </a:lnTo>
                <a:lnTo>
                  <a:pt x="55700" y="25170"/>
                </a:lnTo>
                <a:lnTo>
                  <a:pt x="55860" y="24580"/>
                </a:lnTo>
                <a:lnTo>
                  <a:pt x="55550" y="24210"/>
                </a:lnTo>
                <a:lnTo>
                  <a:pt x="55120" y="24270"/>
                </a:lnTo>
                <a:lnTo>
                  <a:pt x="54750" y="24480"/>
                </a:lnTo>
                <a:lnTo>
                  <a:pt x="54350" y="24580"/>
                </a:lnTo>
                <a:lnTo>
                  <a:pt x="53830" y="24490"/>
                </a:lnTo>
                <a:lnTo>
                  <a:pt x="53350" y="24200"/>
                </a:lnTo>
                <a:lnTo>
                  <a:pt x="54450" y="23310"/>
                </a:lnTo>
                <a:lnTo>
                  <a:pt x="56340" y="23160"/>
                </a:lnTo>
                <a:lnTo>
                  <a:pt x="56600" y="23030"/>
                </a:lnTo>
                <a:lnTo>
                  <a:pt x="56890" y="22500"/>
                </a:lnTo>
                <a:lnTo>
                  <a:pt x="57610" y="21980"/>
                </a:lnTo>
                <a:lnTo>
                  <a:pt x="57690" y="21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Racha-Lechkhumi-Kvemo Sv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40160" y="21820"/>
                </a:moveTo>
                <a:lnTo>
                  <a:pt x="39130" y="19760"/>
                </a:lnTo>
                <a:lnTo>
                  <a:pt x="39490" y="18990"/>
                </a:lnTo>
                <a:lnTo>
                  <a:pt x="38880" y="18360"/>
                </a:lnTo>
                <a:lnTo>
                  <a:pt x="37360" y="17500"/>
                </a:lnTo>
                <a:lnTo>
                  <a:pt x="36610" y="16850"/>
                </a:lnTo>
                <a:lnTo>
                  <a:pt x="36950" y="16210"/>
                </a:lnTo>
                <a:lnTo>
                  <a:pt x="37380" y="15970"/>
                </a:lnTo>
                <a:lnTo>
                  <a:pt x="37880" y="15930"/>
                </a:lnTo>
                <a:lnTo>
                  <a:pt x="38050" y="15890"/>
                </a:lnTo>
                <a:lnTo>
                  <a:pt x="38190" y="15780"/>
                </a:lnTo>
                <a:lnTo>
                  <a:pt x="38330" y="15440"/>
                </a:lnTo>
                <a:lnTo>
                  <a:pt x="38500" y="15130"/>
                </a:lnTo>
                <a:lnTo>
                  <a:pt x="38840" y="15140"/>
                </a:lnTo>
                <a:lnTo>
                  <a:pt x="39180" y="15300"/>
                </a:lnTo>
                <a:lnTo>
                  <a:pt x="41100" y="15770"/>
                </a:lnTo>
                <a:lnTo>
                  <a:pt x="41890" y="15800"/>
                </a:lnTo>
                <a:lnTo>
                  <a:pt x="42260" y="15630"/>
                </a:lnTo>
                <a:lnTo>
                  <a:pt x="42430" y="15490"/>
                </a:lnTo>
                <a:lnTo>
                  <a:pt x="42600" y="15410"/>
                </a:lnTo>
                <a:lnTo>
                  <a:pt x="44070" y="16070"/>
                </a:lnTo>
                <a:lnTo>
                  <a:pt x="45060" y="15940"/>
                </a:lnTo>
                <a:lnTo>
                  <a:pt x="45900" y="16260"/>
                </a:lnTo>
                <a:lnTo>
                  <a:pt x="46280" y="16330"/>
                </a:lnTo>
                <a:lnTo>
                  <a:pt x="46520" y="15940"/>
                </a:lnTo>
                <a:lnTo>
                  <a:pt x="46560" y="15370"/>
                </a:lnTo>
                <a:lnTo>
                  <a:pt x="46860" y="15080"/>
                </a:lnTo>
                <a:lnTo>
                  <a:pt x="47320" y="14430"/>
                </a:lnTo>
                <a:lnTo>
                  <a:pt x="47760" y="14250"/>
                </a:lnTo>
                <a:lnTo>
                  <a:pt x="48020" y="14400"/>
                </a:lnTo>
                <a:lnTo>
                  <a:pt x="50620" y="15130"/>
                </a:lnTo>
                <a:lnTo>
                  <a:pt x="51890" y="15490"/>
                </a:lnTo>
                <a:lnTo>
                  <a:pt x="52400" y="15620"/>
                </a:lnTo>
                <a:lnTo>
                  <a:pt x="53330" y="16080"/>
                </a:lnTo>
                <a:lnTo>
                  <a:pt x="53560" y="16280"/>
                </a:lnTo>
                <a:lnTo>
                  <a:pt x="54120" y="16950"/>
                </a:lnTo>
                <a:lnTo>
                  <a:pt x="54370" y="17110"/>
                </a:lnTo>
                <a:lnTo>
                  <a:pt x="55630" y="17420"/>
                </a:lnTo>
                <a:lnTo>
                  <a:pt x="55990" y="17600"/>
                </a:lnTo>
                <a:lnTo>
                  <a:pt x="56240" y="17730"/>
                </a:lnTo>
                <a:lnTo>
                  <a:pt x="56390" y="18270"/>
                </a:lnTo>
                <a:lnTo>
                  <a:pt x="56080" y="18710"/>
                </a:lnTo>
                <a:lnTo>
                  <a:pt x="55600" y="19050"/>
                </a:lnTo>
                <a:lnTo>
                  <a:pt x="55220" y="19430"/>
                </a:lnTo>
                <a:lnTo>
                  <a:pt x="55180" y="19970"/>
                </a:lnTo>
                <a:lnTo>
                  <a:pt x="55570" y="20450"/>
                </a:lnTo>
                <a:lnTo>
                  <a:pt x="56180" y="20610"/>
                </a:lnTo>
                <a:lnTo>
                  <a:pt x="56840" y="20670"/>
                </a:lnTo>
                <a:lnTo>
                  <a:pt x="57380" y="20810"/>
                </a:lnTo>
                <a:lnTo>
                  <a:pt x="57690" y="21050"/>
                </a:lnTo>
                <a:lnTo>
                  <a:pt x="57610" y="21980"/>
                </a:lnTo>
                <a:lnTo>
                  <a:pt x="56890" y="22500"/>
                </a:lnTo>
                <a:lnTo>
                  <a:pt x="56600" y="23030"/>
                </a:lnTo>
                <a:lnTo>
                  <a:pt x="56340" y="23160"/>
                </a:lnTo>
                <a:lnTo>
                  <a:pt x="54450" y="23310"/>
                </a:lnTo>
                <a:lnTo>
                  <a:pt x="53350" y="24200"/>
                </a:lnTo>
                <a:lnTo>
                  <a:pt x="53060" y="24090"/>
                </a:lnTo>
                <a:lnTo>
                  <a:pt x="53040" y="24090"/>
                </a:lnTo>
                <a:lnTo>
                  <a:pt x="52190" y="23770"/>
                </a:lnTo>
                <a:lnTo>
                  <a:pt x="50810" y="23890"/>
                </a:lnTo>
                <a:lnTo>
                  <a:pt x="49370" y="23730"/>
                </a:lnTo>
                <a:lnTo>
                  <a:pt x="48080" y="24400"/>
                </a:lnTo>
                <a:lnTo>
                  <a:pt x="47610" y="24890"/>
                </a:lnTo>
                <a:lnTo>
                  <a:pt x="47040" y="25120"/>
                </a:lnTo>
                <a:lnTo>
                  <a:pt x="46070" y="25210"/>
                </a:lnTo>
                <a:lnTo>
                  <a:pt x="45420" y="24850"/>
                </a:lnTo>
                <a:lnTo>
                  <a:pt x="45130" y="24790"/>
                </a:lnTo>
                <a:lnTo>
                  <a:pt x="44790" y="24520"/>
                </a:lnTo>
                <a:lnTo>
                  <a:pt x="44620" y="23940"/>
                </a:lnTo>
                <a:lnTo>
                  <a:pt x="43930" y="23300"/>
                </a:lnTo>
                <a:lnTo>
                  <a:pt x="43180" y="22820"/>
                </a:lnTo>
                <a:lnTo>
                  <a:pt x="42850" y="22830"/>
                </a:lnTo>
                <a:lnTo>
                  <a:pt x="42550" y="23140"/>
                </a:lnTo>
                <a:lnTo>
                  <a:pt x="42190" y="23110"/>
                </a:lnTo>
                <a:lnTo>
                  <a:pt x="41850" y="22960"/>
                </a:lnTo>
                <a:lnTo>
                  <a:pt x="40400" y="23450"/>
                </a:lnTo>
                <a:lnTo>
                  <a:pt x="40390" y="23060"/>
                </a:lnTo>
                <a:lnTo>
                  <a:pt x="40280" y="22710"/>
                </a:lnTo>
                <a:lnTo>
                  <a:pt x="40280" y="22250"/>
                </a:lnTo>
                <a:lnTo>
                  <a:pt x="40160" y="2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tskheta-Mtian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65430" y="36010"/>
                </a:moveTo>
                <a:lnTo>
                  <a:pt x="65430" y="35540"/>
                </a:lnTo>
                <a:lnTo>
                  <a:pt x="65690" y="35230"/>
                </a:lnTo>
                <a:lnTo>
                  <a:pt x="65650" y="34530"/>
                </a:lnTo>
                <a:lnTo>
                  <a:pt x="66020" y="34160"/>
                </a:lnTo>
                <a:lnTo>
                  <a:pt x="66520" y="34140"/>
                </a:lnTo>
                <a:lnTo>
                  <a:pt x="66710" y="33630"/>
                </a:lnTo>
                <a:lnTo>
                  <a:pt x="66340" y="33050"/>
                </a:lnTo>
                <a:lnTo>
                  <a:pt x="65890" y="32530"/>
                </a:lnTo>
                <a:lnTo>
                  <a:pt x="65790" y="31870"/>
                </a:lnTo>
                <a:lnTo>
                  <a:pt x="65670" y="31480"/>
                </a:lnTo>
                <a:lnTo>
                  <a:pt x="65660" y="31450"/>
                </a:lnTo>
                <a:lnTo>
                  <a:pt x="65620" y="31300"/>
                </a:lnTo>
                <a:lnTo>
                  <a:pt x="65150" y="31040"/>
                </a:lnTo>
                <a:lnTo>
                  <a:pt x="64180" y="30830"/>
                </a:lnTo>
                <a:lnTo>
                  <a:pt x="63720" y="30810"/>
                </a:lnTo>
                <a:lnTo>
                  <a:pt x="63320" y="31100"/>
                </a:lnTo>
                <a:lnTo>
                  <a:pt x="63110" y="31300"/>
                </a:lnTo>
                <a:lnTo>
                  <a:pt x="62930" y="31470"/>
                </a:lnTo>
                <a:lnTo>
                  <a:pt x="62860" y="31000"/>
                </a:lnTo>
                <a:lnTo>
                  <a:pt x="62490" y="30800"/>
                </a:lnTo>
                <a:lnTo>
                  <a:pt x="62430" y="30500"/>
                </a:lnTo>
                <a:lnTo>
                  <a:pt x="62540" y="30160"/>
                </a:lnTo>
                <a:lnTo>
                  <a:pt x="62550" y="30130"/>
                </a:lnTo>
                <a:lnTo>
                  <a:pt x="62580" y="29190"/>
                </a:lnTo>
                <a:lnTo>
                  <a:pt x="62790" y="28300"/>
                </a:lnTo>
                <a:lnTo>
                  <a:pt x="62950" y="28160"/>
                </a:lnTo>
                <a:lnTo>
                  <a:pt x="63120" y="28040"/>
                </a:lnTo>
                <a:lnTo>
                  <a:pt x="63250" y="27820"/>
                </a:lnTo>
                <a:lnTo>
                  <a:pt x="63340" y="27580"/>
                </a:lnTo>
                <a:lnTo>
                  <a:pt x="63620" y="27360"/>
                </a:lnTo>
                <a:lnTo>
                  <a:pt x="63850" y="27040"/>
                </a:lnTo>
                <a:lnTo>
                  <a:pt x="63740" y="26470"/>
                </a:lnTo>
                <a:lnTo>
                  <a:pt x="63510" y="25980"/>
                </a:lnTo>
                <a:lnTo>
                  <a:pt x="63560" y="25410"/>
                </a:lnTo>
                <a:lnTo>
                  <a:pt x="63530" y="24850"/>
                </a:lnTo>
                <a:lnTo>
                  <a:pt x="63350" y="24610"/>
                </a:lnTo>
                <a:lnTo>
                  <a:pt x="63160" y="24420"/>
                </a:lnTo>
                <a:lnTo>
                  <a:pt x="63100" y="24140"/>
                </a:lnTo>
                <a:lnTo>
                  <a:pt x="63080" y="23840"/>
                </a:lnTo>
                <a:lnTo>
                  <a:pt x="62980" y="23660"/>
                </a:lnTo>
                <a:lnTo>
                  <a:pt x="62830" y="23560"/>
                </a:lnTo>
                <a:lnTo>
                  <a:pt x="63030" y="22910"/>
                </a:lnTo>
                <a:lnTo>
                  <a:pt x="63470" y="22360"/>
                </a:lnTo>
                <a:lnTo>
                  <a:pt x="63260" y="22060"/>
                </a:lnTo>
                <a:lnTo>
                  <a:pt x="63030" y="21860"/>
                </a:lnTo>
                <a:lnTo>
                  <a:pt x="62570" y="21050"/>
                </a:lnTo>
                <a:lnTo>
                  <a:pt x="61930" y="20870"/>
                </a:lnTo>
                <a:lnTo>
                  <a:pt x="61650" y="20490"/>
                </a:lnTo>
                <a:lnTo>
                  <a:pt x="61480" y="20000"/>
                </a:lnTo>
                <a:lnTo>
                  <a:pt x="61460" y="19940"/>
                </a:lnTo>
                <a:lnTo>
                  <a:pt x="61610" y="19890"/>
                </a:lnTo>
                <a:lnTo>
                  <a:pt x="61800" y="19700"/>
                </a:lnTo>
                <a:lnTo>
                  <a:pt x="62060" y="19440"/>
                </a:lnTo>
                <a:lnTo>
                  <a:pt x="62310" y="18920"/>
                </a:lnTo>
                <a:lnTo>
                  <a:pt x="62620" y="18540"/>
                </a:lnTo>
                <a:lnTo>
                  <a:pt x="63830" y="18520"/>
                </a:lnTo>
                <a:lnTo>
                  <a:pt x="64380" y="18340"/>
                </a:lnTo>
                <a:lnTo>
                  <a:pt x="65430" y="17770"/>
                </a:lnTo>
                <a:lnTo>
                  <a:pt x="65820" y="17660"/>
                </a:lnTo>
                <a:lnTo>
                  <a:pt x="66500" y="17610"/>
                </a:lnTo>
                <a:lnTo>
                  <a:pt x="67080" y="17680"/>
                </a:lnTo>
                <a:lnTo>
                  <a:pt x="67590" y="17840"/>
                </a:lnTo>
                <a:lnTo>
                  <a:pt x="67640" y="17860"/>
                </a:lnTo>
                <a:lnTo>
                  <a:pt x="68140" y="18150"/>
                </a:lnTo>
                <a:lnTo>
                  <a:pt x="68360" y="18320"/>
                </a:lnTo>
                <a:lnTo>
                  <a:pt x="68760" y="18750"/>
                </a:lnTo>
                <a:lnTo>
                  <a:pt x="68920" y="19000"/>
                </a:lnTo>
                <a:lnTo>
                  <a:pt x="69250" y="20070"/>
                </a:lnTo>
                <a:lnTo>
                  <a:pt x="69420" y="20250"/>
                </a:lnTo>
                <a:lnTo>
                  <a:pt x="69540" y="20120"/>
                </a:lnTo>
                <a:lnTo>
                  <a:pt x="69760" y="19110"/>
                </a:lnTo>
                <a:lnTo>
                  <a:pt x="70150" y="18250"/>
                </a:lnTo>
                <a:lnTo>
                  <a:pt x="70240" y="17960"/>
                </a:lnTo>
                <a:lnTo>
                  <a:pt x="70580" y="17490"/>
                </a:lnTo>
                <a:lnTo>
                  <a:pt x="71170" y="17610"/>
                </a:lnTo>
                <a:lnTo>
                  <a:pt x="72650" y="18670"/>
                </a:lnTo>
                <a:lnTo>
                  <a:pt x="72890" y="18790"/>
                </a:lnTo>
                <a:lnTo>
                  <a:pt x="73140" y="18840"/>
                </a:lnTo>
                <a:lnTo>
                  <a:pt x="73400" y="18800"/>
                </a:lnTo>
                <a:lnTo>
                  <a:pt x="73520" y="18740"/>
                </a:lnTo>
                <a:lnTo>
                  <a:pt x="73900" y="18570"/>
                </a:lnTo>
                <a:lnTo>
                  <a:pt x="74160" y="18540"/>
                </a:lnTo>
                <a:lnTo>
                  <a:pt x="74590" y="18710"/>
                </a:lnTo>
                <a:lnTo>
                  <a:pt x="74980" y="19050"/>
                </a:lnTo>
                <a:lnTo>
                  <a:pt x="76320" y="20680"/>
                </a:lnTo>
                <a:lnTo>
                  <a:pt x="76470" y="20930"/>
                </a:lnTo>
                <a:lnTo>
                  <a:pt x="76580" y="21170"/>
                </a:lnTo>
                <a:lnTo>
                  <a:pt x="76570" y="21170"/>
                </a:lnTo>
                <a:lnTo>
                  <a:pt x="76130" y="21820"/>
                </a:lnTo>
                <a:lnTo>
                  <a:pt x="75950" y="22650"/>
                </a:lnTo>
                <a:lnTo>
                  <a:pt x="75990" y="23210"/>
                </a:lnTo>
                <a:lnTo>
                  <a:pt x="75780" y="23680"/>
                </a:lnTo>
                <a:lnTo>
                  <a:pt x="75480" y="23950"/>
                </a:lnTo>
                <a:lnTo>
                  <a:pt x="75350" y="24380"/>
                </a:lnTo>
                <a:lnTo>
                  <a:pt x="75520" y="25110"/>
                </a:lnTo>
                <a:lnTo>
                  <a:pt x="75400" y="25820"/>
                </a:lnTo>
                <a:lnTo>
                  <a:pt x="75130" y="25920"/>
                </a:lnTo>
                <a:lnTo>
                  <a:pt x="74850" y="25960"/>
                </a:lnTo>
                <a:lnTo>
                  <a:pt x="74500" y="26290"/>
                </a:lnTo>
                <a:lnTo>
                  <a:pt x="74160" y="26700"/>
                </a:lnTo>
                <a:lnTo>
                  <a:pt x="73890" y="27630"/>
                </a:lnTo>
                <a:lnTo>
                  <a:pt x="73630" y="28040"/>
                </a:lnTo>
                <a:lnTo>
                  <a:pt x="73420" y="29090"/>
                </a:lnTo>
                <a:lnTo>
                  <a:pt x="73230" y="29510"/>
                </a:lnTo>
                <a:lnTo>
                  <a:pt x="73400" y="30220"/>
                </a:lnTo>
                <a:lnTo>
                  <a:pt x="73440" y="30730"/>
                </a:lnTo>
                <a:lnTo>
                  <a:pt x="73680" y="31310"/>
                </a:lnTo>
                <a:lnTo>
                  <a:pt x="73470" y="31810"/>
                </a:lnTo>
                <a:lnTo>
                  <a:pt x="73600" y="32370"/>
                </a:lnTo>
                <a:lnTo>
                  <a:pt x="73900" y="32480"/>
                </a:lnTo>
                <a:lnTo>
                  <a:pt x="74230" y="32510"/>
                </a:lnTo>
                <a:lnTo>
                  <a:pt x="74890" y="32680"/>
                </a:lnTo>
                <a:lnTo>
                  <a:pt x="75370" y="33270"/>
                </a:lnTo>
                <a:lnTo>
                  <a:pt x="74290" y="33430"/>
                </a:lnTo>
                <a:lnTo>
                  <a:pt x="73540" y="32940"/>
                </a:lnTo>
                <a:lnTo>
                  <a:pt x="73140" y="33190"/>
                </a:lnTo>
                <a:lnTo>
                  <a:pt x="72780" y="33590"/>
                </a:lnTo>
                <a:lnTo>
                  <a:pt x="73200" y="33840"/>
                </a:lnTo>
                <a:lnTo>
                  <a:pt x="73390" y="34380"/>
                </a:lnTo>
                <a:lnTo>
                  <a:pt x="72710" y="34420"/>
                </a:lnTo>
                <a:lnTo>
                  <a:pt x="72030" y="34260"/>
                </a:lnTo>
                <a:lnTo>
                  <a:pt x="71740" y="34370"/>
                </a:lnTo>
                <a:lnTo>
                  <a:pt x="71510" y="34710"/>
                </a:lnTo>
                <a:lnTo>
                  <a:pt x="71350" y="35220"/>
                </a:lnTo>
                <a:lnTo>
                  <a:pt x="71030" y="35610"/>
                </a:lnTo>
                <a:lnTo>
                  <a:pt x="70200" y="35180"/>
                </a:lnTo>
                <a:lnTo>
                  <a:pt x="69850" y="35150"/>
                </a:lnTo>
                <a:lnTo>
                  <a:pt x="69640" y="35520"/>
                </a:lnTo>
                <a:lnTo>
                  <a:pt x="69260" y="35770"/>
                </a:lnTo>
                <a:lnTo>
                  <a:pt x="68870" y="35760"/>
                </a:lnTo>
                <a:lnTo>
                  <a:pt x="68590" y="36380"/>
                </a:lnTo>
                <a:lnTo>
                  <a:pt x="68330" y="36490"/>
                </a:lnTo>
                <a:lnTo>
                  <a:pt x="68160" y="36780"/>
                </a:lnTo>
                <a:lnTo>
                  <a:pt x="67450" y="37140"/>
                </a:lnTo>
                <a:lnTo>
                  <a:pt x="66810" y="36560"/>
                </a:lnTo>
                <a:lnTo>
                  <a:pt x="66180" y="36110"/>
                </a:lnTo>
                <a:lnTo>
                  <a:pt x="65430" y="3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kh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73390" y="34380"/>
                </a:moveTo>
                <a:lnTo>
                  <a:pt x="73200" y="33840"/>
                </a:lnTo>
                <a:lnTo>
                  <a:pt x="72780" y="33590"/>
                </a:lnTo>
                <a:lnTo>
                  <a:pt x="73140" y="33190"/>
                </a:lnTo>
                <a:lnTo>
                  <a:pt x="73540" y="32940"/>
                </a:lnTo>
                <a:lnTo>
                  <a:pt x="74290" y="33430"/>
                </a:lnTo>
                <a:lnTo>
                  <a:pt x="75370" y="33270"/>
                </a:lnTo>
                <a:lnTo>
                  <a:pt x="74890" y="32680"/>
                </a:lnTo>
                <a:lnTo>
                  <a:pt x="74230" y="32510"/>
                </a:lnTo>
                <a:lnTo>
                  <a:pt x="73900" y="32480"/>
                </a:lnTo>
                <a:lnTo>
                  <a:pt x="73600" y="32370"/>
                </a:lnTo>
                <a:lnTo>
                  <a:pt x="73470" y="31810"/>
                </a:lnTo>
                <a:lnTo>
                  <a:pt x="73680" y="31310"/>
                </a:lnTo>
                <a:lnTo>
                  <a:pt x="73440" y="30730"/>
                </a:lnTo>
                <a:lnTo>
                  <a:pt x="73400" y="30220"/>
                </a:lnTo>
                <a:lnTo>
                  <a:pt x="73230" y="29510"/>
                </a:lnTo>
                <a:lnTo>
                  <a:pt x="73420" y="29090"/>
                </a:lnTo>
                <a:lnTo>
                  <a:pt x="73630" y="28040"/>
                </a:lnTo>
                <a:lnTo>
                  <a:pt x="73890" y="27630"/>
                </a:lnTo>
                <a:lnTo>
                  <a:pt x="74160" y="26700"/>
                </a:lnTo>
                <a:lnTo>
                  <a:pt x="74500" y="26290"/>
                </a:lnTo>
                <a:lnTo>
                  <a:pt x="74850" y="25960"/>
                </a:lnTo>
                <a:lnTo>
                  <a:pt x="75130" y="25920"/>
                </a:lnTo>
                <a:lnTo>
                  <a:pt x="75400" y="25820"/>
                </a:lnTo>
                <a:lnTo>
                  <a:pt x="75520" y="25110"/>
                </a:lnTo>
                <a:lnTo>
                  <a:pt x="75350" y="24380"/>
                </a:lnTo>
                <a:lnTo>
                  <a:pt x="75480" y="23950"/>
                </a:lnTo>
                <a:lnTo>
                  <a:pt x="75780" y="23680"/>
                </a:lnTo>
                <a:lnTo>
                  <a:pt x="75990" y="23210"/>
                </a:lnTo>
                <a:lnTo>
                  <a:pt x="75950" y="22650"/>
                </a:lnTo>
                <a:lnTo>
                  <a:pt x="76130" y="21820"/>
                </a:lnTo>
                <a:lnTo>
                  <a:pt x="76570" y="21170"/>
                </a:lnTo>
                <a:lnTo>
                  <a:pt x="76580" y="21170"/>
                </a:lnTo>
                <a:lnTo>
                  <a:pt x="76720" y="21500"/>
                </a:lnTo>
                <a:lnTo>
                  <a:pt x="76860" y="21710"/>
                </a:lnTo>
                <a:lnTo>
                  <a:pt x="77310" y="21900"/>
                </a:lnTo>
                <a:lnTo>
                  <a:pt x="77890" y="21820"/>
                </a:lnTo>
                <a:lnTo>
                  <a:pt x="78980" y="21490"/>
                </a:lnTo>
                <a:lnTo>
                  <a:pt x="79760" y="21510"/>
                </a:lnTo>
                <a:lnTo>
                  <a:pt x="80900" y="21710"/>
                </a:lnTo>
                <a:lnTo>
                  <a:pt x="81960" y="22130"/>
                </a:lnTo>
                <a:lnTo>
                  <a:pt x="82510" y="22790"/>
                </a:lnTo>
                <a:lnTo>
                  <a:pt x="82510" y="22810"/>
                </a:lnTo>
                <a:lnTo>
                  <a:pt x="82470" y="23230"/>
                </a:lnTo>
                <a:lnTo>
                  <a:pt x="80910" y="27320"/>
                </a:lnTo>
                <a:lnTo>
                  <a:pt x="81040" y="27750"/>
                </a:lnTo>
                <a:lnTo>
                  <a:pt x="81450" y="28010"/>
                </a:lnTo>
                <a:lnTo>
                  <a:pt x="82000" y="28270"/>
                </a:lnTo>
                <a:lnTo>
                  <a:pt x="83490" y="29310"/>
                </a:lnTo>
                <a:lnTo>
                  <a:pt x="84430" y="29560"/>
                </a:lnTo>
                <a:lnTo>
                  <a:pt x="84620" y="29740"/>
                </a:lnTo>
                <a:lnTo>
                  <a:pt x="85000" y="30700"/>
                </a:lnTo>
                <a:lnTo>
                  <a:pt x="85150" y="30900"/>
                </a:lnTo>
                <a:lnTo>
                  <a:pt x="85330" y="31000"/>
                </a:lnTo>
                <a:lnTo>
                  <a:pt x="85580" y="31020"/>
                </a:lnTo>
                <a:lnTo>
                  <a:pt x="85680" y="30980"/>
                </a:lnTo>
                <a:lnTo>
                  <a:pt x="85860" y="30840"/>
                </a:lnTo>
                <a:lnTo>
                  <a:pt x="85970" y="30810"/>
                </a:lnTo>
                <a:lnTo>
                  <a:pt x="86060" y="30850"/>
                </a:lnTo>
                <a:lnTo>
                  <a:pt x="86290" y="31050"/>
                </a:lnTo>
                <a:lnTo>
                  <a:pt x="86400" y="31110"/>
                </a:lnTo>
                <a:lnTo>
                  <a:pt x="86650" y="31100"/>
                </a:lnTo>
                <a:lnTo>
                  <a:pt x="86830" y="31050"/>
                </a:lnTo>
                <a:lnTo>
                  <a:pt x="86960" y="31140"/>
                </a:lnTo>
                <a:lnTo>
                  <a:pt x="87060" y="31540"/>
                </a:lnTo>
                <a:lnTo>
                  <a:pt x="87380" y="31690"/>
                </a:lnTo>
                <a:lnTo>
                  <a:pt x="87800" y="31700"/>
                </a:lnTo>
                <a:lnTo>
                  <a:pt x="88590" y="31540"/>
                </a:lnTo>
                <a:lnTo>
                  <a:pt x="88600" y="31540"/>
                </a:lnTo>
                <a:lnTo>
                  <a:pt x="88600" y="31530"/>
                </a:lnTo>
                <a:lnTo>
                  <a:pt x="88720" y="31500"/>
                </a:lnTo>
                <a:lnTo>
                  <a:pt x="88830" y="31490"/>
                </a:lnTo>
                <a:lnTo>
                  <a:pt x="88950" y="31500"/>
                </a:lnTo>
                <a:lnTo>
                  <a:pt x="89080" y="31540"/>
                </a:lnTo>
                <a:lnTo>
                  <a:pt x="89430" y="31830"/>
                </a:lnTo>
                <a:lnTo>
                  <a:pt x="90030" y="32540"/>
                </a:lnTo>
                <a:lnTo>
                  <a:pt x="90410" y="32710"/>
                </a:lnTo>
                <a:lnTo>
                  <a:pt x="91220" y="32780"/>
                </a:lnTo>
                <a:lnTo>
                  <a:pt x="91550" y="32970"/>
                </a:lnTo>
                <a:lnTo>
                  <a:pt x="91880" y="33420"/>
                </a:lnTo>
                <a:lnTo>
                  <a:pt x="91360" y="34480"/>
                </a:lnTo>
                <a:lnTo>
                  <a:pt x="91070" y="34960"/>
                </a:lnTo>
                <a:lnTo>
                  <a:pt x="90490" y="35670"/>
                </a:lnTo>
                <a:lnTo>
                  <a:pt x="90290" y="35850"/>
                </a:lnTo>
                <a:lnTo>
                  <a:pt x="90070" y="35950"/>
                </a:lnTo>
                <a:lnTo>
                  <a:pt x="89790" y="35980"/>
                </a:lnTo>
                <a:lnTo>
                  <a:pt x="89160" y="35840"/>
                </a:lnTo>
                <a:lnTo>
                  <a:pt x="88860" y="35870"/>
                </a:lnTo>
                <a:lnTo>
                  <a:pt x="88600" y="36150"/>
                </a:lnTo>
                <a:lnTo>
                  <a:pt x="88470" y="36770"/>
                </a:lnTo>
                <a:lnTo>
                  <a:pt x="88480" y="37690"/>
                </a:lnTo>
                <a:lnTo>
                  <a:pt x="88650" y="38510"/>
                </a:lnTo>
                <a:lnTo>
                  <a:pt x="89020" y="38810"/>
                </a:lnTo>
                <a:lnTo>
                  <a:pt x="89140" y="38710"/>
                </a:lnTo>
                <a:lnTo>
                  <a:pt x="89200" y="38550"/>
                </a:lnTo>
                <a:lnTo>
                  <a:pt x="89290" y="38410"/>
                </a:lnTo>
                <a:lnTo>
                  <a:pt x="89480" y="38400"/>
                </a:lnTo>
                <a:lnTo>
                  <a:pt x="89510" y="38500"/>
                </a:lnTo>
                <a:lnTo>
                  <a:pt x="89810" y="39080"/>
                </a:lnTo>
                <a:lnTo>
                  <a:pt x="89830" y="39210"/>
                </a:lnTo>
                <a:lnTo>
                  <a:pt x="89940" y="39920"/>
                </a:lnTo>
                <a:lnTo>
                  <a:pt x="90060" y="40310"/>
                </a:lnTo>
                <a:lnTo>
                  <a:pt x="90290" y="40610"/>
                </a:lnTo>
                <a:lnTo>
                  <a:pt x="91000" y="41110"/>
                </a:lnTo>
                <a:lnTo>
                  <a:pt x="91160" y="41180"/>
                </a:lnTo>
                <a:lnTo>
                  <a:pt x="91440" y="41250"/>
                </a:lnTo>
                <a:lnTo>
                  <a:pt x="92070" y="41840"/>
                </a:lnTo>
                <a:lnTo>
                  <a:pt x="93390" y="42400"/>
                </a:lnTo>
                <a:lnTo>
                  <a:pt x="94060" y="42800"/>
                </a:lnTo>
                <a:lnTo>
                  <a:pt x="94270" y="43300"/>
                </a:lnTo>
                <a:lnTo>
                  <a:pt x="94480" y="43220"/>
                </a:lnTo>
                <a:lnTo>
                  <a:pt x="94570" y="43280"/>
                </a:lnTo>
                <a:lnTo>
                  <a:pt x="94590" y="43290"/>
                </a:lnTo>
                <a:lnTo>
                  <a:pt x="94680" y="43450"/>
                </a:lnTo>
                <a:lnTo>
                  <a:pt x="94940" y="43740"/>
                </a:lnTo>
                <a:lnTo>
                  <a:pt x="95370" y="44400"/>
                </a:lnTo>
                <a:lnTo>
                  <a:pt x="95450" y="44660"/>
                </a:lnTo>
                <a:lnTo>
                  <a:pt x="95410" y="44680"/>
                </a:lnTo>
                <a:lnTo>
                  <a:pt x="95300" y="44660"/>
                </a:lnTo>
                <a:lnTo>
                  <a:pt x="95180" y="44810"/>
                </a:lnTo>
                <a:lnTo>
                  <a:pt x="95150" y="44940"/>
                </a:lnTo>
                <a:lnTo>
                  <a:pt x="95140" y="45260"/>
                </a:lnTo>
                <a:lnTo>
                  <a:pt x="95110" y="45380"/>
                </a:lnTo>
                <a:lnTo>
                  <a:pt x="95030" y="45490"/>
                </a:lnTo>
                <a:lnTo>
                  <a:pt x="94850" y="45660"/>
                </a:lnTo>
                <a:lnTo>
                  <a:pt x="94770" y="45770"/>
                </a:lnTo>
                <a:lnTo>
                  <a:pt x="94640" y="46260"/>
                </a:lnTo>
                <a:lnTo>
                  <a:pt x="94570" y="46880"/>
                </a:lnTo>
                <a:lnTo>
                  <a:pt x="94460" y="47450"/>
                </a:lnTo>
                <a:lnTo>
                  <a:pt x="94380" y="47560"/>
                </a:lnTo>
                <a:lnTo>
                  <a:pt x="94190" y="47820"/>
                </a:lnTo>
                <a:lnTo>
                  <a:pt x="93930" y="47870"/>
                </a:lnTo>
                <a:lnTo>
                  <a:pt x="93670" y="47800"/>
                </a:lnTo>
                <a:lnTo>
                  <a:pt x="93400" y="47770"/>
                </a:lnTo>
                <a:lnTo>
                  <a:pt x="93120" y="47950"/>
                </a:lnTo>
                <a:lnTo>
                  <a:pt x="92970" y="48240"/>
                </a:lnTo>
                <a:lnTo>
                  <a:pt x="92890" y="48520"/>
                </a:lnTo>
                <a:lnTo>
                  <a:pt x="92770" y="48710"/>
                </a:lnTo>
                <a:lnTo>
                  <a:pt x="92470" y="48720"/>
                </a:lnTo>
                <a:lnTo>
                  <a:pt x="92230" y="48570"/>
                </a:lnTo>
                <a:lnTo>
                  <a:pt x="91850" y="48060"/>
                </a:lnTo>
                <a:lnTo>
                  <a:pt x="91630" y="47860"/>
                </a:lnTo>
                <a:lnTo>
                  <a:pt x="90820" y="47600"/>
                </a:lnTo>
                <a:lnTo>
                  <a:pt x="90540" y="47430"/>
                </a:lnTo>
                <a:lnTo>
                  <a:pt x="89740" y="46700"/>
                </a:lnTo>
                <a:lnTo>
                  <a:pt x="89350" y="46210"/>
                </a:lnTo>
                <a:lnTo>
                  <a:pt x="89140" y="46000"/>
                </a:lnTo>
                <a:lnTo>
                  <a:pt x="88890" y="45910"/>
                </a:lnTo>
                <a:lnTo>
                  <a:pt x="87870" y="45920"/>
                </a:lnTo>
                <a:lnTo>
                  <a:pt x="87570" y="45990"/>
                </a:lnTo>
                <a:lnTo>
                  <a:pt x="87230" y="46210"/>
                </a:lnTo>
                <a:lnTo>
                  <a:pt x="86870" y="46440"/>
                </a:lnTo>
                <a:lnTo>
                  <a:pt x="86600" y="46540"/>
                </a:lnTo>
                <a:lnTo>
                  <a:pt x="86280" y="46570"/>
                </a:lnTo>
                <a:lnTo>
                  <a:pt x="85620" y="46490"/>
                </a:lnTo>
                <a:lnTo>
                  <a:pt x="83610" y="45760"/>
                </a:lnTo>
                <a:lnTo>
                  <a:pt x="82930" y="45340"/>
                </a:lnTo>
                <a:lnTo>
                  <a:pt x="82670" y="45180"/>
                </a:lnTo>
                <a:lnTo>
                  <a:pt x="82110" y="44700"/>
                </a:lnTo>
                <a:lnTo>
                  <a:pt x="81780" y="44180"/>
                </a:lnTo>
                <a:lnTo>
                  <a:pt x="82080" y="43810"/>
                </a:lnTo>
                <a:lnTo>
                  <a:pt x="82390" y="43690"/>
                </a:lnTo>
                <a:lnTo>
                  <a:pt x="82590" y="43590"/>
                </a:lnTo>
                <a:lnTo>
                  <a:pt x="82570" y="43480"/>
                </a:lnTo>
                <a:lnTo>
                  <a:pt x="82250" y="43350"/>
                </a:lnTo>
                <a:lnTo>
                  <a:pt x="81370" y="43170"/>
                </a:lnTo>
                <a:lnTo>
                  <a:pt x="79420" y="42410"/>
                </a:lnTo>
                <a:lnTo>
                  <a:pt x="78980" y="41990"/>
                </a:lnTo>
                <a:lnTo>
                  <a:pt x="78790" y="41760"/>
                </a:lnTo>
                <a:lnTo>
                  <a:pt x="78590" y="41730"/>
                </a:lnTo>
                <a:lnTo>
                  <a:pt x="78140" y="41860"/>
                </a:lnTo>
                <a:lnTo>
                  <a:pt x="77870" y="41890"/>
                </a:lnTo>
                <a:lnTo>
                  <a:pt x="77650" y="41850"/>
                </a:lnTo>
                <a:lnTo>
                  <a:pt x="77000" y="41510"/>
                </a:lnTo>
                <a:lnTo>
                  <a:pt x="76960" y="41200"/>
                </a:lnTo>
                <a:lnTo>
                  <a:pt x="76870" y="40960"/>
                </a:lnTo>
                <a:lnTo>
                  <a:pt x="76760" y="40750"/>
                </a:lnTo>
                <a:lnTo>
                  <a:pt x="76660" y="40300"/>
                </a:lnTo>
                <a:lnTo>
                  <a:pt x="76410" y="39940"/>
                </a:lnTo>
                <a:lnTo>
                  <a:pt x="75990" y="39820"/>
                </a:lnTo>
                <a:lnTo>
                  <a:pt x="75560" y="39780"/>
                </a:lnTo>
                <a:lnTo>
                  <a:pt x="75310" y="39620"/>
                </a:lnTo>
                <a:lnTo>
                  <a:pt x="75210" y="39270"/>
                </a:lnTo>
                <a:lnTo>
                  <a:pt x="75140" y="38780"/>
                </a:lnTo>
                <a:lnTo>
                  <a:pt x="75600" y="37700"/>
                </a:lnTo>
                <a:lnTo>
                  <a:pt x="75350" y="36730"/>
                </a:lnTo>
                <a:lnTo>
                  <a:pt x="75240" y="36150"/>
                </a:lnTo>
                <a:lnTo>
                  <a:pt x="75000" y="35660"/>
                </a:lnTo>
                <a:lnTo>
                  <a:pt x="74490" y="35610"/>
                </a:lnTo>
                <a:lnTo>
                  <a:pt x="74040" y="35280"/>
                </a:lnTo>
                <a:lnTo>
                  <a:pt x="73740" y="34780"/>
                </a:lnTo>
                <a:lnTo>
                  <a:pt x="73390" y="3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mtskhe-Javakh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1160" y="32940"/>
                </a:moveTo>
                <a:lnTo>
                  <a:pt x="51540" y="32910"/>
                </a:lnTo>
                <a:lnTo>
                  <a:pt x="52420" y="33130"/>
                </a:lnTo>
                <a:lnTo>
                  <a:pt x="52900" y="33350"/>
                </a:lnTo>
                <a:lnTo>
                  <a:pt x="53030" y="33610"/>
                </a:lnTo>
                <a:lnTo>
                  <a:pt x="53100" y="33900"/>
                </a:lnTo>
                <a:lnTo>
                  <a:pt x="53280" y="34060"/>
                </a:lnTo>
                <a:lnTo>
                  <a:pt x="53420" y="34270"/>
                </a:lnTo>
                <a:lnTo>
                  <a:pt x="53880" y="34670"/>
                </a:lnTo>
                <a:lnTo>
                  <a:pt x="54300" y="34740"/>
                </a:lnTo>
                <a:lnTo>
                  <a:pt x="54500" y="35220"/>
                </a:lnTo>
                <a:lnTo>
                  <a:pt x="54930" y="35390"/>
                </a:lnTo>
                <a:lnTo>
                  <a:pt x="55400" y="35650"/>
                </a:lnTo>
                <a:lnTo>
                  <a:pt x="55910" y="35580"/>
                </a:lnTo>
                <a:lnTo>
                  <a:pt x="56830" y="35560"/>
                </a:lnTo>
                <a:lnTo>
                  <a:pt x="57400" y="36260"/>
                </a:lnTo>
                <a:lnTo>
                  <a:pt x="56730" y="36970"/>
                </a:lnTo>
                <a:lnTo>
                  <a:pt x="55920" y="37000"/>
                </a:lnTo>
                <a:lnTo>
                  <a:pt x="55320" y="36900"/>
                </a:lnTo>
                <a:lnTo>
                  <a:pt x="55010" y="37470"/>
                </a:lnTo>
                <a:lnTo>
                  <a:pt x="54930" y="39280"/>
                </a:lnTo>
                <a:lnTo>
                  <a:pt x="54790" y="39720"/>
                </a:lnTo>
                <a:lnTo>
                  <a:pt x="54590" y="39880"/>
                </a:lnTo>
                <a:lnTo>
                  <a:pt x="54500" y="40170"/>
                </a:lnTo>
                <a:lnTo>
                  <a:pt x="54980" y="40260"/>
                </a:lnTo>
                <a:lnTo>
                  <a:pt x="55570" y="40230"/>
                </a:lnTo>
                <a:lnTo>
                  <a:pt x="56220" y="40070"/>
                </a:lnTo>
                <a:lnTo>
                  <a:pt x="56870" y="40110"/>
                </a:lnTo>
                <a:lnTo>
                  <a:pt x="57220" y="40480"/>
                </a:lnTo>
                <a:lnTo>
                  <a:pt x="57470" y="41010"/>
                </a:lnTo>
                <a:lnTo>
                  <a:pt x="57600" y="41120"/>
                </a:lnTo>
                <a:lnTo>
                  <a:pt x="57650" y="41370"/>
                </a:lnTo>
                <a:lnTo>
                  <a:pt x="57690" y="41750"/>
                </a:lnTo>
                <a:lnTo>
                  <a:pt x="57700" y="42150"/>
                </a:lnTo>
                <a:lnTo>
                  <a:pt x="57800" y="42560"/>
                </a:lnTo>
                <a:lnTo>
                  <a:pt x="58080" y="42740"/>
                </a:lnTo>
                <a:lnTo>
                  <a:pt x="58230" y="43090"/>
                </a:lnTo>
                <a:lnTo>
                  <a:pt x="58280" y="43480"/>
                </a:lnTo>
                <a:lnTo>
                  <a:pt x="58080" y="44270"/>
                </a:lnTo>
                <a:lnTo>
                  <a:pt x="58180" y="45070"/>
                </a:lnTo>
                <a:lnTo>
                  <a:pt x="58360" y="45330"/>
                </a:lnTo>
                <a:lnTo>
                  <a:pt x="58500" y="45620"/>
                </a:lnTo>
                <a:lnTo>
                  <a:pt x="58640" y="46550"/>
                </a:lnTo>
                <a:lnTo>
                  <a:pt x="58640" y="46560"/>
                </a:lnTo>
                <a:lnTo>
                  <a:pt x="58340" y="46630"/>
                </a:lnTo>
                <a:lnTo>
                  <a:pt x="57090" y="46660"/>
                </a:lnTo>
                <a:lnTo>
                  <a:pt x="56500" y="46900"/>
                </a:lnTo>
                <a:lnTo>
                  <a:pt x="55870" y="47460"/>
                </a:lnTo>
                <a:lnTo>
                  <a:pt x="55610" y="47570"/>
                </a:lnTo>
                <a:lnTo>
                  <a:pt x="55280" y="47600"/>
                </a:lnTo>
                <a:lnTo>
                  <a:pt x="53070" y="47280"/>
                </a:lnTo>
                <a:lnTo>
                  <a:pt x="52490" y="47310"/>
                </a:lnTo>
                <a:lnTo>
                  <a:pt x="51760" y="47610"/>
                </a:lnTo>
                <a:lnTo>
                  <a:pt x="51630" y="47640"/>
                </a:lnTo>
                <a:lnTo>
                  <a:pt x="51490" y="47630"/>
                </a:lnTo>
                <a:lnTo>
                  <a:pt x="51360" y="47600"/>
                </a:lnTo>
                <a:lnTo>
                  <a:pt x="51510" y="47130"/>
                </a:lnTo>
                <a:lnTo>
                  <a:pt x="51320" y="46710"/>
                </a:lnTo>
                <a:lnTo>
                  <a:pt x="50950" y="46360"/>
                </a:lnTo>
                <a:lnTo>
                  <a:pt x="50580" y="46150"/>
                </a:lnTo>
                <a:lnTo>
                  <a:pt x="50150" y="46030"/>
                </a:lnTo>
                <a:lnTo>
                  <a:pt x="49760" y="46060"/>
                </a:lnTo>
                <a:lnTo>
                  <a:pt x="48510" y="46410"/>
                </a:lnTo>
                <a:lnTo>
                  <a:pt x="48320" y="46270"/>
                </a:lnTo>
                <a:lnTo>
                  <a:pt x="47990" y="45470"/>
                </a:lnTo>
                <a:lnTo>
                  <a:pt x="47720" y="45150"/>
                </a:lnTo>
                <a:lnTo>
                  <a:pt x="47450" y="45120"/>
                </a:lnTo>
                <a:lnTo>
                  <a:pt x="47150" y="45150"/>
                </a:lnTo>
                <a:lnTo>
                  <a:pt x="46790" y="45040"/>
                </a:lnTo>
                <a:lnTo>
                  <a:pt x="47520" y="44660"/>
                </a:lnTo>
                <a:lnTo>
                  <a:pt x="47720" y="44490"/>
                </a:lnTo>
                <a:lnTo>
                  <a:pt x="47900" y="44230"/>
                </a:lnTo>
                <a:lnTo>
                  <a:pt x="47880" y="44130"/>
                </a:lnTo>
                <a:lnTo>
                  <a:pt x="47480" y="44080"/>
                </a:lnTo>
                <a:lnTo>
                  <a:pt x="47070" y="43880"/>
                </a:lnTo>
                <a:lnTo>
                  <a:pt x="46410" y="43300"/>
                </a:lnTo>
                <a:lnTo>
                  <a:pt x="45420" y="42620"/>
                </a:lnTo>
                <a:lnTo>
                  <a:pt x="45220" y="42410"/>
                </a:lnTo>
                <a:lnTo>
                  <a:pt x="44810" y="41640"/>
                </a:lnTo>
                <a:lnTo>
                  <a:pt x="44710" y="41520"/>
                </a:lnTo>
                <a:lnTo>
                  <a:pt x="44590" y="41470"/>
                </a:lnTo>
                <a:lnTo>
                  <a:pt x="44520" y="41400"/>
                </a:lnTo>
                <a:lnTo>
                  <a:pt x="44470" y="41320"/>
                </a:lnTo>
                <a:lnTo>
                  <a:pt x="44390" y="41240"/>
                </a:lnTo>
                <a:lnTo>
                  <a:pt x="43990" y="41110"/>
                </a:lnTo>
                <a:lnTo>
                  <a:pt x="43880" y="41040"/>
                </a:lnTo>
                <a:lnTo>
                  <a:pt x="43770" y="40840"/>
                </a:lnTo>
                <a:lnTo>
                  <a:pt x="43700" y="40620"/>
                </a:lnTo>
                <a:lnTo>
                  <a:pt x="43600" y="40500"/>
                </a:lnTo>
                <a:lnTo>
                  <a:pt x="43420" y="40610"/>
                </a:lnTo>
                <a:lnTo>
                  <a:pt x="43080" y="41000"/>
                </a:lnTo>
                <a:lnTo>
                  <a:pt x="42830" y="40910"/>
                </a:lnTo>
                <a:lnTo>
                  <a:pt x="42570" y="40630"/>
                </a:lnTo>
                <a:lnTo>
                  <a:pt x="42220" y="40420"/>
                </a:lnTo>
                <a:lnTo>
                  <a:pt x="42340" y="40240"/>
                </a:lnTo>
                <a:lnTo>
                  <a:pt x="42600" y="40020"/>
                </a:lnTo>
                <a:lnTo>
                  <a:pt x="42710" y="39880"/>
                </a:lnTo>
                <a:lnTo>
                  <a:pt x="42770" y="39720"/>
                </a:lnTo>
                <a:lnTo>
                  <a:pt x="42800" y="39540"/>
                </a:lnTo>
                <a:lnTo>
                  <a:pt x="42840" y="39360"/>
                </a:lnTo>
                <a:lnTo>
                  <a:pt x="42950" y="39190"/>
                </a:lnTo>
                <a:lnTo>
                  <a:pt x="42690" y="39070"/>
                </a:lnTo>
                <a:lnTo>
                  <a:pt x="40790" y="38900"/>
                </a:lnTo>
                <a:lnTo>
                  <a:pt x="40110" y="38960"/>
                </a:lnTo>
                <a:lnTo>
                  <a:pt x="39840" y="39050"/>
                </a:lnTo>
                <a:lnTo>
                  <a:pt x="39790" y="39070"/>
                </a:lnTo>
                <a:lnTo>
                  <a:pt x="39650" y="38690"/>
                </a:lnTo>
                <a:lnTo>
                  <a:pt x="39250" y="38050"/>
                </a:lnTo>
                <a:lnTo>
                  <a:pt x="38940" y="37680"/>
                </a:lnTo>
                <a:lnTo>
                  <a:pt x="38580" y="37340"/>
                </a:lnTo>
                <a:lnTo>
                  <a:pt x="38450" y="37120"/>
                </a:lnTo>
                <a:lnTo>
                  <a:pt x="38360" y="36860"/>
                </a:lnTo>
                <a:lnTo>
                  <a:pt x="38390" y="36520"/>
                </a:lnTo>
                <a:lnTo>
                  <a:pt x="38540" y="36280"/>
                </a:lnTo>
                <a:lnTo>
                  <a:pt x="38560" y="35650"/>
                </a:lnTo>
                <a:lnTo>
                  <a:pt x="38420" y="35260"/>
                </a:lnTo>
                <a:lnTo>
                  <a:pt x="38360" y="35090"/>
                </a:lnTo>
                <a:lnTo>
                  <a:pt x="39030" y="35010"/>
                </a:lnTo>
                <a:lnTo>
                  <a:pt x="39340" y="35120"/>
                </a:lnTo>
                <a:lnTo>
                  <a:pt x="39640" y="35180"/>
                </a:lnTo>
                <a:lnTo>
                  <a:pt x="39870" y="34990"/>
                </a:lnTo>
                <a:lnTo>
                  <a:pt x="39990" y="34670"/>
                </a:lnTo>
                <a:lnTo>
                  <a:pt x="40290" y="34460"/>
                </a:lnTo>
                <a:lnTo>
                  <a:pt x="40640" y="34450"/>
                </a:lnTo>
                <a:lnTo>
                  <a:pt x="41480" y="34950"/>
                </a:lnTo>
                <a:lnTo>
                  <a:pt x="42910" y="34590"/>
                </a:lnTo>
                <a:lnTo>
                  <a:pt x="44070" y="34840"/>
                </a:lnTo>
                <a:lnTo>
                  <a:pt x="44680" y="34850"/>
                </a:lnTo>
                <a:lnTo>
                  <a:pt x="45260" y="34600"/>
                </a:lnTo>
                <a:lnTo>
                  <a:pt x="46660" y="34480"/>
                </a:lnTo>
                <a:lnTo>
                  <a:pt x="46890" y="34560"/>
                </a:lnTo>
                <a:lnTo>
                  <a:pt x="47110" y="34600"/>
                </a:lnTo>
                <a:lnTo>
                  <a:pt x="51160" y="3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jar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9790" y="39070"/>
                </a:moveTo>
                <a:lnTo>
                  <a:pt x="39770" y="39080"/>
                </a:lnTo>
                <a:lnTo>
                  <a:pt x="39500" y="39290"/>
                </a:lnTo>
                <a:lnTo>
                  <a:pt x="39360" y="39590"/>
                </a:lnTo>
                <a:lnTo>
                  <a:pt x="39230" y="40330"/>
                </a:lnTo>
                <a:lnTo>
                  <a:pt x="39090" y="40620"/>
                </a:lnTo>
                <a:lnTo>
                  <a:pt x="38800" y="40930"/>
                </a:lnTo>
                <a:lnTo>
                  <a:pt x="38390" y="41550"/>
                </a:lnTo>
                <a:lnTo>
                  <a:pt x="38110" y="41730"/>
                </a:lnTo>
                <a:lnTo>
                  <a:pt x="37950" y="41740"/>
                </a:lnTo>
                <a:lnTo>
                  <a:pt x="37770" y="41750"/>
                </a:lnTo>
                <a:lnTo>
                  <a:pt x="35390" y="40820"/>
                </a:lnTo>
                <a:lnTo>
                  <a:pt x="34730" y="40860"/>
                </a:lnTo>
                <a:lnTo>
                  <a:pt x="34400" y="40830"/>
                </a:lnTo>
                <a:lnTo>
                  <a:pt x="34180" y="40620"/>
                </a:lnTo>
                <a:lnTo>
                  <a:pt x="33980" y="40500"/>
                </a:lnTo>
                <a:lnTo>
                  <a:pt x="33780" y="40500"/>
                </a:lnTo>
                <a:lnTo>
                  <a:pt x="33350" y="40620"/>
                </a:lnTo>
                <a:lnTo>
                  <a:pt x="33160" y="40530"/>
                </a:lnTo>
                <a:lnTo>
                  <a:pt x="32970" y="40500"/>
                </a:lnTo>
                <a:lnTo>
                  <a:pt x="32780" y="40530"/>
                </a:lnTo>
                <a:lnTo>
                  <a:pt x="32580" y="40620"/>
                </a:lnTo>
                <a:lnTo>
                  <a:pt x="32100" y="40770"/>
                </a:lnTo>
                <a:lnTo>
                  <a:pt x="31130" y="40400"/>
                </a:lnTo>
                <a:lnTo>
                  <a:pt x="30590" y="40620"/>
                </a:lnTo>
                <a:lnTo>
                  <a:pt x="30400" y="40760"/>
                </a:lnTo>
                <a:lnTo>
                  <a:pt x="29980" y="41370"/>
                </a:lnTo>
                <a:lnTo>
                  <a:pt x="29430" y="41840"/>
                </a:lnTo>
                <a:lnTo>
                  <a:pt x="29300" y="41920"/>
                </a:lnTo>
                <a:lnTo>
                  <a:pt x="29140" y="41850"/>
                </a:lnTo>
                <a:lnTo>
                  <a:pt x="28600" y="41340"/>
                </a:lnTo>
                <a:lnTo>
                  <a:pt x="28420" y="41280"/>
                </a:lnTo>
                <a:lnTo>
                  <a:pt x="28020" y="41230"/>
                </a:lnTo>
                <a:lnTo>
                  <a:pt x="27860" y="41170"/>
                </a:lnTo>
                <a:lnTo>
                  <a:pt x="27810" y="41050"/>
                </a:lnTo>
                <a:lnTo>
                  <a:pt x="27810" y="40910"/>
                </a:lnTo>
                <a:lnTo>
                  <a:pt x="27830" y="40770"/>
                </a:lnTo>
                <a:lnTo>
                  <a:pt x="27810" y="40700"/>
                </a:lnTo>
                <a:lnTo>
                  <a:pt x="27700" y="40700"/>
                </a:lnTo>
                <a:lnTo>
                  <a:pt x="27360" y="40850"/>
                </a:lnTo>
                <a:lnTo>
                  <a:pt x="26960" y="40890"/>
                </a:lnTo>
                <a:lnTo>
                  <a:pt x="26790" y="40850"/>
                </a:lnTo>
                <a:lnTo>
                  <a:pt x="25340" y="40240"/>
                </a:lnTo>
                <a:lnTo>
                  <a:pt x="26230" y="38640"/>
                </a:lnTo>
                <a:lnTo>
                  <a:pt x="26630" y="38100"/>
                </a:lnTo>
                <a:lnTo>
                  <a:pt x="27450" y="37560"/>
                </a:lnTo>
                <a:lnTo>
                  <a:pt x="27680" y="37020"/>
                </a:lnTo>
                <a:lnTo>
                  <a:pt x="28310" y="35970"/>
                </a:lnTo>
                <a:lnTo>
                  <a:pt x="28350" y="35760"/>
                </a:lnTo>
                <a:lnTo>
                  <a:pt x="28350" y="35590"/>
                </a:lnTo>
                <a:lnTo>
                  <a:pt x="28370" y="35450"/>
                </a:lnTo>
                <a:lnTo>
                  <a:pt x="28450" y="35290"/>
                </a:lnTo>
                <a:lnTo>
                  <a:pt x="28670" y="34980"/>
                </a:lnTo>
                <a:lnTo>
                  <a:pt x="28740" y="34830"/>
                </a:lnTo>
                <a:lnTo>
                  <a:pt x="28770" y="34670"/>
                </a:lnTo>
                <a:lnTo>
                  <a:pt x="28770" y="33190"/>
                </a:lnTo>
                <a:lnTo>
                  <a:pt x="30540" y="33280"/>
                </a:lnTo>
                <a:lnTo>
                  <a:pt x="30900" y="33500"/>
                </a:lnTo>
                <a:lnTo>
                  <a:pt x="31110" y="33620"/>
                </a:lnTo>
                <a:lnTo>
                  <a:pt x="31180" y="34000"/>
                </a:lnTo>
                <a:lnTo>
                  <a:pt x="31850" y="34280"/>
                </a:lnTo>
                <a:lnTo>
                  <a:pt x="32110" y="34450"/>
                </a:lnTo>
                <a:lnTo>
                  <a:pt x="32280" y="34530"/>
                </a:lnTo>
                <a:lnTo>
                  <a:pt x="32690" y="34850"/>
                </a:lnTo>
                <a:lnTo>
                  <a:pt x="32860" y="34820"/>
                </a:lnTo>
                <a:lnTo>
                  <a:pt x="32880" y="34820"/>
                </a:lnTo>
                <a:lnTo>
                  <a:pt x="33220" y="34690"/>
                </a:lnTo>
                <a:lnTo>
                  <a:pt x="33880" y="34610"/>
                </a:lnTo>
                <a:lnTo>
                  <a:pt x="34310" y="34840"/>
                </a:lnTo>
                <a:lnTo>
                  <a:pt x="34550" y="34980"/>
                </a:lnTo>
                <a:lnTo>
                  <a:pt x="34950" y="35090"/>
                </a:lnTo>
                <a:lnTo>
                  <a:pt x="35200" y="35050"/>
                </a:lnTo>
                <a:lnTo>
                  <a:pt x="35930" y="34930"/>
                </a:lnTo>
                <a:lnTo>
                  <a:pt x="36660" y="34470"/>
                </a:lnTo>
                <a:lnTo>
                  <a:pt x="37030" y="34360"/>
                </a:lnTo>
                <a:lnTo>
                  <a:pt x="37330" y="34430"/>
                </a:lnTo>
                <a:lnTo>
                  <a:pt x="37850" y="34960"/>
                </a:lnTo>
                <a:lnTo>
                  <a:pt x="38020" y="35050"/>
                </a:lnTo>
                <a:lnTo>
                  <a:pt x="38360" y="35090"/>
                </a:lnTo>
                <a:lnTo>
                  <a:pt x="38420" y="35260"/>
                </a:lnTo>
                <a:lnTo>
                  <a:pt x="38560" y="35650"/>
                </a:lnTo>
                <a:lnTo>
                  <a:pt x="38540" y="36280"/>
                </a:lnTo>
                <a:lnTo>
                  <a:pt x="38390" y="36520"/>
                </a:lnTo>
                <a:lnTo>
                  <a:pt x="38360" y="36860"/>
                </a:lnTo>
                <a:lnTo>
                  <a:pt x="38450" y="37120"/>
                </a:lnTo>
                <a:lnTo>
                  <a:pt x="38580" y="37340"/>
                </a:lnTo>
                <a:lnTo>
                  <a:pt x="38940" y="37680"/>
                </a:lnTo>
                <a:lnTo>
                  <a:pt x="39250" y="38050"/>
                </a:lnTo>
                <a:lnTo>
                  <a:pt x="39650" y="38690"/>
                </a:lnTo>
                <a:lnTo>
                  <a:pt x="39790" y="3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vemo Kartl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57400" y="36260"/>
                </a:moveTo>
                <a:lnTo>
                  <a:pt x="60530" y="36570"/>
                </a:lnTo>
                <a:lnTo>
                  <a:pt x="60950" y="36430"/>
                </a:lnTo>
                <a:lnTo>
                  <a:pt x="61380" y="36350"/>
                </a:lnTo>
                <a:lnTo>
                  <a:pt x="62020" y="36510"/>
                </a:lnTo>
                <a:lnTo>
                  <a:pt x="62670" y="36400"/>
                </a:lnTo>
                <a:lnTo>
                  <a:pt x="63490" y="36000"/>
                </a:lnTo>
                <a:lnTo>
                  <a:pt x="63740" y="36120"/>
                </a:lnTo>
                <a:lnTo>
                  <a:pt x="63960" y="36380"/>
                </a:lnTo>
                <a:lnTo>
                  <a:pt x="64270" y="36510"/>
                </a:lnTo>
                <a:lnTo>
                  <a:pt x="65210" y="36490"/>
                </a:lnTo>
                <a:lnTo>
                  <a:pt x="65430" y="36010"/>
                </a:lnTo>
                <a:lnTo>
                  <a:pt x="66180" y="36110"/>
                </a:lnTo>
                <a:lnTo>
                  <a:pt x="66810" y="36560"/>
                </a:lnTo>
                <a:lnTo>
                  <a:pt x="67450" y="37140"/>
                </a:lnTo>
                <a:lnTo>
                  <a:pt x="68160" y="36780"/>
                </a:lnTo>
                <a:lnTo>
                  <a:pt x="68410" y="36840"/>
                </a:lnTo>
                <a:lnTo>
                  <a:pt x="68450" y="37100"/>
                </a:lnTo>
                <a:lnTo>
                  <a:pt x="68640" y="37350"/>
                </a:lnTo>
                <a:lnTo>
                  <a:pt x="69040" y="37330"/>
                </a:lnTo>
                <a:lnTo>
                  <a:pt x="70140" y="37900"/>
                </a:lnTo>
                <a:lnTo>
                  <a:pt x="70480" y="37930"/>
                </a:lnTo>
                <a:lnTo>
                  <a:pt x="70810" y="38010"/>
                </a:lnTo>
                <a:lnTo>
                  <a:pt x="71200" y="38210"/>
                </a:lnTo>
                <a:lnTo>
                  <a:pt x="71720" y="38240"/>
                </a:lnTo>
                <a:lnTo>
                  <a:pt x="72230" y="38070"/>
                </a:lnTo>
                <a:lnTo>
                  <a:pt x="72610" y="37500"/>
                </a:lnTo>
                <a:lnTo>
                  <a:pt x="72490" y="37050"/>
                </a:lnTo>
                <a:lnTo>
                  <a:pt x="72270" y="37230"/>
                </a:lnTo>
                <a:lnTo>
                  <a:pt x="72090" y="37480"/>
                </a:lnTo>
                <a:lnTo>
                  <a:pt x="71780" y="37560"/>
                </a:lnTo>
                <a:lnTo>
                  <a:pt x="71460" y="37480"/>
                </a:lnTo>
                <a:lnTo>
                  <a:pt x="71220" y="37360"/>
                </a:lnTo>
                <a:lnTo>
                  <a:pt x="71020" y="37180"/>
                </a:lnTo>
                <a:lnTo>
                  <a:pt x="70950" y="36860"/>
                </a:lnTo>
                <a:lnTo>
                  <a:pt x="70860" y="36540"/>
                </a:lnTo>
                <a:lnTo>
                  <a:pt x="70600" y="36300"/>
                </a:lnTo>
                <a:lnTo>
                  <a:pt x="70630" y="35990"/>
                </a:lnTo>
                <a:lnTo>
                  <a:pt x="71030" y="35610"/>
                </a:lnTo>
                <a:lnTo>
                  <a:pt x="71350" y="35220"/>
                </a:lnTo>
                <a:lnTo>
                  <a:pt x="71510" y="34710"/>
                </a:lnTo>
                <a:lnTo>
                  <a:pt x="71740" y="34370"/>
                </a:lnTo>
                <a:lnTo>
                  <a:pt x="72030" y="34260"/>
                </a:lnTo>
                <a:lnTo>
                  <a:pt x="72710" y="34420"/>
                </a:lnTo>
                <a:lnTo>
                  <a:pt x="73390" y="34380"/>
                </a:lnTo>
                <a:lnTo>
                  <a:pt x="73740" y="34780"/>
                </a:lnTo>
                <a:lnTo>
                  <a:pt x="74040" y="35280"/>
                </a:lnTo>
                <a:lnTo>
                  <a:pt x="74490" y="35610"/>
                </a:lnTo>
                <a:lnTo>
                  <a:pt x="75000" y="35660"/>
                </a:lnTo>
                <a:lnTo>
                  <a:pt x="75240" y="36150"/>
                </a:lnTo>
                <a:lnTo>
                  <a:pt x="75350" y="36730"/>
                </a:lnTo>
                <a:lnTo>
                  <a:pt x="75600" y="37700"/>
                </a:lnTo>
                <a:lnTo>
                  <a:pt x="75140" y="38780"/>
                </a:lnTo>
                <a:lnTo>
                  <a:pt x="75210" y="39270"/>
                </a:lnTo>
                <a:lnTo>
                  <a:pt x="75310" y="39620"/>
                </a:lnTo>
                <a:lnTo>
                  <a:pt x="75560" y="39780"/>
                </a:lnTo>
                <a:lnTo>
                  <a:pt x="75990" y="39820"/>
                </a:lnTo>
                <a:lnTo>
                  <a:pt x="76410" y="39940"/>
                </a:lnTo>
                <a:lnTo>
                  <a:pt x="76660" y="40300"/>
                </a:lnTo>
                <a:lnTo>
                  <a:pt x="76760" y="40750"/>
                </a:lnTo>
                <a:lnTo>
                  <a:pt x="76870" y="40960"/>
                </a:lnTo>
                <a:lnTo>
                  <a:pt x="76960" y="41200"/>
                </a:lnTo>
                <a:lnTo>
                  <a:pt x="77000" y="41510"/>
                </a:lnTo>
                <a:lnTo>
                  <a:pt x="76750" y="41380"/>
                </a:lnTo>
                <a:lnTo>
                  <a:pt x="76310" y="41350"/>
                </a:lnTo>
                <a:lnTo>
                  <a:pt x="75870" y="41510"/>
                </a:lnTo>
                <a:lnTo>
                  <a:pt x="73810" y="43210"/>
                </a:lnTo>
                <a:lnTo>
                  <a:pt x="72520" y="44290"/>
                </a:lnTo>
                <a:lnTo>
                  <a:pt x="72350" y="44390"/>
                </a:lnTo>
                <a:lnTo>
                  <a:pt x="72050" y="44670"/>
                </a:lnTo>
                <a:lnTo>
                  <a:pt x="71880" y="44790"/>
                </a:lnTo>
                <a:lnTo>
                  <a:pt x="71370" y="44800"/>
                </a:lnTo>
                <a:lnTo>
                  <a:pt x="70060" y="44600"/>
                </a:lnTo>
                <a:lnTo>
                  <a:pt x="69800" y="44860"/>
                </a:lnTo>
                <a:lnTo>
                  <a:pt x="69910" y="45120"/>
                </a:lnTo>
                <a:lnTo>
                  <a:pt x="70420" y="45360"/>
                </a:lnTo>
                <a:lnTo>
                  <a:pt x="70510" y="45490"/>
                </a:lnTo>
                <a:lnTo>
                  <a:pt x="70560" y="45570"/>
                </a:lnTo>
                <a:lnTo>
                  <a:pt x="70430" y="45760"/>
                </a:lnTo>
                <a:lnTo>
                  <a:pt x="70070" y="45800"/>
                </a:lnTo>
                <a:lnTo>
                  <a:pt x="68080" y="45760"/>
                </a:lnTo>
                <a:lnTo>
                  <a:pt x="67520" y="45540"/>
                </a:lnTo>
                <a:lnTo>
                  <a:pt x="67240" y="45500"/>
                </a:lnTo>
                <a:lnTo>
                  <a:pt x="66950" y="45630"/>
                </a:lnTo>
                <a:lnTo>
                  <a:pt x="66780" y="45870"/>
                </a:lnTo>
                <a:lnTo>
                  <a:pt x="66610" y="46150"/>
                </a:lnTo>
                <a:lnTo>
                  <a:pt x="66410" y="46330"/>
                </a:lnTo>
                <a:lnTo>
                  <a:pt x="66130" y="46250"/>
                </a:lnTo>
                <a:lnTo>
                  <a:pt x="66060" y="46110"/>
                </a:lnTo>
                <a:lnTo>
                  <a:pt x="66010" y="45930"/>
                </a:lnTo>
                <a:lnTo>
                  <a:pt x="65940" y="45790"/>
                </a:lnTo>
                <a:lnTo>
                  <a:pt x="65790" y="45800"/>
                </a:lnTo>
                <a:lnTo>
                  <a:pt x="65710" y="45870"/>
                </a:lnTo>
                <a:lnTo>
                  <a:pt x="65430" y="46170"/>
                </a:lnTo>
                <a:lnTo>
                  <a:pt x="65100" y="46270"/>
                </a:lnTo>
                <a:lnTo>
                  <a:pt x="64800" y="46250"/>
                </a:lnTo>
                <a:lnTo>
                  <a:pt x="64500" y="46140"/>
                </a:lnTo>
                <a:lnTo>
                  <a:pt x="63780" y="45700"/>
                </a:lnTo>
                <a:lnTo>
                  <a:pt x="63610" y="45680"/>
                </a:lnTo>
                <a:lnTo>
                  <a:pt x="63450" y="45730"/>
                </a:lnTo>
                <a:lnTo>
                  <a:pt x="63340" y="45830"/>
                </a:lnTo>
                <a:lnTo>
                  <a:pt x="63240" y="45940"/>
                </a:lnTo>
                <a:lnTo>
                  <a:pt x="63120" y="46030"/>
                </a:lnTo>
                <a:lnTo>
                  <a:pt x="62800" y="46080"/>
                </a:lnTo>
                <a:lnTo>
                  <a:pt x="62550" y="45990"/>
                </a:lnTo>
                <a:lnTo>
                  <a:pt x="61890" y="45530"/>
                </a:lnTo>
                <a:lnTo>
                  <a:pt x="61530" y="45380"/>
                </a:lnTo>
                <a:lnTo>
                  <a:pt x="61380" y="45380"/>
                </a:lnTo>
                <a:lnTo>
                  <a:pt x="61220" y="45490"/>
                </a:lnTo>
                <a:lnTo>
                  <a:pt x="61190" y="45630"/>
                </a:lnTo>
                <a:lnTo>
                  <a:pt x="61180" y="45780"/>
                </a:lnTo>
                <a:lnTo>
                  <a:pt x="61110" y="45950"/>
                </a:lnTo>
                <a:lnTo>
                  <a:pt x="60890" y="46170"/>
                </a:lnTo>
                <a:lnTo>
                  <a:pt x="60630" y="46310"/>
                </a:lnTo>
                <a:lnTo>
                  <a:pt x="60340" y="46360"/>
                </a:lnTo>
                <a:lnTo>
                  <a:pt x="59770" y="46200"/>
                </a:lnTo>
                <a:lnTo>
                  <a:pt x="59500" y="46230"/>
                </a:lnTo>
                <a:lnTo>
                  <a:pt x="58950" y="46480"/>
                </a:lnTo>
                <a:lnTo>
                  <a:pt x="58640" y="46550"/>
                </a:lnTo>
                <a:lnTo>
                  <a:pt x="58500" y="45620"/>
                </a:lnTo>
                <a:lnTo>
                  <a:pt x="58360" y="45330"/>
                </a:lnTo>
                <a:lnTo>
                  <a:pt x="58180" y="45070"/>
                </a:lnTo>
                <a:lnTo>
                  <a:pt x="58080" y="44270"/>
                </a:lnTo>
                <a:lnTo>
                  <a:pt x="58280" y="43480"/>
                </a:lnTo>
                <a:lnTo>
                  <a:pt x="58230" y="43090"/>
                </a:lnTo>
                <a:lnTo>
                  <a:pt x="58080" y="42740"/>
                </a:lnTo>
                <a:lnTo>
                  <a:pt x="57800" y="42560"/>
                </a:lnTo>
                <a:lnTo>
                  <a:pt x="57700" y="42150"/>
                </a:lnTo>
                <a:lnTo>
                  <a:pt x="57690" y="41750"/>
                </a:lnTo>
                <a:lnTo>
                  <a:pt x="57650" y="41370"/>
                </a:lnTo>
                <a:lnTo>
                  <a:pt x="57600" y="41120"/>
                </a:lnTo>
                <a:lnTo>
                  <a:pt x="57470" y="41010"/>
                </a:lnTo>
                <a:lnTo>
                  <a:pt x="57220" y="40480"/>
                </a:lnTo>
                <a:lnTo>
                  <a:pt x="56870" y="40110"/>
                </a:lnTo>
                <a:lnTo>
                  <a:pt x="56220" y="40070"/>
                </a:lnTo>
                <a:lnTo>
                  <a:pt x="55570" y="40230"/>
                </a:lnTo>
                <a:lnTo>
                  <a:pt x="54980" y="40260"/>
                </a:lnTo>
                <a:lnTo>
                  <a:pt x="54500" y="40170"/>
                </a:lnTo>
                <a:lnTo>
                  <a:pt x="54590" y="39880"/>
                </a:lnTo>
                <a:lnTo>
                  <a:pt x="54790" y="39720"/>
                </a:lnTo>
                <a:lnTo>
                  <a:pt x="54930" y="39280"/>
                </a:lnTo>
                <a:lnTo>
                  <a:pt x="55010" y="37470"/>
                </a:lnTo>
                <a:lnTo>
                  <a:pt x="55320" y="36900"/>
                </a:lnTo>
                <a:lnTo>
                  <a:pt x="55920" y="37000"/>
                </a:lnTo>
                <a:lnTo>
                  <a:pt x="56730" y="36970"/>
                </a:lnTo>
                <a:lnTo>
                  <a:pt x="57400" y="36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Gur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27980" y="30340"/>
                </a:moveTo>
                <a:lnTo>
                  <a:pt x="28200" y="29950"/>
                </a:lnTo>
                <a:lnTo>
                  <a:pt x="28270" y="29860"/>
                </a:lnTo>
                <a:lnTo>
                  <a:pt x="28330" y="29510"/>
                </a:lnTo>
                <a:lnTo>
                  <a:pt x="28520" y="29000"/>
                </a:lnTo>
                <a:lnTo>
                  <a:pt x="29370" y="28840"/>
                </a:lnTo>
                <a:lnTo>
                  <a:pt x="30240" y="28810"/>
                </a:lnTo>
                <a:lnTo>
                  <a:pt x="31920" y="28520"/>
                </a:lnTo>
                <a:lnTo>
                  <a:pt x="32670" y="28710"/>
                </a:lnTo>
                <a:lnTo>
                  <a:pt x="33360" y="29170"/>
                </a:lnTo>
                <a:lnTo>
                  <a:pt x="34220" y="29280"/>
                </a:lnTo>
                <a:lnTo>
                  <a:pt x="34940" y="29650"/>
                </a:lnTo>
                <a:lnTo>
                  <a:pt x="34630" y="30130"/>
                </a:lnTo>
                <a:lnTo>
                  <a:pt x="34960" y="30610"/>
                </a:lnTo>
                <a:lnTo>
                  <a:pt x="35630" y="30730"/>
                </a:lnTo>
                <a:lnTo>
                  <a:pt x="35880" y="30800"/>
                </a:lnTo>
                <a:lnTo>
                  <a:pt x="36100" y="30730"/>
                </a:lnTo>
                <a:lnTo>
                  <a:pt x="36520" y="30460"/>
                </a:lnTo>
                <a:lnTo>
                  <a:pt x="37000" y="30580"/>
                </a:lnTo>
                <a:lnTo>
                  <a:pt x="37260" y="31010"/>
                </a:lnTo>
                <a:lnTo>
                  <a:pt x="37440" y="31540"/>
                </a:lnTo>
                <a:lnTo>
                  <a:pt x="37830" y="31780"/>
                </a:lnTo>
                <a:lnTo>
                  <a:pt x="38310" y="31920"/>
                </a:lnTo>
                <a:lnTo>
                  <a:pt x="38660" y="32180"/>
                </a:lnTo>
                <a:lnTo>
                  <a:pt x="39030" y="32370"/>
                </a:lnTo>
                <a:lnTo>
                  <a:pt x="39290" y="32530"/>
                </a:lnTo>
                <a:lnTo>
                  <a:pt x="39570" y="32660"/>
                </a:lnTo>
                <a:lnTo>
                  <a:pt x="39990" y="32630"/>
                </a:lnTo>
                <a:lnTo>
                  <a:pt x="40400" y="32740"/>
                </a:lnTo>
                <a:lnTo>
                  <a:pt x="40610" y="33530"/>
                </a:lnTo>
                <a:lnTo>
                  <a:pt x="40640" y="34450"/>
                </a:lnTo>
                <a:lnTo>
                  <a:pt x="40290" y="34460"/>
                </a:lnTo>
                <a:lnTo>
                  <a:pt x="39990" y="34670"/>
                </a:lnTo>
                <a:lnTo>
                  <a:pt x="39870" y="34990"/>
                </a:lnTo>
                <a:lnTo>
                  <a:pt x="39640" y="35180"/>
                </a:lnTo>
                <a:lnTo>
                  <a:pt x="39340" y="35120"/>
                </a:lnTo>
                <a:lnTo>
                  <a:pt x="39030" y="35010"/>
                </a:lnTo>
                <a:lnTo>
                  <a:pt x="38360" y="35090"/>
                </a:lnTo>
                <a:lnTo>
                  <a:pt x="38020" y="35050"/>
                </a:lnTo>
                <a:lnTo>
                  <a:pt x="37850" y="34960"/>
                </a:lnTo>
                <a:lnTo>
                  <a:pt x="37330" y="34430"/>
                </a:lnTo>
                <a:lnTo>
                  <a:pt x="37030" y="34360"/>
                </a:lnTo>
                <a:lnTo>
                  <a:pt x="36660" y="34470"/>
                </a:lnTo>
                <a:lnTo>
                  <a:pt x="35930" y="34930"/>
                </a:lnTo>
                <a:lnTo>
                  <a:pt x="35200" y="35050"/>
                </a:lnTo>
                <a:lnTo>
                  <a:pt x="34950" y="35090"/>
                </a:lnTo>
                <a:lnTo>
                  <a:pt x="34550" y="34980"/>
                </a:lnTo>
                <a:lnTo>
                  <a:pt x="34310" y="34840"/>
                </a:lnTo>
                <a:lnTo>
                  <a:pt x="33880" y="34610"/>
                </a:lnTo>
                <a:lnTo>
                  <a:pt x="33220" y="34690"/>
                </a:lnTo>
                <a:lnTo>
                  <a:pt x="32880" y="34820"/>
                </a:lnTo>
                <a:lnTo>
                  <a:pt x="32860" y="34820"/>
                </a:lnTo>
                <a:lnTo>
                  <a:pt x="32690" y="34850"/>
                </a:lnTo>
                <a:lnTo>
                  <a:pt x="32280" y="34530"/>
                </a:lnTo>
                <a:lnTo>
                  <a:pt x="32110" y="34450"/>
                </a:lnTo>
                <a:lnTo>
                  <a:pt x="31850" y="34280"/>
                </a:lnTo>
                <a:lnTo>
                  <a:pt x="31180" y="34000"/>
                </a:lnTo>
                <a:lnTo>
                  <a:pt x="31110" y="33620"/>
                </a:lnTo>
                <a:lnTo>
                  <a:pt x="30900" y="33500"/>
                </a:lnTo>
                <a:lnTo>
                  <a:pt x="30540" y="33280"/>
                </a:lnTo>
                <a:lnTo>
                  <a:pt x="28770" y="33190"/>
                </a:lnTo>
                <a:lnTo>
                  <a:pt x="28770" y="33120"/>
                </a:lnTo>
                <a:lnTo>
                  <a:pt x="28610" y="31970"/>
                </a:lnTo>
                <a:lnTo>
                  <a:pt x="28590" y="31560"/>
                </a:lnTo>
                <a:lnTo>
                  <a:pt x="28530" y="31300"/>
                </a:lnTo>
                <a:lnTo>
                  <a:pt x="27980" y="30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Tbilis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68160" y="36780"/>
                </a:moveTo>
                <a:lnTo>
                  <a:pt x="68330" y="36490"/>
                </a:lnTo>
                <a:lnTo>
                  <a:pt x="68590" y="36380"/>
                </a:lnTo>
                <a:lnTo>
                  <a:pt x="68870" y="35760"/>
                </a:lnTo>
                <a:lnTo>
                  <a:pt x="69260" y="35770"/>
                </a:lnTo>
                <a:lnTo>
                  <a:pt x="69640" y="35520"/>
                </a:lnTo>
                <a:lnTo>
                  <a:pt x="69850" y="35150"/>
                </a:lnTo>
                <a:lnTo>
                  <a:pt x="70200" y="35180"/>
                </a:lnTo>
                <a:lnTo>
                  <a:pt x="71030" y="35610"/>
                </a:lnTo>
                <a:lnTo>
                  <a:pt x="70630" y="35990"/>
                </a:lnTo>
                <a:lnTo>
                  <a:pt x="70600" y="36300"/>
                </a:lnTo>
                <a:lnTo>
                  <a:pt x="70860" y="36540"/>
                </a:lnTo>
                <a:lnTo>
                  <a:pt x="70950" y="36860"/>
                </a:lnTo>
                <a:lnTo>
                  <a:pt x="71020" y="37180"/>
                </a:lnTo>
                <a:lnTo>
                  <a:pt x="71220" y="37360"/>
                </a:lnTo>
                <a:lnTo>
                  <a:pt x="71460" y="37480"/>
                </a:lnTo>
                <a:lnTo>
                  <a:pt x="71780" y="37560"/>
                </a:lnTo>
                <a:lnTo>
                  <a:pt x="72090" y="37480"/>
                </a:lnTo>
                <a:lnTo>
                  <a:pt x="72270" y="37230"/>
                </a:lnTo>
                <a:lnTo>
                  <a:pt x="72490" y="37050"/>
                </a:lnTo>
                <a:lnTo>
                  <a:pt x="72610" y="37500"/>
                </a:lnTo>
                <a:lnTo>
                  <a:pt x="72230" y="38070"/>
                </a:lnTo>
                <a:lnTo>
                  <a:pt x="71720" y="38240"/>
                </a:lnTo>
                <a:lnTo>
                  <a:pt x="71200" y="38210"/>
                </a:lnTo>
                <a:lnTo>
                  <a:pt x="70810" y="38010"/>
                </a:lnTo>
                <a:lnTo>
                  <a:pt x="70480" y="37930"/>
                </a:lnTo>
                <a:lnTo>
                  <a:pt x="70140" y="37900"/>
                </a:lnTo>
                <a:lnTo>
                  <a:pt x="69040" y="37330"/>
                </a:lnTo>
                <a:lnTo>
                  <a:pt x="68640" y="37350"/>
                </a:lnTo>
                <a:lnTo>
                  <a:pt x="68450" y="37100"/>
                </a:lnTo>
                <a:lnTo>
                  <a:pt x="68410" y="36840"/>
                </a:lnTo>
                <a:lnTo>
                  <a:pt x="6816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Imer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4940" y="29650"/>
                </a:moveTo>
                <a:lnTo>
                  <a:pt x="35480" y="29580"/>
                </a:lnTo>
                <a:lnTo>
                  <a:pt x="35760" y="29020"/>
                </a:lnTo>
                <a:lnTo>
                  <a:pt x="35740" y="28060"/>
                </a:lnTo>
                <a:lnTo>
                  <a:pt x="35880" y="27290"/>
                </a:lnTo>
                <a:lnTo>
                  <a:pt x="36130" y="27000"/>
                </a:lnTo>
                <a:lnTo>
                  <a:pt x="36280" y="26520"/>
                </a:lnTo>
                <a:lnTo>
                  <a:pt x="36870" y="25540"/>
                </a:lnTo>
                <a:lnTo>
                  <a:pt x="37820" y="24440"/>
                </a:lnTo>
                <a:lnTo>
                  <a:pt x="38000" y="24010"/>
                </a:lnTo>
                <a:lnTo>
                  <a:pt x="38020" y="23480"/>
                </a:lnTo>
                <a:lnTo>
                  <a:pt x="38150" y="23190"/>
                </a:lnTo>
                <a:lnTo>
                  <a:pt x="38350" y="23010"/>
                </a:lnTo>
                <a:lnTo>
                  <a:pt x="38560" y="22370"/>
                </a:lnTo>
                <a:lnTo>
                  <a:pt x="38970" y="21950"/>
                </a:lnTo>
                <a:lnTo>
                  <a:pt x="39660" y="21900"/>
                </a:lnTo>
                <a:lnTo>
                  <a:pt x="39900" y="21840"/>
                </a:lnTo>
                <a:lnTo>
                  <a:pt x="40160" y="21820"/>
                </a:lnTo>
                <a:lnTo>
                  <a:pt x="40280" y="22250"/>
                </a:lnTo>
                <a:lnTo>
                  <a:pt x="40280" y="22710"/>
                </a:lnTo>
                <a:lnTo>
                  <a:pt x="40390" y="23060"/>
                </a:lnTo>
                <a:lnTo>
                  <a:pt x="40400" y="23450"/>
                </a:lnTo>
                <a:lnTo>
                  <a:pt x="41850" y="22960"/>
                </a:lnTo>
                <a:lnTo>
                  <a:pt x="42190" y="23110"/>
                </a:lnTo>
                <a:lnTo>
                  <a:pt x="42550" y="23140"/>
                </a:lnTo>
                <a:lnTo>
                  <a:pt x="42850" y="22830"/>
                </a:lnTo>
                <a:lnTo>
                  <a:pt x="43180" y="22820"/>
                </a:lnTo>
                <a:lnTo>
                  <a:pt x="43930" y="23300"/>
                </a:lnTo>
                <a:lnTo>
                  <a:pt x="44620" y="23940"/>
                </a:lnTo>
                <a:lnTo>
                  <a:pt x="44790" y="24520"/>
                </a:lnTo>
                <a:lnTo>
                  <a:pt x="45130" y="24790"/>
                </a:lnTo>
                <a:lnTo>
                  <a:pt x="45420" y="24850"/>
                </a:lnTo>
                <a:lnTo>
                  <a:pt x="46070" y="25210"/>
                </a:lnTo>
                <a:lnTo>
                  <a:pt x="47040" y="25120"/>
                </a:lnTo>
                <a:lnTo>
                  <a:pt x="47610" y="24890"/>
                </a:lnTo>
                <a:lnTo>
                  <a:pt x="48080" y="24400"/>
                </a:lnTo>
                <a:lnTo>
                  <a:pt x="49370" y="23730"/>
                </a:lnTo>
                <a:lnTo>
                  <a:pt x="50810" y="23890"/>
                </a:lnTo>
                <a:lnTo>
                  <a:pt x="52190" y="23770"/>
                </a:lnTo>
                <a:lnTo>
                  <a:pt x="53040" y="24090"/>
                </a:lnTo>
                <a:lnTo>
                  <a:pt x="53060" y="24090"/>
                </a:lnTo>
                <a:lnTo>
                  <a:pt x="53350" y="24200"/>
                </a:lnTo>
                <a:lnTo>
                  <a:pt x="53830" y="24490"/>
                </a:lnTo>
                <a:lnTo>
                  <a:pt x="54350" y="24580"/>
                </a:lnTo>
                <a:lnTo>
                  <a:pt x="54750" y="24480"/>
                </a:lnTo>
                <a:lnTo>
                  <a:pt x="55120" y="24270"/>
                </a:lnTo>
                <a:lnTo>
                  <a:pt x="55550" y="24210"/>
                </a:lnTo>
                <a:lnTo>
                  <a:pt x="55860" y="24580"/>
                </a:lnTo>
                <a:lnTo>
                  <a:pt x="55700" y="25170"/>
                </a:lnTo>
                <a:lnTo>
                  <a:pt x="55690" y="25770"/>
                </a:lnTo>
                <a:lnTo>
                  <a:pt x="54650" y="26050"/>
                </a:lnTo>
                <a:lnTo>
                  <a:pt x="54010" y="26510"/>
                </a:lnTo>
                <a:lnTo>
                  <a:pt x="53730" y="26710"/>
                </a:lnTo>
                <a:lnTo>
                  <a:pt x="53690" y="26930"/>
                </a:lnTo>
                <a:lnTo>
                  <a:pt x="53620" y="27250"/>
                </a:lnTo>
                <a:lnTo>
                  <a:pt x="53710" y="27840"/>
                </a:lnTo>
                <a:lnTo>
                  <a:pt x="53630" y="28310"/>
                </a:lnTo>
                <a:lnTo>
                  <a:pt x="53560" y="28390"/>
                </a:lnTo>
                <a:lnTo>
                  <a:pt x="53550" y="28400"/>
                </a:lnTo>
                <a:lnTo>
                  <a:pt x="53470" y="28480"/>
                </a:lnTo>
                <a:lnTo>
                  <a:pt x="53260" y="28660"/>
                </a:lnTo>
                <a:lnTo>
                  <a:pt x="53070" y="29190"/>
                </a:lnTo>
                <a:lnTo>
                  <a:pt x="52830" y="29660"/>
                </a:lnTo>
                <a:lnTo>
                  <a:pt x="52390" y="29990"/>
                </a:lnTo>
                <a:lnTo>
                  <a:pt x="52010" y="30370"/>
                </a:lnTo>
                <a:lnTo>
                  <a:pt x="51960" y="31140"/>
                </a:lnTo>
                <a:lnTo>
                  <a:pt x="51750" y="31800"/>
                </a:lnTo>
                <a:lnTo>
                  <a:pt x="51260" y="32230"/>
                </a:lnTo>
                <a:lnTo>
                  <a:pt x="51160" y="32940"/>
                </a:lnTo>
                <a:lnTo>
                  <a:pt x="47110" y="34600"/>
                </a:lnTo>
                <a:lnTo>
                  <a:pt x="46890" y="34560"/>
                </a:lnTo>
                <a:lnTo>
                  <a:pt x="46660" y="34480"/>
                </a:lnTo>
                <a:lnTo>
                  <a:pt x="45260" y="34600"/>
                </a:lnTo>
                <a:lnTo>
                  <a:pt x="44680" y="34850"/>
                </a:lnTo>
                <a:lnTo>
                  <a:pt x="44070" y="34840"/>
                </a:lnTo>
                <a:lnTo>
                  <a:pt x="42910" y="34590"/>
                </a:lnTo>
                <a:lnTo>
                  <a:pt x="41480" y="34950"/>
                </a:lnTo>
                <a:lnTo>
                  <a:pt x="40640" y="34450"/>
                </a:lnTo>
                <a:lnTo>
                  <a:pt x="40610" y="33530"/>
                </a:lnTo>
                <a:lnTo>
                  <a:pt x="40400" y="32740"/>
                </a:lnTo>
                <a:lnTo>
                  <a:pt x="39990" y="32630"/>
                </a:lnTo>
                <a:lnTo>
                  <a:pt x="39570" y="32660"/>
                </a:lnTo>
                <a:lnTo>
                  <a:pt x="39290" y="32530"/>
                </a:lnTo>
                <a:lnTo>
                  <a:pt x="39030" y="32370"/>
                </a:lnTo>
                <a:lnTo>
                  <a:pt x="38660" y="32180"/>
                </a:lnTo>
                <a:lnTo>
                  <a:pt x="38310" y="31920"/>
                </a:lnTo>
                <a:lnTo>
                  <a:pt x="37830" y="31780"/>
                </a:lnTo>
                <a:lnTo>
                  <a:pt x="37440" y="31540"/>
                </a:lnTo>
                <a:lnTo>
                  <a:pt x="37260" y="31010"/>
                </a:lnTo>
                <a:lnTo>
                  <a:pt x="37000" y="30580"/>
                </a:lnTo>
                <a:lnTo>
                  <a:pt x="36520" y="30460"/>
                </a:lnTo>
                <a:lnTo>
                  <a:pt x="36100" y="30730"/>
                </a:lnTo>
                <a:lnTo>
                  <a:pt x="35880" y="30800"/>
                </a:lnTo>
                <a:lnTo>
                  <a:pt x="35630" y="30730"/>
                </a:lnTo>
                <a:lnTo>
                  <a:pt x="34960" y="30610"/>
                </a:lnTo>
                <a:lnTo>
                  <a:pt x="34630" y="30130"/>
                </a:lnTo>
                <a:lnTo>
                  <a:pt x="34940" y="2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