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Wouleu-Ntem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Gabon • State Map | Fully Editable Vector Shape</a:t>
            </a:r>
          </a:p>
        </p:txBody>
      </p:sp>
      <p:sp>
        <p:nvSpPr>
          <p:cNvPr id="101" name="Wouleu-Ntem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3040" y="20520"/>
                </a:moveTo>
                <a:lnTo>
                  <a:pt x="61000" y="20340"/>
                </a:lnTo>
                <a:lnTo>
                  <a:pt x="60990" y="20470"/>
                </a:lnTo>
                <a:lnTo>
                  <a:pt x="60970" y="20610"/>
                </a:lnTo>
                <a:lnTo>
                  <a:pt x="60950" y="20660"/>
                </a:lnTo>
                <a:lnTo>
                  <a:pt x="60920" y="20710"/>
                </a:lnTo>
                <a:lnTo>
                  <a:pt x="60760" y="20910"/>
                </a:lnTo>
                <a:lnTo>
                  <a:pt x="60720" y="20970"/>
                </a:lnTo>
                <a:lnTo>
                  <a:pt x="60700" y="21020"/>
                </a:lnTo>
                <a:lnTo>
                  <a:pt x="60690" y="21070"/>
                </a:lnTo>
                <a:lnTo>
                  <a:pt x="60670" y="21260"/>
                </a:lnTo>
                <a:lnTo>
                  <a:pt x="60650" y="21310"/>
                </a:lnTo>
                <a:lnTo>
                  <a:pt x="60600" y="21380"/>
                </a:lnTo>
                <a:lnTo>
                  <a:pt x="60420" y="21570"/>
                </a:lnTo>
                <a:lnTo>
                  <a:pt x="60150" y="22110"/>
                </a:lnTo>
                <a:lnTo>
                  <a:pt x="60110" y="22160"/>
                </a:lnTo>
                <a:lnTo>
                  <a:pt x="59880" y="22420"/>
                </a:lnTo>
                <a:lnTo>
                  <a:pt x="59840" y="22500"/>
                </a:lnTo>
                <a:lnTo>
                  <a:pt x="59810" y="22570"/>
                </a:lnTo>
                <a:lnTo>
                  <a:pt x="59780" y="22640"/>
                </a:lnTo>
                <a:lnTo>
                  <a:pt x="59620" y="22990"/>
                </a:lnTo>
                <a:lnTo>
                  <a:pt x="59510" y="23180"/>
                </a:lnTo>
                <a:lnTo>
                  <a:pt x="59090" y="23710"/>
                </a:lnTo>
                <a:lnTo>
                  <a:pt x="59080" y="23740"/>
                </a:lnTo>
                <a:lnTo>
                  <a:pt x="59070" y="23750"/>
                </a:lnTo>
                <a:lnTo>
                  <a:pt x="59020" y="23980"/>
                </a:lnTo>
                <a:lnTo>
                  <a:pt x="59010" y="24280"/>
                </a:lnTo>
                <a:lnTo>
                  <a:pt x="59050" y="24810"/>
                </a:lnTo>
                <a:lnTo>
                  <a:pt x="59050" y="24890"/>
                </a:lnTo>
                <a:lnTo>
                  <a:pt x="59010" y="25050"/>
                </a:lnTo>
                <a:lnTo>
                  <a:pt x="59000" y="25120"/>
                </a:lnTo>
                <a:lnTo>
                  <a:pt x="59010" y="25180"/>
                </a:lnTo>
                <a:lnTo>
                  <a:pt x="59040" y="25230"/>
                </a:lnTo>
                <a:lnTo>
                  <a:pt x="59050" y="25260"/>
                </a:lnTo>
                <a:lnTo>
                  <a:pt x="59060" y="25310"/>
                </a:lnTo>
                <a:lnTo>
                  <a:pt x="58980" y="25710"/>
                </a:lnTo>
                <a:lnTo>
                  <a:pt x="58920" y="25840"/>
                </a:lnTo>
                <a:lnTo>
                  <a:pt x="58820" y="25950"/>
                </a:lnTo>
                <a:lnTo>
                  <a:pt x="48380" y="33040"/>
                </a:lnTo>
                <a:lnTo>
                  <a:pt x="48260" y="33150"/>
                </a:lnTo>
                <a:lnTo>
                  <a:pt x="48240" y="33240"/>
                </a:lnTo>
                <a:lnTo>
                  <a:pt x="48320" y="33370"/>
                </a:lnTo>
                <a:lnTo>
                  <a:pt x="49790" y="34930"/>
                </a:lnTo>
                <a:lnTo>
                  <a:pt x="38530" y="34900"/>
                </a:lnTo>
                <a:lnTo>
                  <a:pt x="38620" y="34820"/>
                </a:lnTo>
                <a:lnTo>
                  <a:pt x="38710" y="34690"/>
                </a:lnTo>
                <a:lnTo>
                  <a:pt x="38740" y="34660"/>
                </a:lnTo>
                <a:lnTo>
                  <a:pt x="38800" y="34610"/>
                </a:lnTo>
                <a:lnTo>
                  <a:pt x="38900" y="34480"/>
                </a:lnTo>
                <a:lnTo>
                  <a:pt x="38980" y="34310"/>
                </a:lnTo>
                <a:lnTo>
                  <a:pt x="39000" y="34230"/>
                </a:lnTo>
                <a:lnTo>
                  <a:pt x="39000" y="34150"/>
                </a:lnTo>
                <a:lnTo>
                  <a:pt x="38990" y="33990"/>
                </a:lnTo>
                <a:lnTo>
                  <a:pt x="38890" y="33500"/>
                </a:lnTo>
                <a:lnTo>
                  <a:pt x="38920" y="33360"/>
                </a:lnTo>
                <a:lnTo>
                  <a:pt x="38950" y="33280"/>
                </a:lnTo>
                <a:lnTo>
                  <a:pt x="39030" y="33220"/>
                </a:lnTo>
                <a:lnTo>
                  <a:pt x="39080" y="33170"/>
                </a:lnTo>
                <a:lnTo>
                  <a:pt x="39120" y="33100"/>
                </a:lnTo>
                <a:lnTo>
                  <a:pt x="39150" y="33040"/>
                </a:lnTo>
                <a:lnTo>
                  <a:pt x="39170" y="32920"/>
                </a:lnTo>
                <a:lnTo>
                  <a:pt x="39220" y="32540"/>
                </a:lnTo>
                <a:lnTo>
                  <a:pt x="39520" y="31470"/>
                </a:lnTo>
                <a:lnTo>
                  <a:pt x="39580" y="31330"/>
                </a:lnTo>
                <a:lnTo>
                  <a:pt x="39750" y="31030"/>
                </a:lnTo>
                <a:lnTo>
                  <a:pt x="39770" y="30980"/>
                </a:lnTo>
                <a:lnTo>
                  <a:pt x="39820" y="30810"/>
                </a:lnTo>
                <a:lnTo>
                  <a:pt x="39850" y="30740"/>
                </a:lnTo>
                <a:lnTo>
                  <a:pt x="39900" y="30650"/>
                </a:lnTo>
                <a:lnTo>
                  <a:pt x="39960" y="30580"/>
                </a:lnTo>
                <a:lnTo>
                  <a:pt x="40070" y="30410"/>
                </a:lnTo>
                <a:lnTo>
                  <a:pt x="40120" y="30290"/>
                </a:lnTo>
                <a:lnTo>
                  <a:pt x="40280" y="29700"/>
                </a:lnTo>
                <a:lnTo>
                  <a:pt x="40300" y="29660"/>
                </a:lnTo>
                <a:lnTo>
                  <a:pt x="40320" y="29620"/>
                </a:lnTo>
                <a:lnTo>
                  <a:pt x="40390" y="29540"/>
                </a:lnTo>
                <a:lnTo>
                  <a:pt x="40610" y="29370"/>
                </a:lnTo>
                <a:lnTo>
                  <a:pt x="40640" y="29310"/>
                </a:lnTo>
                <a:lnTo>
                  <a:pt x="40680" y="29210"/>
                </a:lnTo>
                <a:lnTo>
                  <a:pt x="40750" y="28870"/>
                </a:lnTo>
                <a:lnTo>
                  <a:pt x="40890" y="28470"/>
                </a:lnTo>
                <a:lnTo>
                  <a:pt x="40920" y="28280"/>
                </a:lnTo>
                <a:lnTo>
                  <a:pt x="40950" y="27280"/>
                </a:lnTo>
                <a:lnTo>
                  <a:pt x="40910" y="26970"/>
                </a:lnTo>
                <a:lnTo>
                  <a:pt x="40770" y="26390"/>
                </a:lnTo>
                <a:lnTo>
                  <a:pt x="40710" y="26350"/>
                </a:lnTo>
                <a:lnTo>
                  <a:pt x="40580" y="26350"/>
                </a:lnTo>
                <a:lnTo>
                  <a:pt x="33010" y="28970"/>
                </a:lnTo>
                <a:lnTo>
                  <a:pt x="32800" y="29010"/>
                </a:lnTo>
                <a:lnTo>
                  <a:pt x="32680" y="28980"/>
                </a:lnTo>
                <a:lnTo>
                  <a:pt x="32610" y="28850"/>
                </a:lnTo>
                <a:lnTo>
                  <a:pt x="32490" y="28420"/>
                </a:lnTo>
                <a:lnTo>
                  <a:pt x="32430" y="28290"/>
                </a:lnTo>
                <a:lnTo>
                  <a:pt x="32350" y="28150"/>
                </a:lnTo>
                <a:lnTo>
                  <a:pt x="32120" y="27850"/>
                </a:lnTo>
                <a:lnTo>
                  <a:pt x="32110" y="27640"/>
                </a:lnTo>
                <a:lnTo>
                  <a:pt x="32160" y="27360"/>
                </a:lnTo>
                <a:lnTo>
                  <a:pt x="32370" y="26800"/>
                </a:lnTo>
                <a:lnTo>
                  <a:pt x="32540" y="26510"/>
                </a:lnTo>
                <a:lnTo>
                  <a:pt x="32760" y="25780"/>
                </a:lnTo>
                <a:lnTo>
                  <a:pt x="32840" y="23720"/>
                </a:lnTo>
                <a:lnTo>
                  <a:pt x="33170" y="23720"/>
                </a:lnTo>
                <a:lnTo>
                  <a:pt x="37520" y="23730"/>
                </a:lnTo>
                <a:lnTo>
                  <a:pt x="40810" y="23740"/>
                </a:lnTo>
                <a:lnTo>
                  <a:pt x="41860" y="23750"/>
                </a:lnTo>
                <a:lnTo>
                  <a:pt x="46210" y="23760"/>
                </a:lnTo>
                <a:lnTo>
                  <a:pt x="46190" y="19960"/>
                </a:lnTo>
                <a:lnTo>
                  <a:pt x="46170" y="16150"/>
                </a:lnTo>
                <a:lnTo>
                  <a:pt x="46150" y="13110"/>
                </a:lnTo>
                <a:lnTo>
                  <a:pt x="46140" y="12350"/>
                </a:lnTo>
                <a:lnTo>
                  <a:pt x="46120" y="8550"/>
                </a:lnTo>
                <a:lnTo>
                  <a:pt x="46120" y="7380"/>
                </a:lnTo>
                <a:lnTo>
                  <a:pt x="46010" y="6820"/>
                </a:lnTo>
                <a:lnTo>
                  <a:pt x="46100" y="6670"/>
                </a:lnTo>
                <a:lnTo>
                  <a:pt x="46160" y="6500"/>
                </a:lnTo>
                <a:lnTo>
                  <a:pt x="46180" y="6320"/>
                </a:lnTo>
                <a:lnTo>
                  <a:pt x="46180" y="6140"/>
                </a:lnTo>
                <a:lnTo>
                  <a:pt x="46210" y="5900"/>
                </a:lnTo>
                <a:lnTo>
                  <a:pt x="46300" y="5740"/>
                </a:lnTo>
                <a:lnTo>
                  <a:pt x="46410" y="5580"/>
                </a:lnTo>
                <a:lnTo>
                  <a:pt x="46500" y="5380"/>
                </a:lnTo>
                <a:lnTo>
                  <a:pt x="46470" y="5190"/>
                </a:lnTo>
                <a:lnTo>
                  <a:pt x="46410" y="5000"/>
                </a:lnTo>
                <a:lnTo>
                  <a:pt x="46430" y="4860"/>
                </a:lnTo>
                <a:lnTo>
                  <a:pt x="50310" y="4720"/>
                </a:lnTo>
                <a:lnTo>
                  <a:pt x="50690" y="4590"/>
                </a:lnTo>
                <a:lnTo>
                  <a:pt x="50870" y="4550"/>
                </a:lnTo>
                <a:lnTo>
                  <a:pt x="51070" y="4570"/>
                </a:lnTo>
                <a:lnTo>
                  <a:pt x="51220" y="4650"/>
                </a:lnTo>
                <a:lnTo>
                  <a:pt x="51510" y="4890"/>
                </a:lnTo>
                <a:lnTo>
                  <a:pt x="52260" y="5140"/>
                </a:lnTo>
                <a:lnTo>
                  <a:pt x="52480" y="5160"/>
                </a:lnTo>
                <a:lnTo>
                  <a:pt x="52970" y="5090"/>
                </a:lnTo>
                <a:lnTo>
                  <a:pt x="54250" y="5130"/>
                </a:lnTo>
                <a:lnTo>
                  <a:pt x="55350" y="5040"/>
                </a:lnTo>
                <a:lnTo>
                  <a:pt x="56450" y="5100"/>
                </a:lnTo>
                <a:lnTo>
                  <a:pt x="57310" y="5040"/>
                </a:lnTo>
                <a:lnTo>
                  <a:pt x="57570" y="5050"/>
                </a:lnTo>
                <a:lnTo>
                  <a:pt x="58160" y="5140"/>
                </a:lnTo>
                <a:lnTo>
                  <a:pt x="58790" y="5170"/>
                </a:lnTo>
                <a:lnTo>
                  <a:pt x="59080" y="5110"/>
                </a:lnTo>
                <a:lnTo>
                  <a:pt x="59630" y="4930"/>
                </a:lnTo>
                <a:lnTo>
                  <a:pt x="59920" y="4890"/>
                </a:lnTo>
                <a:lnTo>
                  <a:pt x="60070" y="4850"/>
                </a:lnTo>
                <a:lnTo>
                  <a:pt x="60380" y="4680"/>
                </a:lnTo>
                <a:lnTo>
                  <a:pt x="60510" y="4670"/>
                </a:lnTo>
                <a:lnTo>
                  <a:pt x="60690" y="4730"/>
                </a:lnTo>
                <a:lnTo>
                  <a:pt x="61170" y="5020"/>
                </a:lnTo>
                <a:lnTo>
                  <a:pt x="61430" y="5080"/>
                </a:lnTo>
                <a:lnTo>
                  <a:pt x="62230" y="4890"/>
                </a:lnTo>
                <a:lnTo>
                  <a:pt x="62790" y="4930"/>
                </a:lnTo>
                <a:lnTo>
                  <a:pt x="63600" y="5200"/>
                </a:lnTo>
                <a:lnTo>
                  <a:pt x="63850" y="5280"/>
                </a:lnTo>
                <a:lnTo>
                  <a:pt x="64190" y="5200"/>
                </a:lnTo>
                <a:lnTo>
                  <a:pt x="64420" y="5370"/>
                </a:lnTo>
                <a:lnTo>
                  <a:pt x="64770" y="5500"/>
                </a:lnTo>
                <a:lnTo>
                  <a:pt x="66730" y="5790"/>
                </a:lnTo>
                <a:lnTo>
                  <a:pt x="67020" y="5730"/>
                </a:lnTo>
                <a:lnTo>
                  <a:pt x="67230" y="5610"/>
                </a:lnTo>
                <a:lnTo>
                  <a:pt x="67390" y="5470"/>
                </a:lnTo>
                <a:lnTo>
                  <a:pt x="67580" y="5390"/>
                </a:lnTo>
                <a:lnTo>
                  <a:pt x="67820" y="5460"/>
                </a:lnTo>
                <a:lnTo>
                  <a:pt x="68160" y="5610"/>
                </a:lnTo>
                <a:lnTo>
                  <a:pt x="68440" y="5670"/>
                </a:lnTo>
                <a:lnTo>
                  <a:pt x="68570" y="5490"/>
                </a:lnTo>
                <a:lnTo>
                  <a:pt x="68770" y="5580"/>
                </a:lnTo>
                <a:lnTo>
                  <a:pt x="68960" y="5590"/>
                </a:lnTo>
                <a:lnTo>
                  <a:pt x="69120" y="5530"/>
                </a:lnTo>
                <a:lnTo>
                  <a:pt x="69270" y="5390"/>
                </a:lnTo>
                <a:lnTo>
                  <a:pt x="69710" y="5550"/>
                </a:lnTo>
                <a:lnTo>
                  <a:pt x="69960" y="5590"/>
                </a:lnTo>
                <a:lnTo>
                  <a:pt x="70120" y="5550"/>
                </a:lnTo>
                <a:lnTo>
                  <a:pt x="70320" y="5450"/>
                </a:lnTo>
                <a:lnTo>
                  <a:pt x="70550" y="5510"/>
                </a:lnTo>
                <a:lnTo>
                  <a:pt x="70950" y="5680"/>
                </a:lnTo>
                <a:lnTo>
                  <a:pt x="71570" y="5610"/>
                </a:lnTo>
                <a:lnTo>
                  <a:pt x="71710" y="5550"/>
                </a:lnTo>
                <a:lnTo>
                  <a:pt x="72000" y="5270"/>
                </a:lnTo>
                <a:lnTo>
                  <a:pt x="72170" y="5150"/>
                </a:lnTo>
                <a:lnTo>
                  <a:pt x="72300" y="5100"/>
                </a:lnTo>
                <a:lnTo>
                  <a:pt x="72740" y="5120"/>
                </a:lnTo>
                <a:lnTo>
                  <a:pt x="73140" y="5200"/>
                </a:lnTo>
                <a:lnTo>
                  <a:pt x="73350" y="5350"/>
                </a:lnTo>
                <a:lnTo>
                  <a:pt x="73440" y="5390"/>
                </a:lnTo>
                <a:lnTo>
                  <a:pt x="73580" y="5400"/>
                </a:lnTo>
                <a:lnTo>
                  <a:pt x="73790" y="5310"/>
                </a:lnTo>
                <a:lnTo>
                  <a:pt x="73890" y="5290"/>
                </a:lnTo>
                <a:lnTo>
                  <a:pt x="74050" y="5350"/>
                </a:lnTo>
                <a:lnTo>
                  <a:pt x="74270" y="5520"/>
                </a:lnTo>
                <a:lnTo>
                  <a:pt x="74490" y="5710"/>
                </a:lnTo>
                <a:lnTo>
                  <a:pt x="74630" y="5880"/>
                </a:lnTo>
                <a:lnTo>
                  <a:pt x="74690" y="6090"/>
                </a:lnTo>
                <a:lnTo>
                  <a:pt x="74630" y="6530"/>
                </a:lnTo>
                <a:lnTo>
                  <a:pt x="74640" y="6890"/>
                </a:lnTo>
                <a:lnTo>
                  <a:pt x="74640" y="7760"/>
                </a:lnTo>
                <a:lnTo>
                  <a:pt x="74590" y="8230"/>
                </a:lnTo>
                <a:lnTo>
                  <a:pt x="74440" y="8580"/>
                </a:lnTo>
                <a:lnTo>
                  <a:pt x="73920" y="8860"/>
                </a:lnTo>
                <a:lnTo>
                  <a:pt x="73840" y="8930"/>
                </a:lnTo>
                <a:lnTo>
                  <a:pt x="73570" y="9220"/>
                </a:lnTo>
                <a:lnTo>
                  <a:pt x="73500" y="9270"/>
                </a:lnTo>
                <a:lnTo>
                  <a:pt x="73360" y="9320"/>
                </a:lnTo>
                <a:lnTo>
                  <a:pt x="73360" y="9450"/>
                </a:lnTo>
                <a:lnTo>
                  <a:pt x="73440" y="9720"/>
                </a:lnTo>
                <a:lnTo>
                  <a:pt x="73410" y="9860"/>
                </a:lnTo>
                <a:lnTo>
                  <a:pt x="73340" y="9970"/>
                </a:lnTo>
                <a:lnTo>
                  <a:pt x="73240" y="10060"/>
                </a:lnTo>
                <a:lnTo>
                  <a:pt x="73140" y="10170"/>
                </a:lnTo>
                <a:lnTo>
                  <a:pt x="73040" y="10340"/>
                </a:lnTo>
                <a:lnTo>
                  <a:pt x="72950" y="10570"/>
                </a:lnTo>
                <a:lnTo>
                  <a:pt x="72770" y="10620"/>
                </a:lnTo>
                <a:lnTo>
                  <a:pt x="72710" y="10680"/>
                </a:lnTo>
                <a:lnTo>
                  <a:pt x="72900" y="10940"/>
                </a:lnTo>
                <a:lnTo>
                  <a:pt x="73020" y="11200"/>
                </a:lnTo>
                <a:lnTo>
                  <a:pt x="73090" y="11310"/>
                </a:lnTo>
                <a:lnTo>
                  <a:pt x="73150" y="11480"/>
                </a:lnTo>
                <a:lnTo>
                  <a:pt x="73130" y="11720"/>
                </a:lnTo>
                <a:lnTo>
                  <a:pt x="72980" y="12250"/>
                </a:lnTo>
                <a:lnTo>
                  <a:pt x="72870" y="12470"/>
                </a:lnTo>
                <a:lnTo>
                  <a:pt x="72720" y="12660"/>
                </a:lnTo>
                <a:lnTo>
                  <a:pt x="72540" y="12770"/>
                </a:lnTo>
                <a:lnTo>
                  <a:pt x="72650" y="13020"/>
                </a:lnTo>
                <a:lnTo>
                  <a:pt x="72610" y="13270"/>
                </a:lnTo>
                <a:lnTo>
                  <a:pt x="72510" y="13540"/>
                </a:lnTo>
                <a:lnTo>
                  <a:pt x="72450" y="13850"/>
                </a:lnTo>
                <a:lnTo>
                  <a:pt x="72540" y="14510"/>
                </a:lnTo>
                <a:lnTo>
                  <a:pt x="72490" y="14860"/>
                </a:lnTo>
                <a:lnTo>
                  <a:pt x="72240" y="15150"/>
                </a:lnTo>
                <a:lnTo>
                  <a:pt x="72480" y="15570"/>
                </a:lnTo>
                <a:lnTo>
                  <a:pt x="72750" y="15940"/>
                </a:lnTo>
                <a:lnTo>
                  <a:pt x="72850" y="15830"/>
                </a:lnTo>
                <a:lnTo>
                  <a:pt x="73010" y="15960"/>
                </a:lnTo>
                <a:lnTo>
                  <a:pt x="73110" y="16130"/>
                </a:lnTo>
                <a:lnTo>
                  <a:pt x="73130" y="16330"/>
                </a:lnTo>
                <a:lnTo>
                  <a:pt x="73040" y="16540"/>
                </a:lnTo>
                <a:lnTo>
                  <a:pt x="73340" y="16690"/>
                </a:lnTo>
                <a:lnTo>
                  <a:pt x="73600" y="17390"/>
                </a:lnTo>
                <a:lnTo>
                  <a:pt x="73840" y="17540"/>
                </a:lnTo>
                <a:lnTo>
                  <a:pt x="73820" y="17660"/>
                </a:lnTo>
                <a:lnTo>
                  <a:pt x="73840" y="18340"/>
                </a:lnTo>
                <a:lnTo>
                  <a:pt x="73830" y="18460"/>
                </a:lnTo>
                <a:lnTo>
                  <a:pt x="73840" y="18570"/>
                </a:lnTo>
                <a:lnTo>
                  <a:pt x="73890" y="18670"/>
                </a:lnTo>
                <a:lnTo>
                  <a:pt x="74010" y="18850"/>
                </a:lnTo>
                <a:lnTo>
                  <a:pt x="73980" y="18920"/>
                </a:lnTo>
                <a:lnTo>
                  <a:pt x="73890" y="18980"/>
                </a:lnTo>
                <a:lnTo>
                  <a:pt x="73750" y="19270"/>
                </a:lnTo>
                <a:lnTo>
                  <a:pt x="73540" y="19410"/>
                </a:lnTo>
                <a:lnTo>
                  <a:pt x="73300" y="19490"/>
                </a:lnTo>
                <a:lnTo>
                  <a:pt x="73090" y="19520"/>
                </a:lnTo>
                <a:lnTo>
                  <a:pt x="72980" y="19610"/>
                </a:lnTo>
                <a:lnTo>
                  <a:pt x="72920" y="19820"/>
                </a:lnTo>
                <a:lnTo>
                  <a:pt x="72820" y="20000"/>
                </a:lnTo>
                <a:lnTo>
                  <a:pt x="72540" y="20020"/>
                </a:lnTo>
                <a:lnTo>
                  <a:pt x="72690" y="20150"/>
                </a:lnTo>
                <a:lnTo>
                  <a:pt x="72860" y="20220"/>
                </a:lnTo>
                <a:lnTo>
                  <a:pt x="73000" y="20320"/>
                </a:lnTo>
                <a:lnTo>
                  <a:pt x="73040" y="20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