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Ogooué-Maritime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Gabon • State Map | Fully Editable Vector Shape</a:t>
            </a:r>
          </a:p>
        </p:txBody>
      </p:sp>
      <p:sp>
        <p:nvSpPr>
          <p:cNvPr id="101" name="Ogooué-Maritim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7780" y="56490"/>
                </a:moveTo>
                <a:lnTo>
                  <a:pt x="27700" y="57070"/>
                </a:lnTo>
                <a:lnTo>
                  <a:pt x="27500" y="57490"/>
                </a:lnTo>
                <a:lnTo>
                  <a:pt x="26480" y="58470"/>
                </a:lnTo>
                <a:lnTo>
                  <a:pt x="26390" y="58630"/>
                </a:lnTo>
                <a:lnTo>
                  <a:pt x="26340" y="58790"/>
                </a:lnTo>
                <a:lnTo>
                  <a:pt x="26340" y="59070"/>
                </a:lnTo>
                <a:lnTo>
                  <a:pt x="26360" y="59360"/>
                </a:lnTo>
                <a:lnTo>
                  <a:pt x="26520" y="60110"/>
                </a:lnTo>
                <a:lnTo>
                  <a:pt x="26540" y="60310"/>
                </a:lnTo>
                <a:lnTo>
                  <a:pt x="26520" y="60570"/>
                </a:lnTo>
                <a:lnTo>
                  <a:pt x="26430" y="61020"/>
                </a:lnTo>
                <a:lnTo>
                  <a:pt x="26300" y="61320"/>
                </a:lnTo>
                <a:lnTo>
                  <a:pt x="26180" y="61510"/>
                </a:lnTo>
                <a:lnTo>
                  <a:pt x="26050" y="61570"/>
                </a:lnTo>
                <a:lnTo>
                  <a:pt x="25920" y="61600"/>
                </a:lnTo>
                <a:lnTo>
                  <a:pt x="25780" y="61600"/>
                </a:lnTo>
                <a:lnTo>
                  <a:pt x="25630" y="61640"/>
                </a:lnTo>
                <a:lnTo>
                  <a:pt x="25490" y="61730"/>
                </a:lnTo>
                <a:lnTo>
                  <a:pt x="25350" y="61900"/>
                </a:lnTo>
                <a:lnTo>
                  <a:pt x="25310" y="62060"/>
                </a:lnTo>
                <a:lnTo>
                  <a:pt x="25310" y="62200"/>
                </a:lnTo>
                <a:lnTo>
                  <a:pt x="25220" y="62330"/>
                </a:lnTo>
                <a:lnTo>
                  <a:pt x="25100" y="62430"/>
                </a:lnTo>
                <a:lnTo>
                  <a:pt x="24960" y="62570"/>
                </a:lnTo>
                <a:lnTo>
                  <a:pt x="24980" y="62700"/>
                </a:lnTo>
                <a:lnTo>
                  <a:pt x="25190" y="62920"/>
                </a:lnTo>
                <a:lnTo>
                  <a:pt x="25390" y="63190"/>
                </a:lnTo>
                <a:lnTo>
                  <a:pt x="25470" y="63340"/>
                </a:lnTo>
                <a:lnTo>
                  <a:pt x="25650" y="63790"/>
                </a:lnTo>
                <a:lnTo>
                  <a:pt x="25730" y="63930"/>
                </a:lnTo>
                <a:lnTo>
                  <a:pt x="26210" y="64520"/>
                </a:lnTo>
                <a:lnTo>
                  <a:pt x="26340" y="64650"/>
                </a:lnTo>
                <a:lnTo>
                  <a:pt x="26480" y="64750"/>
                </a:lnTo>
                <a:lnTo>
                  <a:pt x="26610" y="64810"/>
                </a:lnTo>
                <a:lnTo>
                  <a:pt x="26740" y="64830"/>
                </a:lnTo>
                <a:lnTo>
                  <a:pt x="27220" y="64840"/>
                </a:lnTo>
                <a:lnTo>
                  <a:pt x="27520" y="64880"/>
                </a:lnTo>
                <a:lnTo>
                  <a:pt x="28240" y="65120"/>
                </a:lnTo>
                <a:lnTo>
                  <a:pt x="28710" y="65370"/>
                </a:lnTo>
                <a:lnTo>
                  <a:pt x="29170" y="65490"/>
                </a:lnTo>
                <a:lnTo>
                  <a:pt x="29500" y="65720"/>
                </a:lnTo>
                <a:lnTo>
                  <a:pt x="29650" y="65800"/>
                </a:lnTo>
                <a:lnTo>
                  <a:pt x="29810" y="65950"/>
                </a:lnTo>
                <a:lnTo>
                  <a:pt x="29960" y="66020"/>
                </a:lnTo>
                <a:lnTo>
                  <a:pt x="30250" y="66020"/>
                </a:lnTo>
                <a:lnTo>
                  <a:pt x="31270" y="66270"/>
                </a:lnTo>
                <a:lnTo>
                  <a:pt x="31430" y="66280"/>
                </a:lnTo>
                <a:lnTo>
                  <a:pt x="31580" y="66250"/>
                </a:lnTo>
                <a:lnTo>
                  <a:pt x="31720" y="66180"/>
                </a:lnTo>
                <a:lnTo>
                  <a:pt x="31850" y="66070"/>
                </a:lnTo>
                <a:lnTo>
                  <a:pt x="31990" y="65990"/>
                </a:lnTo>
                <a:lnTo>
                  <a:pt x="32130" y="66000"/>
                </a:lnTo>
                <a:lnTo>
                  <a:pt x="32740" y="66330"/>
                </a:lnTo>
                <a:lnTo>
                  <a:pt x="33040" y="66580"/>
                </a:lnTo>
                <a:lnTo>
                  <a:pt x="33330" y="66680"/>
                </a:lnTo>
                <a:lnTo>
                  <a:pt x="33480" y="66780"/>
                </a:lnTo>
                <a:lnTo>
                  <a:pt x="33530" y="66930"/>
                </a:lnTo>
                <a:lnTo>
                  <a:pt x="33500" y="67070"/>
                </a:lnTo>
                <a:lnTo>
                  <a:pt x="33320" y="67550"/>
                </a:lnTo>
                <a:lnTo>
                  <a:pt x="33300" y="67700"/>
                </a:lnTo>
                <a:lnTo>
                  <a:pt x="33300" y="67870"/>
                </a:lnTo>
                <a:lnTo>
                  <a:pt x="33350" y="68070"/>
                </a:lnTo>
                <a:lnTo>
                  <a:pt x="33430" y="68230"/>
                </a:lnTo>
                <a:lnTo>
                  <a:pt x="33550" y="68370"/>
                </a:lnTo>
                <a:lnTo>
                  <a:pt x="33820" y="68560"/>
                </a:lnTo>
                <a:lnTo>
                  <a:pt x="33870" y="68620"/>
                </a:lnTo>
                <a:lnTo>
                  <a:pt x="33900" y="68690"/>
                </a:lnTo>
                <a:lnTo>
                  <a:pt x="34170" y="69690"/>
                </a:lnTo>
                <a:lnTo>
                  <a:pt x="34260" y="69900"/>
                </a:lnTo>
                <a:lnTo>
                  <a:pt x="34650" y="70480"/>
                </a:lnTo>
                <a:lnTo>
                  <a:pt x="34700" y="70540"/>
                </a:lnTo>
                <a:lnTo>
                  <a:pt x="34760" y="70590"/>
                </a:lnTo>
                <a:lnTo>
                  <a:pt x="34830" y="70630"/>
                </a:lnTo>
                <a:lnTo>
                  <a:pt x="35040" y="70870"/>
                </a:lnTo>
                <a:lnTo>
                  <a:pt x="35630" y="71800"/>
                </a:lnTo>
                <a:lnTo>
                  <a:pt x="33550" y="72830"/>
                </a:lnTo>
                <a:lnTo>
                  <a:pt x="33060" y="73260"/>
                </a:lnTo>
                <a:lnTo>
                  <a:pt x="32910" y="73620"/>
                </a:lnTo>
                <a:lnTo>
                  <a:pt x="32720" y="73860"/>
                </a:lnTo>
                <a:lnTo>
                  <a:pt x="32630" y="74030"/>
                </a:lnTo>
                <a:lnTo>
                  <a:pt x="32600" y="74190"/>
                </a:lnTo>
                <a:lnTo>
                  <a:pt x="32640" y="74330"/>
                </a:lnTo>
                <a:lnTo>
                  <a:pt x="32840" y="74650"/>
                </a:lnTo>
                <a:lnTo>
                  <a:pt x="32870" y="74760"/>
                </a:lnTo>
                <a:lnTo>
                  <a:pt x="32860" y="74860"/>
                </a:lnTo>
                <a:lnTo>
                  <a:pt x="32760" y="74930"/>
                </a:lnTo>
                <a:lnTo>
                  <a:pt x="32610" y="74970"/>
                </a:lnTo>
                <a:lnTo>
                  <a:pt x="32430" y="75040"/>
                </a:lnTo>
                <a:lnTo>
                  <a:pt x="32160" y="75200"/>
                </a:lnTo>
                <a:lnTo>
                  <a:pt x="32020" y="75360"/>
                </a:lnTo>
                <a:lnTo>
                  <a:pt x="31910" y="75510"/>
                </a:lnTo>
                <a:lnTo>
                  <a:pt x="31860" y="75670"/>
                </a:lnTo>
                <a:lnTo>
                  <a:pt x="31740" y="76280"/>
                </a:lnTo>
                <a:lnTo>
                  <a:pt x="31680" y="76450"/>
                </a:lnTo>
                <a:lnTo>
                  <a:pt x="31540" y="76670"/>
                </a:lnTo>
                <a:lnTo>
                  <a:pt x="31410" y="76730"/>
                </a:lnTo>
                <a:lnTo>
                  <a:pt x="31120" y="76730"/>
                </a:lnTo>
                <a:lnTo>
                  <a:pt x="26820" y="77980"/>
                </a:lnTo>
                <a:lnTo>
                  <a:pt x="26800" y="77980"/>
                </a:lnTo>
                <a:lnTo>
                  <a:pt x="26260" y="78130"/>
                </a:lnTo>
                <a:lnTo>
                  <a:pt x="25400" y="77480"/>
                </a:lnTo>
                <a:lnTo>
                  <a:pt x="22830" y="74290"/>
                </a:lnTo>
                <a:lnTo>
                  <a:pt x="22510" y="73740"/>
                </a:lnTo>
                <a:lnTo>
                  <a:pt x="22780" y="73940"/>
                </a:lnTo>
                <a:lnTo>
                  <a:pt x="23190" y="74380"/>
                </a:lnTo>
                <a:lnTo>
                  <a:pt x="23500" y="74540"/>
                </a:lnTo>
                <a:lnTo>
                  <a:pt x="23840" y="74580"/>
                </a:lnTo>
                <a:lnTo>
                  <a:pt x="24040" y="74450"/>
                </a:lnTo>
                <a:lnTo>
                  <a:pt x="24220" y="74220"/>
                </a:lnTo>
                <a:lnTo>
                  <a:pt x="24490" y="73940"/>
                </a:lnTo>
                <a:lnTo>
                  <a:pt x="24460" y="74140"/>
                </a:lnTo>
                <a:lnTo>
                  <a:pt x="24390" y="74300"/>
                </a:lnTo>
                <a:lnTo>
                  <a:pt x="24350" y="74460"/>
                </a:lnTo>
                <a:lnTo>
                  <a:pt x="24400" y="74640"/>
                </a:lnTo>
                <a:lnTo>
                  <a:pt x="24470" y="74610"/>
                </a:lnTo>
                <a:lnTo>
                  <a:pt x="24530" y="74570"/>
                </a:lnTo>
                <a:lnTo>
                  <a:pt x="24570" y="74510"/>
                </a:lnTo>
                <a:lnTo>
                  <a:pt x="24600" y="74440"/>
                </a:lnTo>
                <a:lnTo>
                  <a:pt x="24600" y="74710"/>
                </a:lnTo>
                <a:lnTo>
                  <a:pt x="24640" y="74980"/>
                </a:lnTo>
                <a:lnTo>
                  <a:pt x="24760" y="75130"/>
                </a:lnTo>
                <a:lnTo>
                  <a:pt x="24990" y="75040"/>
                </a:lnTo>
                <a:lnTo>
                  <a:pt x="25510" y="75220"/>
                </a:lnTo>
                <a:lnTo>
                  <a:pt x="25590" y="75290"/>
                </a:lnTo>
                <a:lnTo>
                  <a:pt x="25620" y="75290"/>
                </a:lnTo>
                <a:lnTo>
                  <a:pt x="25840" y="75620"/>
                </a:lnTo>
                <a:lnTo>
                  <a:pt x="25890" y="75940"/>
                </a:lnTo>
                <a:lnTo>
                  <a:pt x="25990" y="75940"/>
                </a:lnTo>
                <a:lnTo>
                  <a:pt x="26020" y="75800"/>
                </a:lnTo>
                <a:lnTo>
                  <a:pt x="26070" y="75730"/>
                </a:lnTo>
                <a:lnTo>
                  <a:pt x="26150" y="75740"/>
                </a:lnTo>
                <a:lnTo>
                  <a:pt x="26290" y="75830"/>
                </a:lnTo>
                <a:lnTo>
                  <a:pt x="26310" y="75780"/>
                </a:lnTo>
                <a:lnTo>
                  <a:pt x="26310" y="75750"/>
                </a:lnTo>
                <a:lnTo>
                  <a:pt x="26320" y="75740"/>
                </a:lnTo>
                <a:lnTo>
                  <a:pt x="26390" y="75730"/>
                </a:lnTo>
                <a:lnTo>
                  <a:pt x="26430" y="76260"/>
                </a:lnTo>
                <a:lnTo>
                  <a:pt x="26490" y="76430"/>
                </a:lnTo>
                <a:lnTo>
                  <a:pt x="26590" y="76320"/>
                </a:lnTo>
                <a:lnTo>
                  <a:pt x="26700" y="76260"/>
                </a:lnTo>
                <a:lnTo>
                  <a:pt x="26830" y="76230"/>
                </a:lnTo>
                <a:lnTo>
                  <a:pt x="26980" y="76240"/>
                </a:lnTo>
                <a:lnTo>
                  <a:pt x="26930" y="76440"/>
                </a:lnTo>
                <a:lnTo>
                  <a:pt x="26990" y="76490"/>
                </a:lnTo>
                <a:lnTo>
                  <a:pt x="27120" y="76430"/>
                </a:lnTo>
                <a:lnTo>
                  <a:pt x="27280" y="76330"/>
                </a:lnTo>
                <a:lnTo>
                  <a:pt x="27390" y="76210"/>
                </a:lnTo>
                <a:lnTo>
                  <a:pt x="27500" y="75940"/>
                </a:lnTo>
                <a:lnTo>
                  <a:pt x="27580" y="75830"/>
                </a:lnTo>
                <a:lnTo>
                  <a:pt x="27790" y="75750"/>
                </a:lnTo>
                <a:lnTo>
                  <a:pt x="28110" y="75710"/>
                </a:lnTo>
                <a:lnTo>
                  <a:pt x="28410" y="75700"/>
                </a:lnTo>
                <a:lnTo>
                  <a:pt x="28580" y="75730"/>
                </a:lnTo>
                <a:lnTo>
                  <a:pt x="28960" y="75690"/>
                </a:lnTo>
                <a:lnTo>
                  <a:pt x="29090" y="75620"/>
                </a:lnTo>
                <a:lnTo>
                  <a:pt x="29170" y="75440"/>
                </a:lnTo>
                <a:lnTo>
                  <a:pt x="28890" y="75280"/>
                </a:lnTo>
                <a:lnTo>
                  <a:pt x="28780" y="75240"/>
                </a:lnTo>
                <a:lnTo>
                  <a:pt x="28810" y="74960"/>
                </a:lnTo>
                <a:lnTo>
                  <a:pt x="28530" y="74820"/>
                </a:lnTo>
                <a:lnTo>
                  <a:pt x="28170" y="74680"/>
                </a:lnTo>
                <a:lnTo>
                  <a:pt x="27980" y="74440"/>
                </a:lnTo>
                <a:lnTo>
                  <a:pt x="27880" y="74440"/>
                </a:lnTo>
                <a:lnTo>
                  <a:pt x="27980" y="74700"/>
                </a:lnTo>
                <a:lnTo>
                  <a:pt x="28180" y="75440"/>
                </a:lnTo>
                <a:lnTo>
                  <a:pt x="27970" y="75410"/>
                </a:lnTo>
                <a:lnTo>
                  <a:pt x="27860" y="75300"/>
                </a:lnTo>
                <a:lnTo>
                  <a:pt x="27790" y="75190"/>
                </a:lnTo>
                <a:lnTo>
                  <a:pt x="27730" y="75140"/>
                </a:lnTo>
                <a:lnTo>
                  <a:pt x="27610" y="75070"/>
                </a:lnTo>
                <a:lnTo>
                  <a:pt x="27450" y="74800"/>
                </a:lnTo>
                <a:lnTo>
                  <a:pt x="27330" y="74740"/>
                </a:lnTo>
                <a:lnTo>
                  <a:pt x="27220" y="74720"/>
                </a:lnTo>
                <a:lnTo>
                  <a:pt x="27040" y="74660"/>
                </a:lnTo>
                <a:lnTo>
                  <a:pt x="26940" y="74640"/>
                </a:lnTo>
                <a:lnTo>
                  <a:pt x="26880" y="74680"/>
                </a:lnTo>
                <a:lnTo>
                  <a:pt x="26890" y="74760"/>
                </a:lnTo>
                <a:lnTo>
                  <a:pt x="26910" y="74860"/>
                </a:lnTo>
                <a:lnTo>
                  <a:pt x="26890" y="74930"/>
                </a:lnTo>
                <a:lnTo>
                  <a:pt x="26790" y="75040"/>
                </a:lnTo>
                <a:lnTo>
                  <a:pt x="26700" y="75180"/>
                </a:lnTo>
                <a:lnTo>
                  <a:pt x="26630" y="75320"/>
                </a:lnTo>
                <a:lnTo>
                  <a:pt x="26590" y="75440"/>
                </a:lnTo>
                <a:lnTo>
                  <a:pt x="26380" y="75350"/>
                </a:lnTo>
                <a:lnTo>
                  <a:pt x="26200" y="75240"/>
                </a:lnTo>
                <a:lnTo>
                  <a:pt x="26250" y="75090"/>
                </a:lnTo>
                <a:lnTo>
                  <a:pt x="26170" y="74790"/>
                </a:lnTo>
                <a:lnTo>
                  <a:pt x="26200" y="74640"/>
                </a:lnTo>
                <a:lnTo>
                  <a:pt x="26330" y="74570"/>
                </a:lnTo>
                <a:lnTo>
                  <a:pt x="26500" y="74580"/>
                </a:lnTo>
                <a:lnTo>
                  <a:pt x="26640" y="74560"/>
                </a:lnTo>
                <a:lnTo>
                  <a:pt x="26690" y="74440"/>
                </a:lnTo>
                <a:lnTo>
                  <a:pt x="26520" y="74300"/>
                </a:lnTo>
                <a:lnTo>
                  <a:pt x="26150" y="74180"/>
                </a:lnTo>
                <a:lnTo>
                  <a:pt x="25750" y="74110"/>
                </a:lnTo>
                <a:lnTo>
                  <a:pt x="25490" y="74130"/>
                </a:lnTo>
                <a:lnTo>
                  <a:pt x="25170" y="73460"/>
                </a:lnTo>
                <a:lnTo>
                  <a:pt x="25140" y="73350"/>
                </a:lnTo>
                <a:lnTo>
                  <a:pt x="24990" y="73250"/>
                </a:lnTo>
                <a:lnTo>
                  <a:pt x="24920" y="73250"/>
                </a:lnTo>
                <a:lnTo>
                  <a:pt x="24890" y="73400"/>
                </a:lnTo>
                <a:lnTo>
                  <a:pt x="24840" y="73410"/>
                </a:lnTo>
                <a:lnTo>
                  <a:pt x="24630" y="73520"/>
                </a:lnTo>
                <a:lnTo>
                  <a:pt x="24600" y="73540"/>
                </a:lnTo>
                <a:lnTo>
                  <a:pt x="24230" y="73460"/>
                </a:lnTo>
                <a:lnTo>
                  <a:pt x="23890" y="73720"/>
                </a:lnTo>
                <a:lnTo>
                  <a:pt x="23560" y="74040"/>
                </a:lnTo>
                <a:lnTo>
                  <a:pt x="23220" y="74130"/>
                </a:lnTo>
                <a:lnTo>
                  <a:pt x="23080" y="74060"/>
                </a:lnTo>
                <a:lnTo>
                  <a:pt x="22940" y="73920"/>
                </a:lnTo>
                <a:lnTo>
                  <a:pt x="22850" y="73760"/>
                </a:lnTo>
                <a:lnTo>
                  <a:pt x="22810" y="73590"/>
                </a:lnTo>
                <a:lnTo>
                  <a:pt x="22840" y="73540"/>
                </a:lnTo>
                <a:lnTo>
                  <a:pt x="23010" y="73380"/>
                </a:lnTo>
                <a:lnTo>
                  <a:pt x="23060" y="73350"/>
                </a:lnTo>
                <a:lnTo>
                  <a:pt x="23140" y="73310"/>
                </a:lnTo>
                <a:lnTo>
                  <a:pt x="23030" y="73220"/>
                </a:lnTo>
                <a:lnTo>
                  <a:pt x="22870" y="73140"/>
                </a:lnTo>
                <a:lnTo>
                  <a:pt x="22810" y="73140"/>
                </a:lnTo>
                <a:lnTo>
                  <a:pt x="22790" y="73020"/>
                </a:lnTo>
                <a:lnTo>
                  <a:pt x="22810" y="72910"/>
                </a:lnTo>
                <a:lnTo>
                  <a:pt x="22810" y="72810"/>
                </a:lnTo>
                <a:lnTo>
                  <a:pt x="22720" y="72750"/>
                </a:lnTo>
                <a:lnTo>
                  <a:pt x="22600" y="72730"/>
                </a:lnTo>
                <a:lnTo>
                  <a:pt x="22500" y="72740"/>
                </a:lnTo>
                <a:lnTo>
                  <a:pt x="22440" y="72790"/>
                </a:lnTo>
                <a:lnTo>
                  <a:pt x="22410" y="72890"/>
                </a:lnTo>
                <a:lnTo>
                  <a:pt x="22590" y="73230"/>
                </a:lnTo>
                <a:lnTo>
                  <a:pt x="22640" y="73450"/>
                </a:lnTo>
                <a:lnTo>
                  <a:pt x="22510" y="73630"/>
                </a:lnTo>
                <a:lnTo>
                  <a:pt x="22280" y="73530"/>
                </a:lnTo>
                <a:lnTo>
                  <a:pt x="21670" y="72800"/>
                </a:lnTo>
                <a:lnTo>
                  <a:pt x="21420" y="72640"/>
                </a:lnTo>
                <a:lnTo>
                  <a:pt x="21560" y="72850"/>
                </a:lnTo>
                <a:lnTo>
                  <a:pt x="21880" y="73240"/>
                </a:lnTo>
                <a:lnTo>
                  <a:pt x="22010" y="73440"/>
                </a:lnTo>
                <a:lnTo>
                  <a:pt x="21680" y="73220"/>
                </a:lnTo>
                <a:lnTo>
                  <a:pt x="21300" y="72850"/>
                </a:lnTo>
                <a:lnTo>
                  <a:pt x="20970" y="72420"/>
                </a:lnTo>
                <a:lnTo>
                  <a:pt x="20820" y="72040"/>
                </a:lnTo>
                <a:lnTo>
                  <a:pt x="20820" y="71960"/>
                </a:lnTo>
                <a:lnTo>
                  <a:pt x="20710" y="71630"/>
                </a:lnTo>
                <a:lnTo>
                  <a:pt x="20620" y="70310"/>
                </a:lnTo>
                <a:lnTo>
                  <a:pt x="20510" y="70100"/>
                </a:lnTo>
                <a:lnTo>
                  <a:pt x="19070" y="68680"/>
                </a:lnTo>
                <a:lnTo>
                  <a:pt x="18680" y="68460"/>
                </a:lnTo>
                <a:lnTo>
                  <a:pt x="18240" y="67940"/>
                </a:lnTo>
                <a:lnTo>
                  <a:pt x="18040" y="67770"/>
                </a:lnTo>
                <a:lnTo>
                  <a:pt x="18080" y="67710"/>
                </a:lnTo>
                <a:lnTo>
                  <a:pt x="18140" y="67570"/>
                </a:lnTo>
                <a:lnTo>
                  <a:pt x="17820" y="67490"/>
                </a:lnTo>
                <a:lnTo>
                  <a:pt x="17640" y="67230"/>
                </a:lnTo>
                <a:lnTo>
                  <a:pt x="17440" y="66680"/>
                </a:lnTo>
                <a:lnTo>
                  <a:pt x="16830" y="66080"/>
                </a:lnTo>
                <a:lnTo>
                  <a:pt x="16740" y="65930"/>
                </a:lnTo>
                <a:lnTo>
                  <a:pt x="16670" y="65910"/>
                </a:lnTo>
                <a:lnTo>
                  <a:pt x="16530" y="65780"/>
                </a:lnTo>
                <a:lnTo>
                  <a:pt x="16410" y="65650"/>
                </a:lnTo>
                <a:lnTo>
                  <a:pt x="16390" y="65580"/>
                </a:lnTo>
                <a:lnTo>
                  <a:pt x="16240" y="65510"/>
                </a:lnTo>
                <a:lnTo>
                  <a:pt x="16270" y="65370"/>
                </a:lnTo>
                <a:lnTo>
                  <a:pt x="16380" y="65280"/>
                </a:lnTo>
                <a:lnTo>
                  <a:pt x="16440" y="65330"/>
                </a:lnTo>
                <a:lnTo>
                  <a:pt x="16550" y="65600"/>
                </a:lnTo>
                <a:lnTo>
                  <a:pt x="16820" y="65800"/>
                </a:lnTo>
                <a:lnTo>
                  <a:pt x="17140" y="65910"/>
                </a:lnTo>
                <a:lnTo>
                  <a:pt x="17440" y="65880"/>
                </a:lnTo>
                <a:lnTo>
                  <a:pt x="17410" y="65930"/>
                </a:lnTo>
                <a:lnTo>
                  <a:pt x="17390" y="65950"/>
                </a:lnTo>
                <a:lnTo>
                  <a:pt x="17370" y="65950"/>
                </a:lnTo>
                <a:lnTo>
                  <a:pt x="17330" y="65990"/>
                </a:lnTo>
                <a:lnTo>
                  <a:pt x="17520" y="66060"/>
                </a:lnTo>
                <a:lnTo>
                  <a:pt x="17630" y="65990"/>
                </a:lnTo>
                <a:lnTo>
                  <a:pt x="17740" y="65680"/>
                </a:lnTo>
                <a:lnTo>
                  <a:pt x="17830" y="65680"/>
                </a:lnTo>
                <a:lnTo>
                  <a:pt x="17940" y="65990"/>
                </a:lnTo>
                <a:lnTo>
                  <a:pt x="17850" y="66010"/>
                </a:lnTo>
                <a:lnTo>
                  <a:pt x="17790" y="66060"/>
                </a:lnTo>
                <a:lnTo>
                  <a:pt x="17750" y="66120"/>
                </a:lnTo>
                <a:lnTo>
                  <a:pt x="17740" y="66220"/>
                </a:lnTo>
                <a:lnTo>
                  <a:pt x="17790" y="66310"/>
                </a:lnTo>
                <a:lnTo>
                  <a:pt x="17890" y="66250"/>
                </a:lnTo>
                <a:lnTo>
                  <a:pt x="17960" y="66140"/>
                </a:lnTo>
                <a:lnTo>
                  <a:pt x="17940" y="66080"/>
                </a:lnTo>
                <a:lnTo>
                  <a:pt x="18680" y="66080"/>
                </a:lnTo>
                <a:lnTo>
                  <a:pt x="19080" y="66180"/>
                </a:lnTo>
                <a:lnTo>
                  <a:pt x="19290" y="66420"/>
                </a:lnTo>
                <a:lnTo>
                  <a:pt x="19250" y="66710"/>
                </a:lnTo>
                <a:lnTo>
                  <a:pt x="18930" y="66980"/>
                </a:lnTo>
                <a:lnTo>
                  <a:pt x="19100" y="67170"/>
                </a:lnTo>
                <a:lnTo>
                  <a:pt x="19190" y="67240"/>
                </a:lnTo>
                <a:lnTo>
                  <a:pt x="19280" y="67270"/>
                </a:lnTo>
                <a:lnTo>
                  <a:pt x="19590" y="67300"/>
                </a:lnTo>
                <a:lnTo>
                  <a:pt x="19670" y="67320"/>
                </a:lnTo>
                <a:lnTo>
                  <a:pt x="19710" y="67410"/>
                </a:lnTo>
                <a:lnTo>
                  <a:pt x="19710" y="67660"/>
                </a:lnTo>
                <a:lnTo>
                  <a:pt x="19730" y="67770"/>
                </a:lnTo>
                <a:lnTo>
                  <a:pt x="20030" y="67970"/>
                </a:lnTo>
                <a:lnTo>
                  <a:pt x="20040" y="68040"/>
                </a:lnTo>
                <a:lnTo>
                  <a:pt x="20110" y="68210"/>
                </a:lnTo>
                <a:lnTo>
                  <a:pt x="20190" y="68330"/>
                </a:lnTo>
                <a:lnTo>
                  <a:pt x="20220" y="68220"/>
                </a:lnTo>
                <a:lnTo>
                  <a:pt x="20270" y="68150"/>
                </a:lnTo>
                <a:lnTo>
                  <a:pt x="20470" y="68070"/>
                </a:lnTo>
                <a:lnTo>
                  <a:pt x="20520" y="68020"/>
                </a:lnTo>
                <a:lnTo>
                  <a:pt x="20480" y="67760"/>
                </a:lnTo>
                <a:lnTo>
                  <a:pt x="20390" y="67470"/>
                </a:lnTo>
                <a:lnTo>
                  <a:pt x="20260" y="67270"/>
                </a:lnTo>
                <a:lnTo>
                  <a:pt x="20130" y="67270"/>
                </a:lnTo>
                <a:lnTo>
                  <a:pt x="19970" y="67090"/>
                </a:lnTo>
                <a:lnTo>
                  <a:pt x="19610" y="66840"/>
                </a:lnTo>
                <a:lnTo>
                  <a:pt x="19530" y="66680"/>
                </a:lnTo>
                <a:lnTo>
                  <a:pt x="19700" y="66420"/>
                </a:lnTo>
                <a:lnTo>
                  <a:pt x="19840" y="66330"/>
                </a:lnTo>
                <a:lnTo>
                  <a:pt x="19820" y="66230"/>
                </a:lnTo>
                <a:lnTo>
                  <a:pt x="19340" y="65420"/>
                </a:lnTo>
                <a:lnTo>
                  <a:pt x="19070" y="65140"/>
                </a:lnTo>
                <a:lnTo>
                  <a:pt x="18930" y="65280"/>
                </a:lnTo>
                <a:lnTo>
                  <a:pt x="18700" y="65150"/>
                </a:lnTo>
                <a:lnTo>
                  <a:pt x="18630" y="65080"/>
                </a:lnTo>
                <a:lnTo>
                  <a:pt x="18580" y="65220"/>
                </a:lnTo>
                <a:lnTo>
                  <a:pt x="18580" y="65360"/>
                </a:lnTo>
                <a:lnTo>
                  <a:pt x="18630" y="65680"/>
                </a:lnTo>
                <a:lnTo>
                  <a:pt x="18360" y="65460"/>
                </a:lnTo>
                <a:lnTo>
                  <a:pt x="17990" y="64780"/>
                </a:lnTo>
                <a:lnTo>
                  <a:pt x="17740" y="64680"/>
                </a:lnTo>
                <a:lnTo>
                  <a:pt x="17630" y="64770"/>
                </a:lnTo>
                <a:lnTo>
                  <a:pt x="17560" y="64940"/>
                </a:lnTo>
                <a:lnTo>
                  <a:pt x="17520" y="65110"/>
                </a:lnTo>
                <a:lnTo>
                  <a:pt x="17480" y="65180"/>
                </a:lnTo>
                <a:lnTo>
                  <a:pt x="17350" y="65230"/>
                </a:lnTo>
                <a:lnTo>
                  <a:pt x="17270" y="65350"/>
                </a:lnTo>
                <a:lnTo>
                  <a:pt x="17240" y="65500"/>
                </a:lnTo>
                <a:lnTo>
                  <a:pt x="17240" y="65680"/>
                </a:lnTo>
                <a:lnTo>
                  <a:pt x="17140" y="65570"/>
                </a:lnTo>
                <a:lnTo>
                  <a:pt x="17030" y="65500"/>
                </a:lnTo>
                <a:lnTo>
                  <a:pt x="16900" y="65470"/>
                </a:lnTo>
                <a:lnTo>
                  <a:pt x="16740" y="65470"/>
                </a:lnTo>
                <a:lnTo>
                  <a:pt x="16900" y="65180"/>
                </a:lnTo>
                <a:lnTo>
                  <a:pt x="16870" y="65020"/>
                </a:lnTo>
                <a:lnTo>
                  <a:pt x="16540" y="64780"/>
                </a:lnTo>
                <a:lnTo>
                  <a:pt x="16220" y="64980"/>
                </a:lnTo>
                <a:lnTo>
                  <a:pt x="16010" y="64910"/>
                </a:lnTo>
                <a:lnTo>
                  <a:pt x="15880" y="64620"/>
                </a:lnTo>
                <a:lnTo>
                  <a:pt x="15850" y="64190"/>
                </a:lnTo>
                <a:lnTo>
                  <a:pt x="15860" y="64020"/>
                </a:lnTo>
                <a:lnTo>
                  <a:pt x="15920" y="63770"/>
                </a:lnTo>
                <a:lnTo>
                  <a:pt x="15930" y="63650"/>
                </a:lnTo>
                <a:lnTo>
                  <a:pt x="15930" y="63050"/>
                </a:lnTo>
                <a:lnTo>
                  <a:pt x="15910" y="62890"/>
                </a:lnTo>
                <a:lnTo>
                  <a:pt x="15780" y="62560"/>
                </a:lnTo>
                <a:lnTo>
                  <a:pt x="15740" y="62400"/>
                </a:lnTo>
                <a:lnTo>
                  <a:pt x="15750" y="61950"/>
                </a:lnTo>
                <a:lnTo>
                  <a:pt x="15740" y="61800"/>
                </a:lnTo>
                <a:lnTo>
                  <a:pt x="15490" y="61200"/>
                </a:lnTo>
                <a:lnTo>
                  <a:pt x="15160" y="60740"/>
                </a:lnTo>
                <a:lnTo>
                  <a:pt x="14360" y="59910"/>
                </a:lnTo>
                <a:lnTo>
                  <a:pt x="12540" y="57370"/>
                </a:lnTo>
                <a:lnTo>
                  <a:pt x="12400" y="57120"/>
                </a:lnTo>
                <a:lnTo>
                  <a:pt x="12260" y="56760"/>
                </a:lnTo>
                <a:lnTo>
                  <a:pt x="12130" y="56440"/>
                </a:lnTo>
                <a:lnTo>
                  <a:pt x="12060" y="56130"/>
                </a:lnTo>
                <a:lnTo>
                  <a:pt x="12260" y="56520"/>
                </a:lnTo>
                <a:lnTo>
                  <a:pt x="12400" y="56950"/>
                </a:lnTo>
                <a:lnTo>
                  <a:pt x="12580" y="57210"/>
                </a:lnTo>
                <a:lnTo>
                  <a:pt x="12860" y="57520"/>
                </a:lnTo>
                <a:lnTo>
                  <a:pt x="13090" y="57500"/>
                </a:lnTo>
                <a:lnTo>
                  <a:pt x="13310" y="57600"/>
                </a:lnTo>
                <a:lnTo>
                  <a:pt x="13490" y="57770"/>
                </a:lnTo>
                <a:lnTo>
                  <a:pt x="13640" y="58230"/>
                </a:lnTo>
                <a:lnTo>
                  <a:pt x="13980" y="58580"/>
                </a:lnTo>
                <a:lnTo>
                  <a:pt x="14060" y="58870"/>
                </a:lnTo>
                <a:lnTo>
                  <a:pt x="14150" y="59010"/>
                </a:lnTo>
                <a:lnTo>
                  <a:pt x="14610" y="59580"/>
                </a:lnTo>
                <a:lnTo>
                  <a:pt x="14810" y="59700"/>
                </a:lnTo>
                <a:lnTo>
                  <a:pt x="14890" y="59800"/>
                </a:lnTo>
                <a:lnTo>
                  <a:pt x="15590" y="60360"/>
                </a:lnTo>
                <a:lnTo>
                  <a:pt x="15710" y="60430"/>
                </a:lnTo>
                <a:lnTo>
                  <a:pt x="16140" y="60550"/>
                </a:lnTo>
                <a:lnTo>
                  <a:pt x="16280" y="62360"/>
                </a:lnTo>
                <a:lnTo>
                  <a:pt x="16370" y="62580"/>
                </a:lnTo>
                <a:lnTo>
                  <a:pt x="16540" y="62500"/>
                </a:lnTo>
                <a:lnTo>
                  <a:pt x="16580" y="62360"/>
                </a:lnTo>
                <a:lnTo>
                  <a:pt x="16450" y="62160"/>
                </a:lnTo>
                <a:lnTo>
                  <a:pt x="16490" y="62050"/>
                </a:lnTo>
                <a:lnTo>
                  <a:pt x="16620" y="61990"/>
                </a:lnTo>
                <a:lnTo>
                  <a:pt x="16730" y="62050"/>
                </a:lnTo>
                <a:lnTo>
                  <a:pt x="16810" y="62170"/>
                </a:lnTo>
                <a:lnTo>
                  <a:pt x="16840" y="62300"/>
                </a:lnTo>
                <a:lnTo>
                  <a:pt x="17050" y="62050"/>
                </a:lnTo>
                <a:lnTo>
                  <a:pt x="17390" y="61850"/>
                </a:lnTo>
                <a:lnTo>
                  <a:pt x="17780" y="61730"/>
                </a:lnTo>
                <a:lnTo>
                  <a:pt x="18140" y="61700"/>
                </a:lnTo>
                <a:lnTo>
                  <a:pt x="18050" y="61930"/>
                </a:lnTo>
                <a:lnTo>
                  <a:pt x="18030" y="62170"/>
                </a:lnTo>
                <a:lnTo>
                  <a:pt x="18120" y="62380"/>
                </a:lnTo>
                <a:lnTo>
                  <a:pt x="18330" y="62500"/>
                </a:lnTo>
                <a:lnTo>
                  <a:pt x="18430" y="62010"/>
                </a:lnTo>
                <a:lnTo>
                  <a:pt x="18430" y="61770"/>
                </a:lnTo>
                <a:lnTo>
                  <a:pt x="18330" y="61600"/>
                </a:lnTo>
                <a:lnTo>
                  <a:pt x="18790" y="61540"/>
                </a:lnTo>
                <a:lnTo>
                  <a:pt x="19990" y="61700"/>
                </a:lnTo>
                <a:lnTo>
                  <a:pt x="20420" y="61600"/>
                </a:lnTo>
                <a:lnTo>
                  <a:pt x="19820" y="61370"/>
                </a:lnTo>
                <a:lnTo>
                  <a:pt x="19590" y="61200"/>
                </a:lnTo>
                <a:lnTo>
                  <a:pt x="19420" y="60910"/>
                </a:lnTo>
                <a:lnTo>
                  <a:pt x="19290" y="60370"/>
                </a:lnTo>
                <a:lnTo>
                  <a:pt x="19270" y="60050"/>
                </a:lnTo>
                <a:lnTo>
                  <a:pt x="19330" y="59810"/>
                </a:lnTo>
                <a:lnTo>
                  <a:pt x="19210" y="59770"/>
                </a:lnTo>
                <a:lnTo>
                  <a:pt x="18930" y="59610"/>
                </a:lnTo>
                <a:lnTo>
                  <a:pt x="18860" y="59600"/>
                </a:lnTo>
                <a:lnTo>
                  <a:pt x="18680" y="59610"/>
                </a:lnTo>
                <a:lnTo>
                  <a:pt x="18580" y="59650"/>
                </a:lnTo>
                <a:lnTo>
                  <a:pt x="18570" y="59740"/>
                </a:lnTo>
                <a:lnTo>
                  <a:pt x="18630" y="59960"/>
                </a:lnTo>
                <a:lnTo>
                  <a:pt x="18610" y="60110"/>
                </a:lnTo>
                <a:lnTo>
                  <a:pt x="18560" y="60180"/>
                </a:lnTo>
                <a:lnTo>
                  <a:pt x="18500" y="60230"/>
                </a:lnTo>
                <a:lnTo>
                  <a:pt x="18140" y="60720"/>
                </a:lnTo>
                <a:lnTo>
                  <a:pt x="17800" y="60950"/>
                </a:lnTo>
                <a:lnTo>
                  <a:pt x="17410" y="61070"/>
                </a:lnTo>
                <a:lnTo>
                  <a:pt x="16940" y="61110"/>
                </a:lnTo>
                <a:lnTo>
                  <a:pt x="16840" y="61130"/>
                </a:lnTo>
                <a:lnTo>
                  <a:pt x="16750" y="61160"/>
                </a:lnTo>
                <a:lnTo>
                  <a:pt x="16650" y="61160"/>
                </a:lnTo>
                <a:lnTo>
                  <a:pt x="16540" y="61110"/>
                </a:lnTo>
                <a:lnTo>
                  <a:pt x="16460" y="61000"/>
                </a:lnTo>
                <a:lnTo>
                  <a:pt x="16440" y="60770"/>
                </a:lnTo>
                <a:lnTo>
                  <a:pt x="16340" y="60550"/>
                </a:lnTo>
                <a:lnTo>
                  <a:pt x="16330" y="60420"/>
                </a:lnTo>
                <a:lnTo>
                  <a:pt x="16340" y="60160"/>
                </a:lnTo>
                <a:lnTo>
                  <a:pt x="16280" y="60080"/>
                </a:lnTo>
                <a:lnTo>
                  <a:pt x="16150" y="60050"/>
                </a:lnTo>
                <a:lnTo>
                  <a:pt x="16010" y="60030"/>
                </a:lnTo>
                <a:lnTo>
                  <a:pt x="15930" y="60010"/>
                </a:lnTo>
                <a:lnTo>
                  <a:pt x="15910" y="59780"/>
                </a:lnTo>
                <a:lnTo>
                  <a:pt x="16020" y="59630"/>
                </a:lnTo>
                <a:lnTo>
                  <a:pt x="16240" y="59540"/>
                </a:lnTo>
                <a:lnTo>
                  <a:pt x="16490" y="59510"/>
                </a:lnTo>
                <a:lnTo>
                  <a:pt x="16610" y="59430"/>
                </a:lnTo>
                <a:lnTo>
                  <a:pt x="16640" y="59230"/>
                </a:lnTo>
                <a:lnTo>
                  <a:pt x="16580" y="59020"/>
                </a:lnTo>
                <a:lnTo>
                  <a:pt x="16440" y="58910"/>
                </a:lnTo>
                <a:lnTo>
                  <a:pt x="16440" y="58820"/>
                </a:lnTo>
                <a:lnTo>
                  <a:pt x="16570" y="58780"/>
                </a:lnTo>
                <a:lnTo>
                  <a:pt x="16920" y="58750"/>
                </a:lnTo>
                <a:lnTo>
                  <a:pt x="17030" y="58710"/>
                </a:lnTo>
                <a:lnTo>
                  <a:pt x="17150" y="58570"/>
                </a:lnTo>
                <a:lnTo>
                  <a:pt x="17220" y="58290"/>
                </a:lnTo>
                <a:lnTo>
                  <a:pt x="17450" y="57870"/>
                </a:lnTo>
                <a:lnTo>
                  <a:pt x="17400" y="57620"/>
                </a:lnTo>
                <a:lnTo>
                  <a:pt x="17130" y="57120"/>
                </a:lnTo>
                <a:lnTo>
                  <a:pt x="17210" y="57030"/>
                </a:lnTo>
                <a:lnTo>
                  <a:pt x="17230" y="56960"/>
                </a:lnTo>
                <a:lnTo>
                  <a:pt x="17170" y="56900"/>
                </a:lnTo>
                <a:lnTo>
                  <a:pt x="17030" y="56820"/>
                </a:lnTo>
                <a:lnTo>
                  <a:pt x="17030" y="57110"/>
                </a:lnTo>
                <a:lnTo>
                  <a:pt x="17130" y="57870"/>
                </a:lnTo>
                <a:lnTo>
                  <a:pt x="17090" y="58020"/>
                </a:lnTo>
                <a:lnTo>
                  <a:pt x="16990" y="58170"/>
                </a:lnTo>
                <a:lnTo>
                  <a:pt x="16840" y="58270"/>
                </a:lnTo>
                <a:lnTo>
                  <a:pt x="16690" y="58310"/>
                </a:lnTo>
                <a:lnTo>
                  <a:pt x="16560" y="58270"/>
                </a:lnTo>
                <a:lnTo>
                  <a:pt x="16440" y="58070"/>
                </a:lnTo>
                <a:lnTo>
                  <a:pt x="16340" y="58020"/>
                </a:lnTo>
                <a:lnTo>
                  <a:pt x="16100" y="58100"/>
                </a:lnTo>
                <a:lnTo>
                  <a:pt x="15960" y="58300"/>
                </a:lnTo>
                <a:lnTo>
                  <a:pt x="15840" y="58520"/>
                </a:lnTo>
                <a:lnTo>
                  <a:pt x="15690" y="58610"/>
                </a:lnTo>
                <a:lnTo>
                  <a:pt x="15000" y="58740"/>
                </a:lnTo>
                <a:lnTo>
                  <a:pt x="14760" y="58710"/>
                </a:lnTo>
                <a:lnTo>
                  <a:pt x="14590" y="58520"/>
                </a:lnTo>
                <a:lnTo>
                  <a:pt x="14550" y="58210"/>
                </a:lnTo>
                <a:lnTo>
                  <a:pt x="14570" y="57930"/>
                </a:lnTo>
                <a:lnTo>
                  <a:pt x="14610" y="57810"/>
                </a:lnTo>
                <a:lnTo>
                  <a:pt x="14580" y="57790"/>
                </a:lnTo>
                <a:lnTo>
                  <a:pt x="14480" y="57700"/>
                </a:lnTo>
                <a:lnTo>
                  <a:pt x="14430" y="57610"/>
                </a:lnTo>
                <a:lnTo>
                  <a:pt x="14360" y="57630"/>
                </a:lnTo>
                <a:lnTo>
                  <a:pt x="14270" y="57690"/>
                </a:lnTo>
                <a:lnTo>
                  <a:pt x="14130" y="57750"/>
                </a:lnTo>
                <a:lnTo>
                  <a:pt x="14100" y="57800"/>
                </a:lnTo>
                <a:lnTo>
                  <a:pt x="14040" y="57840"/>
                </a:lnTo>
                <a:lnTo>
                  <a:pt x="13860" y="57810"/>
                </a:lnTo>
                <a:lnTo>
                  <a:pt x="13640" y="57690"/>
                </a:lnTo>
                <a:lnTo>
                  <a:pt x="13130" y="57310"/>
                </a:lnTo>
                <a:lnTo>
                  <a:pt x="12910" y="57220"/>
                </a:lnTo>
                <a:lnTo>
                  <a:pt x="12740" y="57120"/>
                </a:lnTo>
                <a:lnTo>
                  <a:pt x="12610" y="56880"/>
                </a:lnTo>
                <a:lnTo>
                  <a:pt x="12570" y="56590"/>
                </a:lnTo>
                <a:lnTo>
                  <a:pt x="12670" y="56320"/>
                </a:lnTo>
                <a:lnTo>
                  <a:pt x="12630" y="56270"/>
                </a:lnTo>
                <a:lnTo>
                  <a:pt x="12600" y="56230"/>
                </a:lnTo>
                <a:lnTo>
                  <a:pt x="12570" y="56130"/>
                </a:lnTo>
                <a:lnTo>
                  <a:pt x="12850" y="55930"/>
                </a:lnTo>
                <a:lnTo>
                  <a:pt x="12780" y="55590"/>
                </a:lnTo>
                <a:lnTo>
                  <a:pt x="12530" y="55250"/>
                </a:lnTo>
                <a:lnTo>
                  <a:pt x="12260" y="55030"/>
                </a:lnTo>
                <a:lnTo>
                  <a:pt x="12440" y="55470"/>
                </a:lnTo>
                <a:lnTo>
                  <a:pt x="12360" y="55860"/>
                </a:lnTo>
                <a:lnTo>
                  <a:pt x="12310" y="56000"/>
                </a:lnTo>
                <a:lnTo>
                  <a:pt x="12220" y="55980"/>
                </a:lnTo>
                <a:lnTo>
                  <a:pt x="12170" y="55830"/>
                </a:lnTo>
                <a:lnTo>
                  <a:pt x="12060" y="54940"/>
                </a:lnTo>
                <a:lnTo>
                  <a:pt x="11820" y="54300"/>
                </a:lnTo>
                <a:lnTo>
                  <a:pt x="10380" y="52450"/>
                </a:lnTo>
                <a:lnTo>
                  <a:pt x="10750" y="52800"/>
                </a:lnTo>
                <a:lnTo>
                  <a:pt x="10960" y="52910"/>
                </a:lnTo>
                <a:lnTo>
                  <a:pt x="11180" y="52830"/>
                </a:lnTo>
                <a:lnTo>
                  <a:pt x="10970" y="52750"/>
                </a:lnTo>
                <a:lnTo>
                  <a:pt x="11060" y="52550"/>
                </a:lnTo>
                <a:lnTo>
                  <a:pt x="11180" y="52380"/>
                </a:lnTo>
                <a:lnTo>
                  <a:pt x="11290" y="52280"/>
                </a:lnTo>
                <a:lnTo>
                  <a:pt x="11370" y="52250"/>
                </a:lnTo>
                <a:lnTo>
                  <a:pt x="11200" y="52180"/>
                </a:lnTo>
                <a:lnTo>
                  <a:pt x="10770" y="52460"/>
                </a:lnTo>
                <a:lnTo>
                  <a:pt x="10520" y="52400"/>
                </a:lnTo>
                <a:lnTo>
                  <a:pt x="10430" y="52170"/>
                </a:lnTo>
                <a:lnTo>
                  <a:pt x="10330" y="51810"/>
                </a:lnTo>
                <a:lnTo>
                  <a:pt x="10220" y="51560"/>
                </a:lnTo>
                <a:lnTo>
                  <a:pt x="10080" y="51660"/>
                </a:lnTo>
                <a:lnTo>
                  <a:pt x="9970" y="51660"/>
                </a:lnTo>
                <a:lnTo>
                  <a:pt x="9850" y="51140"/>
                </a:lnTo>
                <a:lnTo>
                  <a:pt x="9770" y="50960"/>
                </a:lnTo>
                <a:lnTo>
                  <a:pt x="9550" y="50590"/>
                </a:lnTo>
                <a:lnTo>
                  <a:pt x="9170" y="49720"/>
                </a:lnTo>
                <a:lnTo>
                  <a:pt x="8860" y="49190"/>
                </a:lnTo>
                <a:lnTo>
                  <a:pt x="8670" y="48430"/>
                </a:lnTo>
                <a:lnTo>
                  <a:pt x="8220" y="47850"/>
                </a:lnTo>
                <a:lnTo>
                  <a:pt x="7880" y="46780"/>
                </a:lnTo>
                <a:lnTo>
                  <a:pt x="8080" y="46480"/>
                </a:lnTo>
                <a:lnTo>
                  <a:pt x="8190" y="46580"/>
                </a:lnTo>
                <a:lnTo>
                  <a:pt x="8060" y="46860"/>
                </a:lnTo>
                <a:lnTo>
                  <a:pt x="8220" y="46990"/>
                </a:lnTo>
                <a:lnTo>
                  <a:pt x="8680" y="47080"/>
                </a:lnTo>
                <a:lnTo>
                  <a:pt x="8620" y="47210"/>
                </a:lnTo>
                <a:lnTo>
                  <a:pt x="8610" y="47300"/>
                </a:lnTo>
                <a:lnTo>
                  <a:pt x="8630" y="47370"/>
                </a:lnTo>
                <a:lnTo>
                  <a:pt x="8680" y="47470"/>
                </a:lnTo>
                <a:lnTo>
                  <a:pt x="9000" y="47460"/>
                </a:lnTo>
                <a:lnTo>
                  <a:pt x="9210" y="47810"/>
                </a:lnTo>
                <a:lnTo>
                  <a:pt x="9340" y="48310"/>
                </a:lnTo>
                <a:lnTo>
                  <a:pt x="9400" y="48920"/>
                </a:lnTo>
                <a:lnTo>
                  <a:pt x="9480" y="49130"/>
                </a:lnTo>
                <a:lnTo>
                  <a:pt x="9620" y="49300"/>
                </a:lnTo>
                <a:lnTo>
                  <a:pt x="9830" y="49370"/>
                </a:lnTo>
                <a:lnTo>
                  <a:pt x="9940" y="49470"/>
                </a:lnTo>
                <a:lnTo>
                  <a:pt x="9970" y="49680"/>
                </a:lnTo>
                <a:lnTo>
                  <a:pt x="10040" y="49880"/>
                </a:lnTo>
                <a:lnTo>
                  <a:pt x="10280" y="49950"/>
                </a:lnTo>
                <a:lnTo>
                  <a:pt x="10150" y="49700"/>
                </a:lnTo>
                <a:lnTo>
                  <a:pt x="10160" y="49460"/>
                </a:lnTo>
                <a:lnTo>
                  <a:pt x="10230" y="49200"/>
                </a:lnTo>
                <a:lnTo>
                  <a:pt x="10280" y="48920"/>
                </a:lnTo>
                <a:lnTo>
                  <a:pt x="10360" y="48710"/>
                </a:lnTo>
                <a:lnTo>
                  <a:pt x="10550" y="48690"/>
                </a:lnTo>
                <a:lnTo>
                  <a:pt x="10810" y="48750"/>
                </a:lnTo>
                <a:lnTo>
                  <a:pt x="11060" y="48760"/>
                </a:lnTo>
                <a:lnTo>
                  <a:pt x="11060" y="48660"/>
                </a:lnTo>
                <a:lnTo>
                  <a:pt x="10920" y="48600"/>
                </a:lnTo>
                <a:lnTo>
                  <a:pt x="10770" y="48480"/>
                </a:lnTo>
                <a:lnTo>
                  <a:pt x="10670" y="48330"/>
                </a:lnTo>
                <a:lnTo>
                  <a:pt x="10670" y="48160"/>
                </a:lnTo>
                <a:lnTo>
                  <a:pt x="10780" y="48060"/>
                </a:lnTo>
                <a:lnTo>
                  <a:pt x="10920" y="48080"/>
                </a:lnTo>
                <a:lnTo>
                  <a:pt x="11270" y="48240"/>
                </a:lnTo>
                <a:lnTo>
                  <a:pt x="11410" y="48450"/>
                </a:lnTo>
                <a:lnTo>
                  <a:pt x="11520" y="48690"/>
                </a:lnTo>
                <a:lnTo>
                  <a:pt x="11570" y="48920"/>
                </a:lnTo>
                <a:lnTo>
                  <a:pt x="11680" y="49200"/>
                </a:lnTo>
                <a:lnTo>
                  <a:pt x="12200" y="49690"/>
                </a:lnTo>
                <a:lnTo>
                  <a:pt x="12370" y="49950"/>
                </a:lnTo>
                <a:lnTo>
                  <a:pt x="12370" y="50250"/>
                </a:lnTo>
                <a:lnTo>
                  <a:pt x="12270" y="50760"/>
                </a:lnTo>
                <a:lnTo>
                  <a:pt x="12370" y="50960"/>
                </a:lnTo>
                <a:lnTo>
                  <a:pt x="12470" y="50960"/>
                </a:lnTo>
                <a:lnTo>
                  <a:pt x="12530" y="50690"/>
                </a:lnTo>
                <a:lnTo>
                  <a:pt x="12570" y="49810"/>
                </a:lnTo>
                <a:lnTo>
                  <a:pt x="12650" y="49530"/>
                </a:lnTo>
                <a:lnTo>
                  <a:pt x="12990" y="49160"/>
                </a:lnTo>
                <a:lnTo>
                  <a:pt x="13070" y="48920"/>
                </a:lnTo>
                <a:lnTo>
                  <a:pt x="13060" y="48720"/>
                </a:lnTo>
                <a:lnTo>
                  <a:pt x="13030" y="48630"/>
                </a:lnTo>
                <a:lnTo>
                  <a:pt x="13060" y="48580"/>
                </a:lnTo>
                <a:lnTo>
                  <a:pt x="13160" y="48470"/>
                </a:lnTo>
                <a:lnTo>
                  <a:pt x="13250" y="48410"/>
                </a:lnTo>
                <a:lnTo>
                  <a:pt x="13490" y="48330"/>
                </a:lnTo>
                <a:lnTo>
                  <a:pt x="13570" y="48280"/>
                </a:lnTo>
                <a:lnTo>
                  <a:pt x="13600" y="48130"/>
                </a:lnTo>
                <a:lnTo>
                  <a:pt x="13580" y="47970"/>
                </a:lnTo>
                <a:lnTo>
                  <a:pt x="13590" y="47840"/>
                </a:lnTo>
                <a:lnTo>
                  <a:pt x="13760" y="47770"/>
                </a:lnTo>
                <a:lnTo>
                  <a:pt x="13960" y="48160"/>
                </a:lnTo>
                <a:lnTo>
                  <a:pt x="13930" y="47820"/>
                </a:lnTo>
                <a:lnTo>
                  <a:pt x="13760" y="47590"/>
                </a:lnTo>
                <a:lnTo>
                  <a:pt x="13640" y="47350"/>
                </a:lnTo>
                <a:lnTo>
                  <a:pt x="13760" y="46970"/>
                </a:lnTo>
                <a:lnTo>
                  <a:pt x="14620" y="46200"/>
                </a:lnTo>
                <a:lnTo>
                  <a:pt x="14880" y="45680"/>
                </a:lnTo>
                <a:lnTo>
                  <a:pt x="16180" y="44250"/>
                </a:lnTo>
                <a:lnTo>
                  <a:pt x="16540" y="43690"/>
                </a:lnTo>
                <a:lnTo>
                  <a:pt x="16750" y="43090"/>
                </a:lnTo>
                <a:lnTo>
                  <a:pt x="16740" y="42210"/>
                </a:lnTo>
                <a:lnTo>
                  <a:pt x="16750" y="42210"/>
                </a:lnTo>
                <a:lnTo>
                  <a:pt x="16940" y="42400"/>
                </a:lnTo>
                <a:lnTo>
                  <a:pt x="17270" y="43620"/>
                </a:lnTo>
                <a:lnTo>
                  <a:pt x="17400" y="43900"/>
                </a:lnTo>
                <a:lnTo>
                  <a:pt x="18150" y="44910"/>
                </a:lnTo>
                <a:lnTo>
                  <a:pt x="18360" y="45120"/>
                </a:lnTo>
                <a:lnTo>
                  <a:pt x="18550" y="45240"/>
                </a:lnTo>
                <a:lnTo>
                  <a:pt x="18820" y="45260"/>
                </a:lnTo>
                <a:lnTo>
                  <a:pt x="18960" y="45290"/>
                </a:lnTo>
                <a:lnTo>
                  <a:pt x="19440" y="45520"/>
                </a:lnTo>
                <a:lnTo>
                  <a:pt x="19910" y="45840"/>
                </a:lnTo>
                <a:lnTo>
                  <a:pt x="20580" y="46660"/>
                </a:lnTo>
                <a:lnTo>
                  <a:pt x="21530" y="49690"/>
                </a:lnTo>
                <a:lnTo>
                  <a:pt x="22120" y="50480"/>
                </a:lnTo>
                <a:lnTo>
                  <a:pt x="22430" y="50630"/>
                </a:lnTo>
                <a:lnTo>
                  <a:pt x="22620" y="50740"/>
                </a:lnTo>
                <a:lnTo>
                  <a:pt x="22750" y="50850"/>
                </a:lnTo>
                <a:lnTo>
                  <a:pt x="22810" y="50880"/>
                </a:lnTo>
                <a:lnTo>
                  <a:pt x="22960" y="51030"/>
                </a:lnTo>
                <a:lnTo>
                  <a:pt x="23040" y="51190"/>
                </a:lnTo>
                <a:lnTo>
                  <a:pt x="23160" y="51290"/>
                </a:lnTo>
                <a:lnTo>
                  <a:pt x="23300" y="51340"/>
                </a:lnTo>
                <a:lnTo>
                  <a:pt x="23450" y="51350"/>
                </a:lnTo>
                <a:lnTo>
                  <a:pt x="23840" y="51320"/>
                </a:lnTo>
                <a:lnTo>
                  <a:pt x="23920" y="51320"/>
                </a:lnTo>
                <a:lnTo>
                  <a:pt x="24040" y="51350"/>
                </a:lnTo>
                <a:lnTo>
                  <a:pt x="24590" y="51380"/>
                </a:lnTo>
                <a:lnTo>
                  <a:pt x="24880" y="51360"/>
                </a:lnTo>
                <a:lnTo>
                  <a:pt x="25020" y="51390"/>
                </a:lnTo>
                <a:lnTo>
                  <a:pt x="25200" y="51490"/>
                </a:lnTo>
                <a:lnTo>
                  <a:pt x="25700" y="51900"/>
                </a:lnTo>
                <a:lnTo>
                  <a:pt x="25820" y="52090"/>
                </a:lnTo>
                <a:lnTo>
                  <a:pt x="25880" y="52260"/>
                </a:lnTo>
                <a:lnTo>
                  <a:pt x="25870" y="52400"/>
                </a:lnTo>
                <a:lnTo>
                  <a:pt x="25760" y="52660"/>
                </a:lnTo>
                <a:lnTo>
                  <a:pt x="25760" y="52760"/>
                </a:lnTo>
                <a:lnTo>
                  <a:pt x="25770" y="52840"/>
                </a:lnTo>
                <a:lnTo>
                  <a:pt x="26010" y="53400"/>
                </a:lnTo>
                <a:lnTo>
                  <a:pt x="26040" y="53550"/>
                </a:lnTo>
                <a:lnTo>
                  <a:pt x="26030" y="53700"/>
                </a:lnTo>
                <a:lnTo>
                  <a:pt x="26010" y="53860"/>
                </a:lnTo>
                <a:lnTo>
                  <a:pt x="25910" y="54150"/>
                </a:lnTo>
                <a:lnTo>
                  <a:pt x="25530" y="54860"/>
                </a:lnTo>
                <a:lnTo>
                  <a:pt x="25500" y="55000"/>
                </a:lnTo>
                <a:lnTo>
                  <a:pt x="25510" y="55130"/>
                </a:lnTo>
                <a:lnTo>
                  <a:pt x="25640" y="55290"/>
                </a:lnTo>
                <a:lnTo>
                  <a:pt x="26540" y="56110"/>
                </a:lnTo>
                <a:lnTo>
                  <a:pt x="26670" y="56190"/>
                </a:lnTo>
                <a:lnTo>
                  <a:pt x="26790" y="56240"/>
                </a:lnTo>
                <a:lnTo>
                  <a:pt x="26870" y="56270"/>
                </a:lnTo>
                <a:lnTo>
                  <a:pt x="27540" y="56380"/>
                </a:lnTo>
                <a:lnTo>
                  <a:pt x="27780" y="56490"/>
                </a:lnTo>
                <a:close/>
                <a:moveTo>
                  <a:pt x="12260" y="47380"/>
                </a:moveTo>
                <a:lnTo>
                  <a:pt x="12790" y="47490"/>
                </a:lnTo>
                <a:lnTo>
                  <a:pt x="12900" y="47990"/>
                </a:lnTo>
                <a:lnTo>
                  <a:pt x="12850" y="48600"/>
                </a:lnTo>
                <a:lnTo>
                  <a:pt x="12860" y="49060"/>
                </a:lnTo>
                <a:lnTo>
                  <a:pt x="12610" y="49230"/>
                </a:lnTo>
                <a:lnTo>
                  <a:pt x="12400" y="49330"/>
                </a:lnTo>
                <a:lnTo>
                  <a:pt x="12200" y="49310"/>
                </a:lnTo>
                <a:lnTo>
                  <a:pt x="11970" y="49160"/>
                </a:lnTo>
                <a:lnTo>
                  <a:pt x="11840" y="48970"/>
                </a:lnTo>
                <a:lnTo>
                  <a:pt x="11840" y="48790"/>
                </a:lnTo>
                <a:lnTo>
                  <a:pt x="11880" y="48590"/>
                </a:lnTo>
                <a:lnTo>
                  <a:pt x="11880" y="48370"/>
                </a:lnTo>
                <a:lnTo>
                  <a:pt x="11820" y="48240"/>
                </a:lnTo>
                <a:lnTo>
                  <a:pt x="11620" y="48030"/>
                </a:lnTo>
                <a:lnTo>
                  <a:pt x="11570" y="47870"/>
                </a:lnTo>
                <a:lnTo>
                  <a:pt x="11570" y="47710"/>
                </a:lnTo>
                <a:lnTo>
                  <a:pt x="11600" y="47600"/>
                </a:lnTo>
                <a:lnTo>
                  <a:pt x="11770" y="47380"/>
                </a:lnTo>
                <a:lnTo>
                  <a:pt x="11930" y="47220"/>
                </a:lnTo>
                <a:lnTo>
                  <a:pt x="12240" y="47030"/>
                </a:lnTo>
                <a:lnTo>
                  <a:pt x="12370" y="46870"/>
                </a:lnTo>
                <a:lnTo>
                  <a:pt x="12450" y="47020"/>
                </a:lnTo>
                <a:lnTo>
                  <a:pt x="12450" y="47130"/>
                </a:lnTo>
                <a:lnTo>
                  <a:pt x="12390" y="47220"/>
                </a:lnTo>
                <a:lnTo>
                  <a:pt x="12260" y="47270"/>
                </a:lnTo>
                <a:lnTo>
                  <a:pt x="12260" y="473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