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Ogooué-Lolo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Gabon • State Map | Fully Editable Vector Shape</a:t>
            </a:r>
          </a:p>
        </p:txBody>
      </p:sp>
      <p:sp>
        <p:nvSpPr>
          <p:cNvPr id="101" name="Ogooué-Lo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600" y="65710"/>
                </a:moveTo>
                <a:lnTo>
                  <a:pt x="65640" y="65020"/>
                </a:lnTo>
                <a:lnTo>
                  <a:pt x="65020" y="64760"/>
                </a:lnTo>
                <a:lnTo>
                  <a:pt x="64310" y="64780"/>
                </a:lnTo>
                <a:lnTo>
                  <a:pt x="64150" y="64840"/>
                </a:lnTo>
                <a:lnTo>
                  <a:pt x="63440" y="65320"/>
                </a:lnTo>
                <a:lnTo>
                  <a:pt x="63350" y="65400"/>
                </a:lnTo>
                <a:lnTo>
                  <a:pt x="63280" y="65490"/>
                </a:lnTo>
                <a:lnTo>
                  <a:pt x="63190" y="65680"/>
                </a:lnTo>
                <a:lnTo>
                  <a:pt x="63170" y="65800"/>
                </a:lnTo>
                <a:lnTo>
                  <a:pt x="63160" y="65960"/>
                </a:lnTo>
                <a:lnTo>
                  <a:pt x="63100" y="66110"/>
                </a:lnTo>
                <a:lnTo>
                  <a:pt x="62910" y="66210"/>
                </a:lnTo>
                <a:lnTo>
                  <a:pt x="62650" y="66130"/>
                </a:lnTo>
                <a:lnTo>
                  <a:pt x="62380" y="65840"/>
                </a:lnTo>
                <a:lnTo>
                  <a:pt x="62430" y="65530"/>
                </a:lnTo>
                <a:lnTo>
                  <a:pt x="62360" y="65310"/>
                </a:lnTo>
                <a:lnTo>
                  <a:pt x="62260" y="65270"/>
                </a:lnTo>
                <a:lnTo>
                  <a:pt x="62120" y="65230"/>
                </a:lnTo>
                <a:lnTo>
                  <a:pt x="61980" y="65220"/>
                </a:lnTo>
                <a:lnTo>
                  <a:pt x="60960" y="65320"/>
                </a:lnTo>
                <a:lnTo>
                  <a:pt x="60810" y="65310"/>
                </a:lnTo>
                <a:lnTo>
                  <a:pt x="59030" y="64690"/>
                </a:lnTo>
                <a:lnTo>
                  <a:pt x="58880" y="64610"/>
                </a:lnTo>
                <a:lnTo>
                  <a:pt x="57980" y="63860"/>
                </a:lnTo>
                <a:lnTo>
                  <a:pt x="57790" y="63650"/>
                </a:lnTo>
                <a:lnTo>
                  <a:pt x="56830" y="62340"/>
                </a:lnTo>
                <a:lnTo>
                  <a:pt x="56700" y="62240"/>
                </a:lnTo>
                <a:lnTo>
                  <a:pt x="56550" y="62180"/>
                </a:lnTo>
                <a:lnTo>
                  <a:pt x="56400" y="62100"/>
                </a:lnTo>
                <a:lnTo>
                  <a:pt x="56260" y="61970"/>
                </a:lnTo>
                <a:lnTo>
                  <a:pt x="56120" y="61650"/>
                </a:lnTo>
                <a:lnTo>
                  <a:pt x="56080" y="61480"/>
                </a:lnTo>
                <a:lnTo>
                  <a:pt x="56070" y="61340"/>
                </a:lnTo>
                <a:lnTo>
                  <a:pt x="56100" y="61260"/>
                </a:lnTo>
                <a:lnTo>
                  <a:pt x="56140" y="61200"/>
                </a:lnTo>
                <a:lnTo>
                  <a:pt x="56180" y="61140"/>
                </a:lnTo>
                <a:lnTo>
                  <a:pt x="56290" y="61040"/>
                </a:lnTo>
                <a:lnTo>
                  <a:pt x="56370" y="60930"/>
                </a:lnTo>
                <a:lnTo>
                  <a:pt x="56440" y="60810"/>
                </a:lnTo>
                <a:lnTo>
                  <a:pt x="56460" y="60780"/>
                </a:lnTo>
                <a:lnTo>
                  <a:pt x="56490" y="60650"/>
                </a:lnTo>
                <a:lnTo>
                  <a:pt x="56520" y="60310"/>
                </a:lnTo>
                <a:lnTo>
                  <a:pt x="56480" y="59770"/>
                </a:lnTo>
                <a:lnTo>
                  <a:pt x="56270" y="59080"/>
                </a:lnTo>
                <a:lnTo>
                  <a:pt x="56240" y="58920"/>
                </a:lnTo>
                <a:lnTo>
                  <a:pt x="56240" y="58640"/>
                </a:lnTo>
                <a:lnTo>
                  <a:pt x="56230" y="58550"/>
                </a:lnTo>
                <a:lnTo>
                  <a:pt x="56140" y="58400"/>
                </a:lnTo>
                <a:lnTo>
                  <a:pt x="55620" y="57760"/>
                </a:lnTo>
                <a:lnTo>
                  <a:pt x="55320" y="57470"/>
                </a:lnTo>
                <a:lnTo>
                  <a:pt x="55200" y="57390"/>
                </a:lnTo>
                <a:lnTo>
                  <a:pt x="54640" y="57140"/>
                </a:lnTo>
                <a:lnTo>
                  <a:pt x="54520" y="57070"/>
                </a:lnTo>
                <a:lnTo>
                  <a:pt x="54000" y="56560"/>
                </a:lnTo>
                <a:lnTo>
                  <a:pt x="53290" y="56060"/>
                </a:lnTo>
                <a:lnTo>
                  <a:pt x="53060" y="55810"/>
                </a:lnTo>
                <a:lnTo>
                  <a:pt x="52540" y="55100"/>
                </a:lnTo>
                <a:lnTo>
                  <a:pt x="52460" y="54940"/>
                </a:lnTo>
                <a:lnTo>
                  <a:pt x="52330" y="54500"/>
                </a:lnTo>
                <a:lnTo>
                  <a:pt x="52290" y="54190"/>
                </a:lnTo>
                <a:lnTo>
                  <a:pt x="52300" y="53950"/>
                </a:lnTo>
                <a:lnTo>
                  <a:pt x="52330" y="53830"/>
                </a:lnTo>
                <a:lnTo>
                  <a:pt x="52320" y="53760"/>
                </a:lnTo>
                <a:lnTo>
                  <a:pt x="52280" y="53710"/>
                </a:lnTo>
                <a:lnTo>
                  <a:pt x="52140" y="53690"/>
                </a:lnTo>
                <a:lnTo>
                  <a:pt x="52000" y="53730"/>
                </a:lnTo>
                <a:lnTo>
                  <a:pt x="51850" y="53790"/>
                </a:lnTo>
                <a:lnTo>
                  <a:pt x="50850" y="54420"/>
                </a:lnTo>
                <a:lnTo>
                  <a:pt x="50420" y="54520"/>
                </a:lnTo>
                <a:lnTo>
                  <a:pt x="50130" y="54640"/>
                </a:lnTo>
                <a:lnTo>
                  <a:pt x="49980" y="54690"/>
                </a:lnTo>
                <a:lnTo>
                  <a:pt x="49830" y="54680"/>
                </a:lnTo>
                <a:lnTo>
                  <a:pt x="49550" y="54610"/>
                </a:lnTo>
                <a:lnTo>
                  <a:pt x="49410" y="54550"/>
                </a:lnTo>
                <a:lnTo>
                  <a:pt x="49300" y="54420"/>
                </a:lnTo>
                <a:lnTo>
                  <a:pt x="49270" y="54160"/>
                </a:lnTo>
                <a:lnTo>
                  <a:pt x="49320" y="53890"/>
                </a:lnTo>
                <a:lnTo>
                  <a:pt x="49340" y="53650"/>
                </a:lnTo>
                <a:lnTo>
                  <a:pt x="49320" y="53360"/>
                </a:lnTo>
                <a:lnTo>
                  <a:pt x="49280" y="53170"/>
                </a:lnTo>
                <a:lnTo>
                  <a:pt x="49190" y="52880"/>
                </a:lnTo>
                <a:lnTo>
                  <a:pt x="49140" y="52800"/>
                </a:lnTo>
                <a:lnTo>
                  <a:pt x="49110" y="52760"/>
                </a:lnTo>
                <a:lnTo>
                  <a:pt x="48830" y="52460"/>
                </a:lnTo>
                <a:lnTo>
                  <a:pt x="48750" y="52320"/>
                </a:lnTo>
                <a:lnTo>
                  <a:pt x="48690" y="52180"/>
                </a:lnTo>
                <a:lnTo>
                  <a:pt x="48660" y="52020"/>
                </a:lnTo>
                <a:lnTo>
                  <a:pt x="48620" y="51670"/>
                </a:lnTo>
                <a:lnTo>
                  <a:pt x="48570" y="51420"/>
                </a:lnTo>
                <a:lnTo>
                  <a:pt x="48560" y="51280"/>
                </a:lnTo>
                <a:lnTo>
                  <a:pt x="48650" y="50450"/>
                </a:lnTo>
                <a:lnTo>
                  <a:pt x="48720" y="50270"/>
                </a:lnTo>
                <a:lnTo>
                  <a:pt x="48830" y="50080"/>
                </a:lnTo>
                <a:lnTo>
                  <a:pt x="49220" y="49630"/>
                </a:lnTo>
                <a:lnTo>
                  <a:pt x="49500" y="49200"/>
                </a:lnTo>
                <a:lnTo>
                  <a:pt x="60210" y="45260"/>
                </a:lnTo>
                <a:lnTo>
                  <a:pt x="62490" y="44110"/>
                </a:lnTo>
                <a:lnTo>
                  <a:pt x="64680" y="34300"/>
                </a:lnTo>
                <a:lnTo>
                  <a:pt x="64760" y="34250"/>
                </a:lnTo>
                <a:lnTo>
                  <a:pt x="64860" y="34330"/>
                </a:lnTo>
                <a:lnTo>
                  <a:pt x="64960" y="34450"/>
                </a:lnTo>
                <a:lnTo>
                  <a:pt x="65090" y="34560"/>
                </a:lnTo>
                <a:lnTo>
                  <a:pt x="65230" y="34650"/>
                </a:lnTo>
                <a:lnTo>
                  <a:pt x="65370" y="34670"/>
                </a:lnTo>
                <a:lnTo>
                  <a:pt x="65510" y="34640"/>
                </a:lnTo>
                <a:lnTo>
                  <a:pt x="66460" y="34180"/>
                </a:lnTo>
                <a:lnTo>
                  <a:pt x="66650" y="34210"/>
                </a:lnTo>
                <a:lnTo>
                  <a:pt x="66800" y="34290"/>
                </a:lnTo>
                <a:lnTo>
                  <a:pt x="66920" y="34420"/>
                </a:lnTo>
                <a:lnTo>
                  <a:pt x="67040" y="34510"/>
                </a:lnTo>
                <a:lnTo>
                  <a:pt x="67150" y="34650"/>
                </a:lnTo>
                <a:lnTo>
                  <a:pt x="67230" y="34780"/>
                </a:lnTo>
                <a:lnTo>
                  <a:pt x="67360" y="34880"/>
                </a:lnTo>
                <a:lnTo>
                  <a:pt x="67530" y="34930"/>
                </a:lnTo>
                <a:lnTo>
                  <a:pt x="67790" y="34910"/>
                </a:lnTo>
                <a:lnTo>
                  <a:pt x="68150" y="34970"/>
                </a:lnTo>
                <a:lnTo>
                  <a:pt x="68600" y="35100"/>
                </a:lnTo>
                <a:lnTo>
                  <a:pt x="68760" y="35120"/>
                </a:lnTo>
                <a:lnTo>
                  <a:pt x="68970" y="35090"/>
                </a:lnTo>
                <a:lnTo>
                  <a:pt x="69140" y="34990"/>
                </a:lnTo>
                <a:lnTo>
                  <a:pt x="69560" y="34610"/>
                </a:lnTo>
                <a:lnTo>
                  <a:pt x="69670" y="34650"/>
                </a:lnTo>
                <a:lnTo>
                  <a:pt x="69910" y="34830"/>
                </a:lnTo>
                <a:lnTo>
                  <a:pt x="70180" y="34990"/>
                </a:lnTo>
                <a:lnTo>
                  <a:pt x="70310" y="35050"/>
                </a:lnTo>
                <a:lnTo>
                  <a:pt x="70390" y="35080"/>
                </a:lnTo>
                <a:lnTo>
                  <a:pt x="70510" y="35100"/>
                </a:lnTo>
                <a:lnTo>
                  <a:pt x="70640" y="35100"/>
                </a:lnTo>
                <a:lnTo>
                  <a:pt x="71070" y="35040"/>
                </a:lnTo>
                <a:lnTo>
                  <a:pt x="71190" y="35090"/>
                </a:lnTo>
                <a:lnTo>
                  <a:pt x="71390" y="35290"/>
                </a:lnTo>
                <a:lnTo>
                  <a:pt x="71630" y="35460"/>
                </a:lnTo>
                <a:lnTo>
                  <a:pt x="71690" y="35580"/>
                </a:lnTo>
                <a:lnTo>
                  <a:pt x="71720" y="35870"/>
                </a:lnTo>
                <a:lnTo>
                  <a:pt x="71990" y="36750"/>
                </a:lnTo>
                <a:lnTo>
                  <a:pt x="72060" y="36880"/>
                </a:lnTo>
                <a:lnTo>
                  <a:pt x="72160" y="36990"/>
                </a:lnTo>
                <a:lnTo>
                  <a:pt x="72710" y="37260"/>
                </a:lnTo>
                <a:lnTo>
                  <a:pt x="72850" y="37350"/>
                </a:lnTo>
                <a:lnTo>
                  <a:pt x="73020" y="37420"/>
                </a:lnTo>
                <a:lnTo>
                  <a:pt x="73190" y="37450"/>
                </a:lnTo>
                <a:lnTo>
                  <a:pt x="73580" y="37440"/>
                </a:lnTo>
                <a:lnTo>
                  <a:pt x="73740" y="37500"/>
                </a:lnTo>
                <a:lnTo>
                  <a:pt x="73880" y="37580"/>
                </a:lnTo>
                <a:lnTo>
                  <a:pt x="74030" y="37650"/>
                </a:lnTo>
                <a:lnTo>
                  <a:pt x="74150" y="37680"/>
                </a:lnTo>
                <a:lnTo>
                  <a:pt x="74440" y="37680"/>
                </a:lnTo>
                <a:lnTo>
                  <a:pt x="74410" y="38420"/>
                </a:lnTo>
                <a:lnTo>
                  <a:pt x="74040" y="39140"/>
                </a:lnTo>
                <a:lnTo>
                  <a:pt x="73690" y="39640"/>
                </a:lnTo>
                <a:lnTo>
                  <a:pt x="73590" y="39810"/>
                </a:lnTo>
                <a:lnTo>
                  <a:pt x="73650" y="39910"/>
                </a:lnTo>
                <a:lnTo>
                  <a:pt x="73740" y="40010"/>
                </a:lnTo>
                <a:lnTo>
                  <a:pt x="73810" y="40130"/>
                </a:lnTo>
                <a:lnTo>
                  <a:pt x="73950" y="40720"/>
                </a:lnTo>
                <a:lnTo>
                  <a:pt x="73970" y="41030"/>
                </a:lnTo>
                <a:lnTo>
                  <a:pt x="74010" y="41190"/>
                </a:lnTo>
                <a:lnTo>
                  <a:pt x="74080" y="41370"/>
                </a:lnTo>
                <a:lnTo>
                  <a:pt x="74200" y="41470"/>
                </a:lnTo>
                <a:lnTo>
                  <a:pt x="74330" y="41530"/>
                </a:lnTo>
                <a:lnTo>
                  <a:pt x="74480" y="41560"/>
                </a:lnTo>
                <a:lnTo>
                  <a:pt x="74620" y="41620"/>
                </a:lnTo>
                <a:lnTo>
                  <a:pt x="74760" y="41740"/>
                </a:lnTo>
                <a:lnTo>
                  <a:pt x="78380" y="48850"/>
                </a:lnTo>
                <a:lnTo>
                  <a:pt x="78470" y="49200"/>
                </a:lnTo>
                <a:lnTo>
                  <a:pt x="78450" y="49440"/>
                </a:lnTo>
                <a:lnTo>
                  <a:pt x="76640" y="52110"/>
                </a:lnTo>
                <a:lnTo>
                  <a:pt x="74290" y="54970"/>
                </a:lnTo>
                <a:lnTo>
                  <a:pt x="74200" y="55050"/>
                </a:lnTo>
                <a:lnTo>
                  <a:pt x="74090" y="55090"/>
                </a:lnTo>
                <a:lnTo>
                  <a:pt x="73840" y="54880"/>
                </a:lnTo>
                <a:lnTo>
                  <a:pt x="72780" y="54360"/>
                </a:lnTo>
                <a:lnTo>
                  <a:pt x="72650" y="54470"/>
                </a:lnTo>
                <a:lnTo>
                  <a:pt x="72660" y="54560"/>
                </a:lnTo>
                <a:lnTo>
                  <a:pt x="72800" y="55110"/>
                </a:lnTo>
                <a:lnTo>
                  <a:pt x="72850" y="55660"/>
                </a:lnTo>
                <a:lnTo>
                  <a:pt x="72840" y="56260"/>
                </a:lnTo>
                <a:lnTo>
                  <a:pt x="72790" y="56540"/>
                </a:lnTo>
                <a:lnTo>
                  <a:pt x="72670" y="56720"/>
                </a:lnTo>
                <a:lnTo>
                  <a:pt x="72530" y="56770"/>
                </a:lnTo>
                <a:lnTo>
                  <a:pt x="72380" y="56860"/>
                </a:lnTo>
                <a:lnTo>
                  <a:pt x="72230" y="56990"/>
                </a:lnTo>
                <a:lnTo>
                  <a:pt x="71990" y="57420"/>
                </a:lnTo>
                <a:lnTo>
                  <a:pt x="71900" y="57520"/>
                </a:lnTo>
                <a:lnTo>
                  <a:pt x="71640" y="57620"/>
                </a:lnTo>
                <a:lnTo>
                  <a:pt x="71510" y="57700"/>
                </a:lnTo>
                <a:lnTo>
                  <a:pt x="71390" y="57820"/>
                </a:lnTo>
                <a:lnTo>
                  <a:pt x="71180" y="58100"/>
                </a:lnTo>
                <a:lnTo>
                  <a:pt x="71060" y="58240"/>
                </a:lnTo>
                <a:lnTo>
                  <a:pt x="70920" y="58360"/>
                </a:lnTo>
                <a:lnTo>
                  <a:pt x="70770" y="58450"/>
                </a:lnTo>
                <a:lnTo>
                  <a:pt x="70630" y="58490"/>
                </a:lnTo>
                <a:lnTo>
                  <a:pt x="70510" y="58500"/>
                </a:lnTo>
                <a:lnTo>
                  <a:pt x="70390" y="58480"/>
                </a:lnTo>
                <a:lnTo>
                  <a:pt x="70320" y="58480"/>
                </a:lnTo>
                <a:lnTo>
                  <a:pt x="70200" y="58490"/>
                </a:lnTo>
                <a:lnTo>
                  <a:pt x="69780" y="58720"/>
                </a:lnTo>
                <a:lnTo>
                  <a:pt x="69620" y="58850"/>
                </a:lnTo>
                <a:lnTo>
                  <a:pt x="69550" y="59100"/>
                </a:lnTo>
                <a:lnTo>
                  <a:pt x="69440" y="59260"/>
                </a:lnTo>
                <a:lnTo>
                  <a:pt x="69320" y="59370"/>
                </a:lnTo>
                <a:lnTo>
                  <a:pt x="69180" y="59470"/>
                </a:lnTo>
                <a:lnTo>
                  <a:pt x="69050" y="59610"/>
                </a:lnTo>
                <a:lnTo>
                  <a:pt x="68920" y="59810"/>
                </a:lnTo>
                <a:lnTo>
                  <a:pt x="68880" y="59950"/>
                </a:lnTo>
                <a:lnTo>
                  <a:pt x="68840" y="60370"/>
                </a:lnTo>
                <a:lnTo>
                  <a:pt x="68780" y="60540"/>
                </a:lnTo>
                <a:lnTo>
                  <a:pt x="68690" y="60710"/>
                </a:lnTo>
                <a:lnTo>
                  <a:pt x="68570" y="60860"/>
                </a:lnTo>
                <a:lnTo>
                  <a:pt x="68520" y="61000"/>
                </a:lnTo>
                <a:lnTo>
                  <a:pt x="68440" y="61130"/>
                </a:lnTo>
                <a:lnTo>
                  <a:pt x="68190" y="61450"/>
                </a:lnTo>
                <a:lnTo>
                  <a:pt x="67110" y="63670"/>
                </a:lnTo>
                <a:lnTo>
                  <a:pt x="67080" y="63820"/>
                </a:lnTo>
                <a:lnTo>
                  <a:pt x="67130" y="64100"/>
                </a:lnTo>
                <a:lnTo>
                  <a:pt x="67140" y="64230"/>
                </a:lnTo>
                <a:lnTo>
                  <a:pt x="66930" y="64680"/>
                </a:lnTo>
                <a:lnTo>
                  <a:pt x="66830" y="65080"/>
                </a:lnTo>
                <a:lnTo>
                  <a:pt x="66630" y="65610"/>
                </a:lnTo>
                <a:lnTo>
                  <a:pt x="66600" y="65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