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Ogooué-Ivindo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Gabon • State Map | Fully Editable Vector Shape</a:t>
            </a:r>
          </a:p>
        </p:txBody>
      </p:sp>
      <p:sp>
        <p:nvSpPr>
          <p:cNvPr id="101" name="Ogooué-Ivin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790" y="34930"/>
                </a:moveTo>
                <a:lnTo>
                  <a:pt x="48320" y="33370"/>
                </a:lnTo>
                <a:lnTo>
                  <a:pt x="48240" y="33240"/>
                </a:lnTo>
                <a:lnTo>
                  <a:pt x="48260" y="33150"/>
                </a:lnTo>
                <a:lnTo>
                  <a:pt x="48380" y="33040"/>
                </a:lnTo>
                <a:lnTo>
                  <a:pt x="58820" y="25950"/>
                </a:lnTo>
                <a:lnTo>
                  <a:pt x="58920" y="25840"/>
                </a:lnTo>
                <a:lnTo>
                  <a:pt x="58980" y="25710"/>
                </a:lnTo>
                <a:lnTo>
                  <a:pt x="59060" y="25310"/>
                </a:lnTo>
                <a:lnTo>
                  <a:pt x="59050" y="25260"/>
                </a:lnTo>
                <a:lnTo>
                  <a:pt x="59040" y="25230"/>
                </a:lnTo>
                <a:lnTo>
                  <a:pt x="59010" y="25180"/>
                </a:lnTo>
                <a:lnTo>
                  <a:pt x="59000" y="25120"/>
                </a:lnTo>
                <a:lnTo>
                  <a:pt x="59010" y="25050"/>
                </a:lnTo>
                <a:lnTo>
                  <a:pt x="59050" y="24890"/>
                </a:lnTo>
                <a:lnTo>
                  <a:pt x="59050" y="24810"/>
                </a:lnTo>
                <a:lnTo>
                  <a:pt x="59010" y="24280"/>
                </a:lnTo>
                <a:lnTo>
                  <a:pt x="59020" y="23980"/>
                </a:lnTo>
                <a:lnTo>
                  <a:pt x="59070" y="23750"/>
                </a:lnTo>
                <a:lnTo>
                  <a:pt x="59080" y="23740"/>
                </a:lnTo>
                <a:lnTo>
                  <a:pt x="59090" y="23710"/>
                </a:lnTo>
                <a:lnTo>
                  <a:pt x="59510" y="23180"/>
                </a:lnTo>
                <a:lnTo>
                  <a:pt x="59620" y="22990"/>
                </a:lnTo>
                <a:lnTo>
                  <a:pt x="59780" y="22640"/>
                </a:lnTo>
                <a:lnTo>
                  <a:pt x="59810" y="22570"/>
                </a:lnTo>
                <a:lnTo>
                  <a:pt x="59840" y="22500"/>
                </a:lnTo>
                <a:lnTo>
                  <a:pt x="59880" y="22420"/>
                </a:lnTo>
                <a:lnTo>
                  <a:pt x="60110" y="22160"/>
                </a:lnTo>
                <a:lnTo>
                  <a:pt x="60150" y="22110"/>
                </a:lnTo>
                <a:lnTo>
                  <a:pt x="60420" y="21570"/>
                </a:lnTo>
                <a:lnTo>
                  <a:pt x="60600" y="21380"/>
                </a:lnTo>
                <a:lnTo>
                  <a:pt x="60650" y="21310"/>
                </a:lnTo>
                <a:lnTo>
                  <a:pt x="60670" y="21260"/>
                </a:lnTo>
                <a:lnTo>
                  <a:pt x="60690" y="21070"/>
                </a:lnTo>
                <a:lnTo>
                  <a:pt x="60700" y="21020"/>
                </a:lnTo>
                <a:lnTo>
                  <a:pt x="60720" y="20970"/>
                </a:lnTo>
                <a:lnTo>
                  <a:pt x="60760" y="20910"/>
                </a:lnTo>
                <a:lnTo>
                  <a:pt x="60920" y="20710"/>
                </a:lnTo>
                <a:lnTo>
                  <a:pt x="60950" y="20660"/>
                </a:lnTo>
                <a:lnTo>
                  <a:pt x="60970" y="20610"/>
                </a:lnTo>
                <a:lnTo>
                  <a:pt x="60990" y="20470"/>
                </a:lnTo>
                <a:lnTo>
                  <a:pt x="61000" y="20340"/>
                </a:lnTo>
                <a:lnTo>
                  <a:pt x="73040" y="20520"/>
                </a:lnTo>
                <a:lnTo>
                  <a:pt x="73200" y="20540"/>
                </a:lnTo>
                <a:lnTo>
                  <a:pt x="73490" y="20490"/>
                </a:lnTo>
                <a:lnTo>
                  <a:pt x="73990" y="20530"/>
                </a:lnTo>
                <a:lnTo>
                  <a:pt x="74290" y="20470"/>
                </a:lnTo>
                <a:lnTo>
                  <a:pt x="74560" y="20350"/>
                </a:lnTo>
                <a:lnTo>
                  <a:pt x="74830" y="20020"/>
                </a:lnTo>
                <a:lnTo>
                  <a:pt x="75090" y="19990"/>
                </a:lnTo>
                <a:lnTo>
                  <a:pt x="75340" y="19920"/>
                </a:lnTo>
                <a:lnTo>
                  <a:pt x="75430" y="19660"/>
                </a:lnTo>
                <a:lnTo>
                  <a:pt x="75550" y="19550"/>
                </a:lnTo>
                <a:lnTo>
                  <a:pt x="75830" y="19480"/>
                </a:lnTo>
                <a:lnTo>
                  <a:pt x="76150" y="19440"/>
                </a:lnTo>
                <a:lnTo>
                  <a:pt x="76370" y="19460"/>
                </a:lnTo>
                <a:lnTo>
                  <a:pt x="76880" y="19640"/>
                </a:lnTo>
                <a:lnTo>
                  <a:pt x="77320" y="19730"/>
                </a:lnTo>
                <a:lnTo>
                  <a:pt x="77760" y="19720"/>
                </a:lnTo>
                <a:lnTo>
                  <a:pt x="78250" y="19630"/>
                </a:lnTo>
                <a:lnTo>
                  <a:pt x="78440" y="19500"/>
                </a:lnTo>
                <a:lnTo>
                  <a:pt x="78770" y="19050"/>
                </a:lnTo>
                <a:lnTo>
                  <a:pt x="79290" y="18850"/>
                </a:lnTo>
                <a:lnTo>
                  <a:pt x="79480" y="18700"/>
                </a:lnTo>
                <a:lnTo>
                  <a:pt x="79680" y="18560"/>
                </a:lnTo>
                <a:lnTo>
                  <a:pt x="79970" y="18540"/>
                </a:lnTo>
                <a:lnTo>
                  <a:pt x="80110" y="18540"/>
                </a:lnTo>
                <a:lnTo>
                  <a:pt x="80240" y="18530"/>
                </a:lnTo>
                <a:lnTo>
                  <a:pt x="80510" y="18480"/>
                </a:lnTo>
                <a:lnTo>
                  <a:pt x="80600" y="18440"/>
                </a:lnTo>
                <a:lnTo>
                  <a:pt x="80780" y="18300"/>
                </a:lnTo>
                <a:lnTo>
                  <a:pt x="80870" y="18260"/>
                </a:lnTo>
                <a:lnTo>
                  <a:pt x="80950" y="18280"/>
                </a:lnTo>
                <a:lnTo>
                  <a:pt x="81120" y="18360"/>
                </a:lnTo>
                <a:lnTo>
                  <a:pt x="81160" y="18370"/>
                </a:lnTo>
                <a:lnTo>
                  <a:pt x="81320" y="18320"/>
                </a:lnTo>
                <a:lnTo>
                  <a:pt x="81370" y="18280"/>
                </a:lnTo>
                <a:lnTo>
                  <a:pt x="81540" y="17940"/>
                </a:lnTo>
                <a:lnTo>
                  <a:pt x="81680" y="17560"/>
                </a:lnTo>
                <a:lnTo>
                  <a:pt x="81690" y="17490"/>
                </a:lnTo>
                <a:lnTo>
                  <a:pt x="81900" y="17440"/>
                </a:lnTo>
                <a:lnTo>
                  <a:pt x="84640" y="17700"/>
                </a:lnTo>
                <a:lnTo>
                  <a:pt x="84890" y="17750"/>
                </a:lnTo>
                <a:lnTo>
                  <a:pt x="85150" y="17910"/>
                </a:lnTo>
                <a:lnTo>
                  <a:pt x="85370" y="18120"/>
                </a:lnTo>
                <a:lnTo>
                  <a:pt x="85590" y="18290"/>
                </a:lnTo>
                <a:lnTo>
                  <a:pt x="85900" y="18300"/>
                </a:lnTo>
                <a:lnTo>
                  <a:pt x="86420" y="18100"/>
                </a:lnTo>
                <a:lnTo>
                  <a:pt x="86680" y="18040"/>
                </a:lnTo>
                <a:lnTo>
                  <a:pt x="86970" y="18060"/>
                </a:lnTo>
                <a:lnTo>
                  <a:pt x="87540" y="18220"/>
                </a:lnTo>
                <a:lnTo>
                  <a:pt x="87670" y="18310"/>
                </a:lnTo>
                <a:lnTo>
                  <a:pt x="87760" y="18400"/>
                </a:lnTo>
                <a:lnTo>
                  <a:pt x="87870" y="18480"/>
                </a:lnTo>
                <a:lnTo>
                  <a:pt x="88050" y="18520"/>
                </a:lnTo>
                <a:lnTo>
                  <a:pt x="88070" y="18600"/>
                </a:lnTo>
                <a:lnTo>
                  <a:pt x="88090" y="18680"/>
                </a:lnTo>
                <a:lnTo>
                  <a:pt x="88220" y="18760"/>
                </a:lnTo>
                <a:lnTo>
                  <a:pt x="88380" y="18830"/>
                </a:lnTo>
                <a:lnTo>
                  <a:pt x="88540" y="18950"/>
                </a:lnTo>
                <a:lnTo>
                  <a:pt x="88620" y="19110"/>
                </a:lnTo>
                <a:lnTo>
                  <a:pt x="88840" y="20020"/>
                </a:lnTo>
                <a:lnTo>
                  <a:pt x="88880" y="20400"/>
                </a:lnTo>
                <a:lnTo>
                  <a:pt x="88860" y="21490"/>
                </a:lnTo>
                <a:lnTo>
                  <a:pt x="88980" y="21860"/>
                </a:lnTo>
                <a:lnTo>
                  <a:pt x="89210" y="22160"/>
                </a:lnTo>
                <a:lnTo>
                  <a:pt x="89900" y="22490"/>
                </a:lnTo>
                <a:lnTo>
                  <a:pt x="90100" y="22780"/>
                </a:lnTo>
                <a:lnTo>
                  <a:pt x="90330" y="23520"/>
                </a:lnTo>
                <a:lnTo>
                  <a:pt x="90490" y="23860"/>
                </a:lnTo>
                <a:lnTo>
                  <a:pt x="90690" y="24180"/>
                </a:lnTo>
                <a:lnTo>
                  <a:pt x="90940" y="24470"/>
                </a:lnTo>
                <a:lnTo>
                  <a:pt x="91210" y="24720"/>
                </a:lnTo>
                <a:lnTo>
                  <a:pt x="91560" y="24890"/>
                </a:lnTo>
                <a:lnTo>
                  <a:pt x="91670" y="25010"/>
                </a:lnTo>
                <a:lnTo>
                  <a:pt x="91640" y="25210"/>
                </a:lnTo>
                <a:lnTo>
                  <a:pt x="91510" y="25340"/>
                </a:lnTo>
                <a:lnTo>
                  <a:pt x="91340" y="25440"/>
                </a:lnTo>
                <a:lnTo>
                  <a:pt x="91230" y="25560"/>
                </a:lnTo>
                <a:lnTo>
                  <a:pt x="91280" y="25740"/>
                </a:lnTo>
                <a:lnTo>
                  <a:pt x="91370" y="26420"/>
                </a:lnTo>
                <a:lnTo>
                  <a:pt x="90880" y="27020"/>
                </a:lnTo>
                <a:lnTo>
                  <a:pt x="90210" y="27590"/>
                </a:lnTo>
                <a:lnTo>
                  <a:pt x="89790" y="28190"/>
                </a:lnTo>
                <a:lnTo>
                  <a:pt x="89740" y="28940"/>
                </a:lnTo>
                <a:lnTo>
                  <a:pt x="89650" y="29250"/>
                </a:lnTo>
                <a:lnTo>
                  <a:pt x="88570" y="30180"/>
                </a:lnTo>
                <a:lnTo>
                  <a:pt x="88520" y="30260"/>
                </a:lnTo>
                <a:lnTo>
                  <a:pt x="88440" y="30320"/>
                </a:lnTo>
                <a:lnTo>
                  <a:pt x="88240" y="30390"/>
                </a:lnTo>
                <a:lnTo>
                  <a:pt x="87510" y="30430"/>
                </a:lnTo>
                <a:lnTo>
                  <a:pt x="86700" y="30340"/>
                </a:lnTo>
                <a:lnTo>
                  <a:pt x="85980" y="30440"/>
                </a:lnTo>
                <a:lnTo>
                  <a:pt x="85540" y="31050"/>
                </a:lnTo>
                <a:lnTo>
                  <a:pt x="85700" y="31350"/>
                </a:lnTo>
                <a:lnTo>
                  <a:pt x="85790" y="31650"/>
                </a:lnTo>
                <a:lnTo>
                  <a:pt x="85730" y="31950"/>
                </a:lnTo>
                <a:lnTo>
                  <a:pt x="85460" y="32260"/>
                </a:lnTo>
                <a:lnTo>
                  <a:pt x="84390" y="32850"/>
                </a:lnTo>
                <a:lnTo>
                  <a:pt x="84080" y="33180"/>
                </a:lnTo>
                <a:lnTo>
                  <a:pt x="83570" y="34330"/>
                </a:lnTo>
                <a:lnTo>
                  <a:pt x="83070" y="35070"/>
                </a:lnTo>
                <a:lnTo>
                  <a:pt x="83010" y="35410"/>
                </a:lnTo>
                <a:lnTo>
                  <a:pt x="83080" y="35780"/>
                </a:lnTo>
                <a:lnTo>
                  <a:pt x="83220" y="36230"/>
                </a:lnTo>
                <a:lnTo>
                  <a:pt x="83290" y="36580"/>
                </a:lnTo>
                <a:lnTo>
                  <a:pt x="83350" y="37630"/>
                </a:lnTo>
                <a:lnTo>
                  <a:pt x="83440" y="37730"/>
                </a:lnTo>
                <a:lnTo>
                  <a:pt x="83610" y="37740"/>
                </a:lnTo>
                <a:lnTo>
                  <a:pt x="83790" y="37770"/>
                </a:lnTo>
                <a:lnTo>
                  <a:pt x="83900" y="37950"/>
                </a:lnTo>
                <a:lnTo>
                  <a:pt x="83880" y="38100"/>
                </a:lnTo>
                <a:lnTo>
                  <a:pt x="83670" y="38360"/>
                </a:lnTo>
                <a:lnTo>
                  <a:pt x="83610" y="38510"/>
                </a:lnTo>
                <a:lnTo>
                  <a:pt x="83640" y="38720"/>
                </a:lnTo>
                <a:lnTo>
                  <a:pt x="83720" y="38880"/>
                </a:lnTo>
                <a:lnTo>
                  <a:pt x="83730" y="39030"/>
                </a:lnTo>
                <a:lnTo>
                  <a:pt x="83580" y="39220"/>
                </a:lnTo>
                <a:lnTo>
                  <a:pt x="83430" y="39360"/>
                </a:lnTo>
                <a:lnTo>
                  <a:pt x="83250" y="39600"/>
                </a:lnTo>
                <a:lnTo>
                  <a:pt x="83240" y="39600"/>
                </a:lnTo>
                <a:lnTo>
                  <a:pt x="82170" y="39230"/>
                </a:lnTo>
                <a:lnTo>
                  <a:pt x="81460" y="38710"/>
                </a:lnTo>
                <a:lnTo>
                  <a:pt x="81140" y="38520"/>
                </a:lnTo>
                <a:lnTo>
                  <a:pt x="80850" y="38400"/>
                </a:lnTo>
                <a:lnTo>
                  <a:pt x="77950" y="37770"/>
                </a:lnTo>
                <a:lnTo>
                  <a:pt x="77730" y="37750"/>
                </a:lnTo>
                <a:lnTo>
                  <a:pt x="77170" y="37790"/>
                </a:lnTo>
                <a:lnTo>
                  <a:pt x="74440" y="37680"/>
                </a:lnTo>
                <a:lnTo>
                  <a:pt x="74150" y="37680"/>
                </a:lnTo>
                <a:lnTo>
                  <a:pt x="74030" y="37650"/>
                </a:lnTo>
                <a:lnTo>
                  <a:pt x="73880" y="37580"/>
                </a:lnTo>
                <a:lnTo>
                  <a:pt x="73740" y="37500"/>
                </a:lnTo>
                <a:lnTo>
                  <a:pt x="73580" y="37440"/>
                </a:lnTo>
                <a:lnTo>
                  <a:pt x="73190" y="37450"/>
                </a:lnTo>
                <a:lnTo>
                  <a:pt x="73020" y="37420"/>
                </a:lnTo>
                <a:lnTo>
                  <a:pt x="72850" y="37350"/>
                </a:lnTo>
                <a:lnTo>
                  <a:pt x="72710" y="37260"/>
                </a:lnTo>
                <a:lnTo>
                  <a:pt x="72160" y="36990"/>
                </a:lnTo>
                <a:lnTo>
                  <a:pt x="72060" y="36880"/>
                </a:lnTo>
                <a:lnTo>
                  <a:pt x="71990" y="36750"/>
                </a:lnTo>
                <a:lnTo>
                  <a:pt x="71720" y="35870"/>
                </a:lnTo>
                <a:lnTo>
                  <a:pt x="71690" y="35580"/>
                </a:lnTo>
                <a:lnTo>
                  <a:pt x="71630" y="35460"/>
                </a:lnTo>
                <a:lnTo>
                  <a:pt x="71390" y="35290"/>
                </a:lnTo>
                <a:lnTo>
                  <a:pt x="71190" y="35090"/>
                </a:lnTo>
                <a:lnTo>
                  <a:pt x="71070" y="35040"/>
                </a:lnTo>
                <a:lnTo>
                  <a:pt x="70640" y="35100"/>
                </a:lnTo>
                <a:lnTo>
                  <a:pt x="70510" y="35100"/>
                </a:lnTo>
                <a:lnTo>
                  <a:pt x="70390" y="35080"/>
                </a:lnTo>
                <a:lnTo>
                  <a:pt x="70310" y="35050"/>
                </a:lnTo>
                <a:lnTo>
                  <a:pt x="70180" y="34990"/>
                </a:lnTo>
                <a:lnTo>
                  <a:pt x="69910" y="34830"/>
                </a:lnTo>
                <a:lnTo>
                  <a:pt x="69670" y="34650"/>
                </a:lnTo>
                <a:lnTo>
                  <a:pt x="69560" y="34610"/>
                </a:lnTo>
                <a:lnTo>
                  <a:pt x="69140" y="34990"/>
                </a:lnTo>
                <a:lnTo>
                  <a:pt x="68970" y="35090"/>
                </a:lnTo>
                <a:lnTo>
                  <a:pt x="68760" y="35120"/>
                </a:lnTo>
                <a:lnTo>
                  <a:pt x="68600" y="35100"/>
                </a:lnTo>
                <a:lnTo>
                  <a:pt x="68150" y="34970"/>
                </a:lnTo>
                <a:lnTo>
                  <a:pt x="67790" y="34910"/>
                </a:lnTo>
                <a:lnTo>
                  <a:pt x="67530" y="34930"/>
                </a:lnTo>
                <a:lnTo>
                  <a:pt x="67360" y="34880"/>
                </a:lnTo>
                <a:lnTo>
                  <a:pt x="67230" y="34780"/>
                </a:lnTo>
                <a:lnTo>
                  <a:pt x="67150" y="34650"/>
                </a:lnTo>
                <a:lnTo>
                  <a:pt x="67040" y="34510"/>
                </a:lnTo>
                <a:lnTo>
                  <a:pt x="66920" y="34420"/>
                </a:lnTo>
                <a:lnTo>
                  <a:pt x="66800" y="34290"/>
                </a:lnTo>
                <a:lnTo>
                  <a:pt x="66650" y="34210"/>
                </a:lnTo>
                <a:lnTo>
                  <a:pt x="66460" y="34180"/>
                </a:lnTo>
                <a:lnTo>
                  <a:pt x="65510" y="34640"/>
                </a:lnTo>
                <a:lnTo>
                  <a:pt x="65370" y="34670"/>
                </a:lnTo>
                <a:lnTo>
                  <a:pt x="65230" y="34650"/>
                </a:lnTo>
                <a:lnTo>
                  <a:pt x="65090" y="34560"/>
                </a:lnTo>
                <a:lnTo>
                  <a:pt x="64960" y="34450"/>
                </a:lnTo>
                <a:lnTo>
                  <a:pt x="64860" y="34330"/>
                </a:lnTo>
                <a:lnTo>
                  <a:pt x="64760" y="34250"/>
                </a:lnTo>
                <a:lnTo>
                  <a:pt x="64680" y="34300"/>
                </a:lnTo>
                <a:lnTo>
                  <a:pt x="62490" y="44110"/>
                </a:lnTo>
                <a:lnTo>
                  <a:pt x="60210" y="45260"/>
                </a:lnTo>
                <a:lnTo>
                  <a:pt x="49500" y="49200"/>
                </a:lnTo>
                <a:lnTo>
                  <a:pt x="49060" y="48290"/>
                </a:lnTo>
                <a:lnTo>
                  <a:pt x="49010" y="48140"/>
                </a:lnTo>
                <a:lnTo>
                  <a:pt x="48780" y="46970"/>
                </a:lnTo>
                <a:lnTo>
                  <a:pt x="48560" y="46500"/>
                </a:lnTo>
                <a:lnTo>
                  <a:pt x="48390" y="46240"/>
                </a:lnTo>
                <a:lnTo>
                  <a:pt x="48260" y="46110"/>
                </a:lnTo>
                <a:lnTo>
                  <a:pt x="47720" y="45660"/>
                </a:lnTo>
                <a:lnTo>
                  <a:pt x="47600" y="45520"/>
                </a:lnTo>
                <a:lnTo>
                  <a:pt x="47520" y="45360"/>
                </a:lnTo>
                <a:lnTo>
                  <a:pt x="47290" y="44610"/>
                </a:lnTo>
                <a:lnTo>
                  <a:pt x="47260" y="44390"/>
                </a:lnTo>
                <a:lnTo>
                  <a:pt x="47270" y="44020"/>
                </a:lnTo>
                <a:lnTo>
                  <a:pt x="47260" y="43790"/>
                </a:lnTo>
                <a:lnTo>
                  <a:pt x="47220" y="43600"/>
                </a:lnTo>
                <a:lnTo>
                  <a:pt x="47140" y="43450"/>
                </a:lnTo>
                <a:lnTo>
                  <a:pt x="46390" y="42320"/>
                </a:lnTo>
                <a:lnTo>
                  <a:pt x="46310" y="42180"/>
                </a:lnTo>
                <a:lnTo>
                  <a:pt x="46270" y="42040"/>
                </a:lnTo>
                <a:lnTo>
                  <a:pt x="46240" y="41900"/>
                </a:lnTo>
                <a:lnTo>
                  <a:pt x="46240" y="41550"/>
                </a:lnTo>
                <a:lnTo>
                  <a:pt x="46290" y="41140"/>
                </a:lnTo>
                <a:lnTo>
                  <a:pt x="46230" y="40480"/>
                </a:lnTo>
                <a:lnTo>
                  <a:pt x="46110" y="39990"/>
                </a:lnTo>
                <a:lnTo>
                  <a:pt x="46060" y="39890"/>
                </a:lnTo>
                <a:lnTo>
                  <a:pt x="45970" y="39790"/>
                </a:lnTo>
                <a:lnTo>
                  <a:pt x="45840" y="39750"/>
                </a:lnTo>
                <a:lnTo>
                  <a:pt x="45700" y="39730"/>
                </a:lnTo>
                <a:lnTo>
                  <a:pt x="45580" y="39700"/>
                </a:lnTo>
                <a:lnTo>
                  <a:pt x="45500" y="39620"/>
                </a:lnTo>
                <a:lnTo>
                  <a:pt x="45450" y="39550"/>
                </a:lnTo>
                <a:lnTo>
                  <a:pt x="45400" y="39430"/>
                </a:lnTo>
                <a:lnTo>
                  <a:pt x="45400" y="39300"/>
                </a:lnTo>
                <a:lnTo>
                  <a:pt x="45430" y="39160"/>
                </a:lnTo>
                <a:lnTo>
                  <a:pt x="45680" y="38700"/>
                </a:lnTo>
                <a:lnTo>
                  <a:pt x="45800" y="38250"/>
                </a:lnTo>
                <a:lnTo>
                  <a:pt x="45920" y="38100"/>
                </a:lnTo>
                <a:lnTo>
                  <a:pt x="46290" y="37840"/>
                </a:lnTo>
                <a:lnTo>
                  <a:pt x="46500" y="37640"/>
                </a:lnTo>
                <a:lnTo>
                  <a:pt x="48540" y="36580"/>
                </a:lnTo>
                <a:lnTo>
                  <a:pt x="48790" y="36530"/>
                </a:lnTo>
                <a:lnTo>
                  <a:pt x="48950" y="36470"/>
                </a:lnTo>
                <a:lnTo>
                  <a:pt x="49160" y="36290"/>
                </a:lnTo>
                <a:lnTo>
                  <a:pt x="49330" y="36180"/>
                </a:lnTo>
                <a:lnTo>
                  <a:pt x="49610" y="35950"/>
                </a:lnTo>
                <a:lnTo>
                  <a:pt x="49690" y="35790"/>
                </a:lnTo>
                <a:lnTo>
                  <a:pt x="49750" y="35600"/>
                </a:lnTo>
                <a:lnTo>
                  <a:pt x="49720" y="35390"/>
                </a:lnTo>
                <a:lnTo>
                  <a:pt x="49790" y="34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