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Nyanga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Ny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00" y="79000"/>
                </a:moveTo>
                <a:lnTo>
                  <a:pt x="48960" y="79550"/>
                </a:lnTo>
                <a:lnTo>
                  <a:pt x="49030" y="79890"/>
                </a:lnTo>
                <a:lnTo>
                  <a:pt x="49280" y="79850"/>
                </a:lnTo>
                <a:lnTo>
                  <a:pt x="49870" y="79440"/>
                </a:lnTo>
                <a:lnTo>
                  <a:pt x="50280" y="79310"/>
                </a:lnTo>
                <a:lnTo>
                  <a:pt x="50570" y="79410"/>
                </a:lnTo>
                <a:lnTo>
                  <a:pt x="50810" y="79670"/>
                </a:lnTo>
                <a:lnTo>
                  <a:pt x="51310" y="80400"/>
                </a:lnTo>
                <a:lnTo>
                  <a:pt x="52420" y="81580"/>
                </a:lnTo>
                <a:lnTo>
                  <a:pt x="52630" y="81910"/>
                </a:lnTo>
                <a:lnTo>
                  <a:pt x="52630" y="82230"/>
                </a:lnTo>
                <a:lnTo>
                  <a:pt x="52270" y="82450"/>
                </a:lnTo>
                <a:lnTo>
                  <a:pt x="51940" y="82480"/>
                </a:lnTo>
                <a:lnTo>
                  <a:pt x="51740" y="82460"/>
                </a:lnTo>
                <a:lnTo>
                  <a:pt x="51580" y="82560"/>
                </a:lnTo>
                <a:lnTo>
                  <a:pt x="51390" y="82920"/>
                </a:lnTo>
                <a:lnTo>
                  <a:pt x="51320" y="83170"/>
                </a:lnTo>
                <a:lnTo>
                  <a:pt x="51310" y="84180"/>
                </a:lnTo>
                <a:lnTo>
                  <a:pt x="51280" y="84260"/>
                </a:lnTo>
                <a:lnTo>
                  <a:pt x="51310" y="84320"/>
                </a:lnTo>
                <a:lnTo>
                  <a:pt x="51430" y="84440"/>
                </a:lnTo>
                <a:lnTo>
                  <a:pt x="51550" y="84530"/>
                </a:lnTo>
                <a:lnTo>
                  <a:pt x="52370" y="84870"/>
                </a:lnTo>
                <a:lnTo>
                  <a:pt x="52680" y="85050"/>
                </a:lnTo>
                <a:lnTo>
                  <a:pt x="53260" y="85540"/>
                </a:lnTo>
                <a:lnTo>
                  <a:pt x="53790" y="85790"/>
                </a:lnTo>
                <a:lnTo>
                  <a:pt x="54480" y="85980"/>
                </a:lnTo>
                <a:lnTo>
                  <a:pt x="55040" y="86240"/>
                </a:lnTo>
                <a:lnTo>
                  <a:pt x="55190" y="86710"/>
                </a:lnTo>
                <a:lnTo>
                  <a:pt x="55000" y="87020"/>
                </a:lnTo>
                <a:lnTo>
                  <a:pt x="54370" y="87490"/>
                </a:lnTo>
                <a:lnTo>
                  <a:pt x="54170" y="87840"/>
                </a:lnTo>
                <a:lnTo>
                  <a:pt x="53350" y="89800"/>
                </a:lnTo>
                <a:lnTo>
                  <a:pt x="53310" y="90140"/>
                </a:lnTo>
                <a:lnTo>
                  <a:pt x="53450" y="90440"/>
                </a:lnTo>
                <a:lnTo>
                  <a:pt x="53750" y="90620"/>
                </a:lnTo>
                <a:lnTo>
                  <a:pt x="54090" y="90730"/>
                </a:lnTo>
                <a:lnTo>
                  <a:pt x="54370" y="90880"/>
                </a:lnTo>
                <a:lnTo>
                  <a:pt x="54470" y="91190"/>
                </a:lnTo>
                <a:lnTo>
                  <a:pt x="54360" y="91520"/>
                </a:lnTo>
                <a:lnTo>
                  <a:pt x="54100" y="91820"/>
                </a:lnTo>
                <a:lnTo>
                  <a:pt x="53790" y="92060"/>
                </a:lnTo>
                <a:lnTo>
                  <a:pt x="53530" y="92150"/>
                </a:lnTo>
                <a:lnTo>
                  <a:pt x="53500" y="92170"/>
                </a:lnTo>
                <a:lnTo>
                  <a:pt x="53230" y="92160"/>
                </a:lnTo>
                <a:lnTo>
                  <a:pt x="52390" y="91920"/>
                </a:lnTo>
                <a:lnTo>
                  <a:pt x="52100" y="91890"/>
                </a:lnTo>
                <a:lnTo>
                  <a:pt x="51310" y="91990"/>
                </a:lnTo>
                <a:lnTo>
                  <a:pt x="51000" y="91880"/>
                </a:lnTo>
                <a:lnTo>
                  <a:pt x="50750" y="91620"/>
                </a:lnTo>
                <a:lnTo>
                  <a:pt x="49600" y="89750"/>
                </a:lnTo>
                <a:lnTo>
                  <a:pt x="49060" y="89340"/>
                </a:lnTo>
                <a:lnTo>
                  <a:pt x="48340" y="89240"/>
                </a:lnTo>
                <a:lnTo>
                  <a:pt x="47930" y="89510"/>
                </a:lnTo>
                <a:lnTo>
                  <a:pt x="47660" y="89960"/>
                </a:lnTo>
                <a:lnTo>
                  <a:pt x="47340" y="90370"/>
                </a:lnTo>
                <a:lnTo>
                  <a:pt x="46790" y="90560"/>
                </a:lnTo>
                <a:lnTo>
                  <a:pt x="46190" y="90680"/>
                </a:lnTo>
                <a:lnTo>
                  <a:pt x="45720" y="90970"/>
                </a:lnTo>
                <a:lnTo>
                  <a:pt x="45290" y="91320"/>
                </a:lnTo>
                <a:lnTo>
                  <a:pt x="44790" y="91650"/>
                </a:lnTo>
                <a:lnTo>
                  <a:pt x="44420" y="91970"/>
                </a:lnTo>
                <a:lnTo>
                  <a:pt x="44180" y="92430"/>
                </a:lnTo>
                <a:lnTo>
                  <a:pt x="43210" y="95030"/>
                </a:lnTo>
                <a:lnTo>
                  <a:pt x="42990" y="95450"/>
                </a:lnTo>
                <a:lnTo>
                  <a:pt x="42700" y="95270"/>
                </a:lnTo>
                <a:lnTo>
                  <a:pt x="42350" y="95050"/>
                </a:lnTo>
                <a:lnTo>
                  <a:pt x="41640" y="94300"/>
                </a:lnTo>
                <a:lnTo>
                  <a:pt x="41410" y="93360"/>
                </a:lnTo>
                <a:lnTo>
                  <a:pt x="41280" y="93110"/>
                </a:lnTo>
                <a:lnTo>
                  <a:pt x="41180" y="92840"/>
                </a:lnTo>
                <a:lnTo>
                  <a:pt x="41130" y="92560"/>
                </a:lnTo>
                <a:lnTo>
                  <a:pt x="41110" y="92220"/>
                </a:lnTo>
                <a:lnTo>
                  <a:pt x="40800" y="91890"/>
                </a:lnTo>
                <a:lnTo>
                  <a:pt x="40320" y="91530"/>
                </a:lnTo>
                <a:lnTo>
                  <a:pt x="38540" y="90020"/>
                </a:lnTo>
                <a:lnTo>
                  <a:pt x="36200" y="88400"/>
                </a:lnTo>
                <a:lnTo>
                  <a:pt x="36080" y="87750"/>
                </a:lnTo>
                <a:lnTo>
                  <a:pt x="36100" y="87520"/>
                </a:lnTo>
                <a:lnTo>
                  <a:pt x="36180" y="87270"/>
                </a:lnTo>
                <a:lnTo>
                  <a:pt x="36230" y="86940"/>
                </a:lnTo>
                <a:lnTo>
                  <a:pt x="36180" y="86660"/>
                </a:lnTo>
                <a:lnTo>
                  <a:pt x="36040" y="86390"/>
                </a:lnTo>
                <a:lnTo>
                  <a:pt x="35830" y="86220"/>
                </a:lnTo>
                <a:lnTo>
                  <a:pt x="35510" y="86030"/>
                </a:lnTo>
                <a:lnTo>
                  <a:pt x="35090" y="85710"/>
                </a:lnTo>
                <a:lnTo>
                  <a:pt x="34840" y="85590"/>
                </a:lnTo>
                <a:lnTo>
                  <a:pt x="34790" y="85310"/>
                </a:lnTo>
                <a:lnTo>
                  <a:pt x="34240" y="84700"/>
                </a:lnTo>
                <a:lnTo>
                  <a:pt x="34050" y="84470"/>
                </a:lnTo>
                <a:lnTo>
                  <a:pt x="33780" y="84190"/>
                </a:lnTo>
                <a:lnTo>
                  <a:pt x="33380" y="83770"/>
                </a:lnTo>
                <a:lnTo>
                  <a:pt x="31850" y="82480"/>
                </a:lnTo>
                <a:lnTo>
                  <a:pt x="30000" y="81040"/>
                </a:lnTo>
                <a:lnTo>
                  <a:pt x="29260" y="80430"/>
                </a:lnTo>
                <a:lnTo>
                  <a:pt x="27380" y="79060"/>
                </a:lnTo>
                <a:lnTo>
                  <a:pt x="26500" y="78320"/>
                </a:lnTo>
                <a:lnTo>
                  <a:pt x="26260" y="78130"/>
                </a:lnTo>
                <a:lnTo>
                  <a:pt x="26800" y="77980"/>
                </a:lnTo>
                <a:lnTo>
                  <a:pt x="26820" y="77980"/>
                </a:lnTo>
                <a:lnTo>
                  <a:pt x="31120" y="76730"/>
                </a:lnTo>
                <a:lnTo>
                  <a:pt x="31410" y="76730"/>
                </a:lnTo>
                <a:lnTo>
                  <a:pt x="31540" y="76670"/>
                </a:lnTo>
                <a:lnTo>
                  <a:pt x="31680" y="76450"/>
                </a:lnTo>
                <a:lnTo>
                  <a:pt x="31740" y="76280"/>
                </a:lnTo>
                <a:lnTo>
                  <a:pt x="31860" y="75670"/>
                </a:lnTo>
                <a:lnTo>
                  <a:pt x="31910" y="75510"/>
                </a:lnTo>
                <a:lnTo>
                  <a:pt x="32020" y="75360"/>
                </a:lnTo>
                <a:lnTo>
                  <a:pt x="32160" y="75200"/>
                </a:lnTo>
                <a:lnTo>
                  <a:pt x="32430" y="75040"/>
                </a:lnTo>
                <a:lnTo>
                  <a:pt x="32610" y="74970"/>
                </a:lnTo>
                <a:lnTo>
                  <a:pt x="32760" y="74930"/>
                </a:lnTo>
                <a:lnTo>
                  <a:pt x="32860" y="74860"/>
                </a:lnTo>
                <a:lnTo>
                  <a:pt x="32870" y="74760"/>
                </a:lnTo>
                <a:lnTo>
                  <a:pt x="32840" y="74650"/>
                </a:lnTo>
                <a:lnTo>
                  <a:pt x="32640" y="74330"/>
                </a:lnTo>
                <a:lnTo>
                  <a:pt x="32600" y="74190"/>
                </a:lnTo>
                <a:lnTo>
                  <a:pt x="32630" y="74030"/>
                </a:lnTo>
                <a:lnTo>
                  <a:pt x="32720" y="73860"/>
                </a:lnTo>
                <a:lnTo>
                  <a:pt x="32910" y="73620"/>
                </a:lnTo>
                <a:lnTo>
                  <a:pt x="33060" y="73260"/>
                </a:lnTo>
                <a:lnTo>
                  <a:pt x="33550" y="72830"/>
                </a:lnTo>
                <a:lnTo>
                  <a:pt x="35630" y="71800"/>
                </a:lnTo>
                <a:lnTo>
                  <a:pt x="41910" y="70990"/>
                </a:lnTo>
                <a:lnTo>
                  <a:pt x="42120" y="71050"/>
                </a:lnTo>
                <a:lnTo>
                  <a:pt x="42280" y="71130"/>
                </a:lnTo>
                <a:lnTo>
                  <a:pt x="42430" y="71250"/>
                </a:lnTo>
                <a:lnTo>
                  <a:pt x="42540" y="71380"/>
                </a:lnTo>
                <a:lnTo>
                  <a:pt x="42620" y="71530"/>
                </a:lnTo>
                <a:lnTo>
                  <a:pt x="42660" y="71670"/>
                </a:lnTo>
                <a:lnTo>
                  <a:pt x="42690" y="71820"/>
                </a:lnTo>
                <a:lnTo>
                  <a:pt x="42730" y="71960"/>
                </a:lnTo>
                <a:lnTo>
                  <a:pt x="42810" y="72090"/>
                </a:lnTo>
                <a:lnTo>
                  <a:pt x="42930" y="72210"/>
                </a:lnTo>
                <a:lnTo>
                  <a:pt x="44130" y="72940"/>
                </a:lnTo>
                <a:lnTo>
                  <a:pt x="44250" y="73080"/>
                </a:lnTo>
                <a:lnTo>
                  <a:pt x="44320" y="73220"/>
                </a:lnTo>
                <a:lnTo>
                  <a:pt x="44590" y="74230"/>
                </a:lnTo>
                <a:lnTo>
                  <a:pt x="44660" y="74360"/>
                </a:lnTo>
                <a:lnTo>
                  <a:pt x="44940" y="74610"/>
                </a:lnTo>
                <a:lnTo>
                  <a:pt x="45780" y="75560"/>
                </a:lnTo>
                <a:lnTo>
                  <a:pt x="46920" y="76480"/>
                </a:lnTo>
                <a:lnTo>
                  <a:pt x="48080" y="77680"/>
                </a:lnTo>
                <a:lnTo>
                  <a:pt x="49100" y="78990"/>
                </a:lnTo>
                <a:lnTo>
                  <a:pt x="49100" y="7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