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Ngounié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Ngouni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80" y="65840"/>
                </a:moveTo>
                <a:lnTo>
                  <a:pt x="62200" y="65660"/>
                </a:lnTo>
                <a:lnTo>
                  <a:pt x="62040" y="65620"/>
                </a:lnTo>
                <a:lnTo>
                  <a:pt x="61990" y="65810"/>
                </a:lnTo>
                <a:lnTo>
                  <a:pt x="62110" y="67380"/>
                </a:lnTo>
                <a:lnTo>
                  <a:pt x="62230" y="67970"/>
                </a:lnTo>
                <a:lnTo>
                  <a:pt x="62530" y="68430"/>
                </a:lnTo>
                <a:lnTo>
                  <a:pt x="63100" y="68690"/>
                </a:lnTo>
                <a:lnTo>
                  <a:pt x="63040" y="68940"/>
                </a:lnTo>
                <a:lnTo>
                  <a:pt x="62770" y="69350"/>
                </a:lnTo>
                <a:lnTo>
                  <a:pt x="62670" y="69570"/>
                </a:lnTo>
                <a:lnTo>
                  <a:pt x="62640" y="69790"/>
                </a:lnTo>
                <a:lnTo>
                  <a:pt x="62750" y="70390"/>
                </a:lnTo>
                <a:lnTo>
                  <a:pt x="62650" y="70800"/>
                </a:lnTo>
                <a:lnTo>
                  <a:pt x="62450" y="71300"/>
                </a:lnTo>
                <a:lnTo>
                  <a:pt x="62350" y="71770"/>
                </a:lnTo>
                <a:lnTo>
                  <a:pt x="62510" y="72090"/>
                </a:lnTo>
                <a:lnTo>
                  <a:pt x="56750" y="73330"/>
                </a:lnTo>
                <a:lnTo>
                  <a:pt x="56300" y="73280"/>
                </a:lnTo>
                <a:lnTo>
                  <a:pt x="55860" y="72980"/>
                </a:lnTo>
                <a:lnTo>
                  <a:pt x="55360" y="72360"/>
                </a:lnTo>
                <a:lnTo>
                  <a:pt x="55100" y="72170"/>
                </a:lnTo>
                <a:lnTo>
                  <a:pt x="54950" y="72080"/>
                </a:lnTo>
                <a:lnTo>
                  <a:pt x="54500" y="72310"/>
                </a:lnTo>
                <a:lnTo>
                  <a:pt x="53880" y="72500"/>
                </a:lnTo>
                <a:lnTo>
                  <a:pt x="53360" y="72610"/>
                </a:lnTo>
                <a:lnTo>
                  <a:pt x="53040" y="72740"/>
                </a:lnTo>
                <a:lnTo>
                  <a:pt x="52550" y="73190"/>
                </a:lnTo>
                <a:lnTo>
                  <a:pt x="52300" y="73330"/>
                </a:lnTo>
                <a:lnTo>
                  <a:pt x="52060" y="73310"/>
                </a:lnTo>
                <a:lnTo>
                  <a:pt x="51800" y="73170"/>
                </a:lnTo>
                <a:lnTo>
                  <a:pt x="51310" y="72790"/>
                </a:lnTo>
                <a:lnTo>
                  <a:pt x="51200" y="72660"/>
                </a:lnTo>
                <a:lnTo>
                  <a:pt x="51140" y="72540"/>
                </a:lnTo>
                <a:lnTo>
                  <a:pt x="51050" y="72420"/>
                </a:lnTo>
                <a:lnTo>
                  <a:pt x="50850" y="72320"/>
                </a:lnTo>
                <a:lnTo>
                  <a:pt x="50120" y="72100"/>
                </a:lnTo>
                <a:lnTo>
                  <a:pt x="49580" y="72080"/>
                </a:lnTo>
                <a:lnTo>
                  <a:pt x="49550" y="72090"/>
                </a:lnTo>
                <a:lnTo>
                  <a:pt x="49430" y="72380"/>
                </a:lnTo>
                <a:lnTo>
                  <a:pt x="49750" y="73220"/>
                </a:lnTo>
                <a:lnTo>
                  <a:pt x="49800" y="73540"/>
                </a:lnTo>
                <a:lnTo>
                  <a:pt x="49690" y="74350"/>
                </a:lnTo>
                <a:lnTo>
                  <a:pt x="49700" y="74600"/>
                </a:lnTo>
                <a:lnTo>
                  <a:pt x="49810" y="74910"/>
                </a:lnTo>
                <a:lnTo>
                  <a:pt x="50180" y="75500"/>
                </a:lnTo>
                <a:lnTo>
                  <a:pt x="50320" y="75820"/>
                </a:lnTo>
                <a:lnTo>
                  <a:pt x="50390" y="76190"/>
                </a:lnTo>
                <a:lnTo>
                  <a:pt x="50390" y="76490"/>
                </a:lnTo>
                <a:lnTo>
                  <a:pt x="50320" y="76800"/>
                </a:lnTo>
                <a:lnTo>
                  <a:pt x="50190" y="77160"/>
                </a:lnTo>
                <a:lnTo>
                  <a:pt x="49130" y="78890"/>
                </a:lnTo>
                <a:lnTo>
                  <a:pt x="49100" y="79000"/>
                </a:lnTo>
                <a:lnTo>
                  <a:pt x="49100" y="78990"/>
                </a:lnTo>
                <a:lnTo>
                  <a:pt x="48080" y="77680"/>
                </a:lnTo>
                <a:lnTo>
                  <a:pt x="46920" y="76480"/>
                </a:lnTo>
                <a:lnTo>
                  <a:pt x="45780" y="75560"/>
                </a:lnTo>
                <a:lnTo>
                  <a:pt x="44940" y="74610"/>
                </a:lnTo>
                <a:lnTo>
                  <a:pt x="44660" y="74360"/>
                </a:lnTo>
                <a:lnTo>
                  <a:pt x="44590" y="74230"/>
                </a:lnTo>
                <a:lnTo>
                  <a:pt x="44320" y="73220"/>
                </a:lnTo>
                <a:lnTo>
                  <a:pt x="44250" y="73080"/>
                </a:lnTo>
                <a:lnTo>
                  <a:pt x="44130" y="72940"/>
                </a:lnTo>
                <a:lnTo>
                  <a:pt x="42930" y="72210"/>
                </a:lnTo>
                <a:lnTo>
                  <a:pt x="42810" y="72090"/>
                </a:lnTo>
                <a:lnTo>
                  <a:pt x="42730" y="71960"/>
                </a:lnTo>
                <a:lnTo>
                  <a:pt x="42690" y="71820"/>
                </a:lnTo>
                <a:lnTo>
                  <a:pt x="42660" y="71670"/>
                </a:lnTo>
                <a:lnTo>
                  <a:pt x="42620" y="71530"/>
                </a:lnTo>
                <a:lnTo>
                  <a:pt x="42540" y="71380"/>
                </a:lnTo>
                <a:lnTo>
                  <a:pt x="42430" y="71250"/>
                </a:lnTo>
                <a:lnTo>
                  <a:pt x="42280" y="71130"/>
                </a:lnTo>
                <a:lnTo>
                  <a:pt x="42120" y="71050"/>
                </a:lnTo>
                <a:lnTo>
                  <a:pt x="41910" y="70990"/>
                </a:lnTo>
                <a:lnTo>
                  <a:pt x="35630" y="71800"/>
                </a:lnTo>
                <a:lnTo>
                  <a:pt x="35040" y="70870"/>
                </a:lnTo>
                <a:lnTo>
                  <a:pt x="34830" y="70630"/>
                </a:lnTo>
                <a:lnTo>
                  <a:pt x="34760" y="70590"/>
                </a:lnTo>
                <a:lnTo>
                  <a:pt x="34700" y="70540"/>
                </a:lnTo>
                <a:lnTo>
                  <a:pt x="34650" y="70480"/>
                </a:lnTo>
                <a:lnTo>
                  <a:pt x="34260" y="69900"/>
                </a:lnTo>
                <a:lnTo>
                  <a:pt x="34170" y="69690"/>
                </a:lnTo>
                <a:lnTo>
                  <a:pt x="33900" y="68690"/>
                </a:lnTo>
                <a:lnTo>
                  <a:pt x="33870" y="68620"/>
                </a:lnTo>
                <a:lnTo>
                  <a:pt x="33820" y="68560"/>
                </a:lnTo>
                <a:lnTo>
                  <a:pt x="33550" y="68370"/>
                </a:lnTo>
                <a:lnTo>
                  <a:pt x="33430" y="68230"/>
                </a:lnTo>
                <a:lnTo>
                  <a:pt x="33350" y="68070"/>
                </a:lnTo>
                <a:lnTo>
                  <a:pt x="33300" y="67870"/>
                </a:lnTo>
                <a:lnTo>
                  <a:pt x="33300" y="67700"/>
                </a:lnTo>
                <a:lnTo>
                  <a:pt x="33320" y="67550"/>
                </a:lnTo>
                <a:lnTo>
                  <a:pt x="33500" y="67070"/>
                </a:lnTo>
                <a:lnTo>
                  <a:pt x="33530" y="66930"/>
                </a:lnTo>
                <a:lnTo>
                  <a:pt x="33480" y="66780"/>
                </a:lnTo>
                <a:lnTo>
                  <a:pt x="33330" y="66680"/>
                </a:lnTo>
                <a:lnTo>
                  <a:pt x="33040" y="66580"/>
                </a:lnTo>
                <a:lnTo>
                  <a:pt x="32740" y="66330"/>
                </a:lnTo>
                <a:lnTo>
                  <a:pt x="32130" y="66000"/>
                </a:lnTo>
                <a:lnTo>
                  <a:pt x="31990" y="65990"/>
                </a:lnTo>
                <a:lnTo>
                  <a:pt x="31850" y="66070"/>
                </a:lnTo>
                <a:lnTo>
                  <a:pt x="31720" y="66180"/>
                </a:lnTo>
                <a:lnTo>
                  <a:pt x="31580" y="66250"/>
                </a:lnTo>
                <a:lnTo>
                  <a:pt x="31430" y="66280"/>
                </a:lnTo>
                <a:lnTo>
                  <a:pt x="31270" y="66270"/>
                </a:lnTo>
                <a:lnTo>
                  <a:pt x="30250" y="66020"/>
                </a:lnTo>
                <a:lnTo>
                  <a:pt x="29960" y="66020"/>
                </a:lnTo>
                <a:lnTo>
                  <a:pt x="29810" y="65950"/>
                </a:lnTo>
                <a:lnTo>
                  <a:pt x="29650" y="65800"/>
                </a:lnTo>
                <a:lnTo>
                  <a:pt x="29500" y="65720"/>
                </a:lnTo>
                <a:lnTo>
                  <a:pt x="29170" y="65490"/>
                </a:lnTo>
                <a:lnTo>
                  <a:pt x="28710" y="65370"/>
                </a:lnTo>
                <a:lnTo>
                  <a:pt x="28240" y="65120"/>
                </a:lnTo>
                <a:lnTo>
                  <a:pt x="27520" y="64880"/>
                </a:lnTo>
                <a:lnTo>
                  <a:pt x="27220" y="64840"/>
                </a:lnTo>
                <a:lnTo>
                  <a:pt x="26740" y="64830"/>
                </a:lnTo>
                <a:lnTo>
                  <a:pt x="26610" y="64810"/>
                </a:lnTo>
                <a:lnTo>
                  <a:pt x="26480" y="64750"/>
                </a:lnTo>
                <a:lnTo>
                  <a:pt x="26340" y="64650"/>
                </a:lnTo>
                <a:lnTo>
                  <a:pt x="26210" y="64520"/>
                </a:lnTo>
                <a:lnTo>
                  <a:pt x="25730" y="63930"/>
                </a:lnTo>
                <a:lnTo>
                  <a:pt x="25650" y="63790"/>
                </a:lnTo>
                <a:lnTo>
                  <a:pt x="25470" y="63340"/>
                </a:lnTo>
                <a:lnTo>
                  <a:pt x="25390" y="63190"/>
                </a:lnTo>
                <a:lnTo>
                  <a:pt x="25190" y="62920"/>
                </a:lnTo>
                <a:lnTo>
                  <a:pt x="24980" y="62700"/>
                </a:lnTo>
                <a:lnTo>
                  <a:pt x="24960" y="62570"/>
                </a:lnTo>
                <a:lnTo>
                  <a:pt x="25100" y="62430"/>
                </a:lnTo>
                <a:lnTo>
                  <a:pt x="25220" y="62330"/>
                </a:lnTo>
                <a:lnTo>
                  <a:pt x="25310" y="62200"/>
                </a:lnTo>
                <a:lnTo>
                  <a:pt x="25310" y="62060"/>
                </a:lnTo>
                <a:lnTo>
                  <a:pt x="25350" y="61900"/>
                </a:lnTo>
                <a:lnTo>
                  <a:pt x="25490" y="61730"/>
                </a:lnTo>
                <a:lnTo>
                  <a:pt x="25630" y="61640"/>
                </a:lnTo>
                <a:lnTo>
                  <a:pt x="25780" y="61600"/>
                </a:lnTo>
                <a:lnTo>
                  <a:pt x="25920" y="61600"/>
                </a:lnTo>
                <a:lnTo>
                  <a:pt x="26050" y="61570"/>
                </a:lnTo>
                <a:lnTo>
                  <a:pt x="26180" y="61510"/>
                </a:lnTo>
                <a:lnTo>
                  <a:pt x="26300" y="61320"/>
                </a:lnTo>
                <a:lnTo>
                  <a:pt x="26430" y="61020"/>
                </a:lnTo>
                <a:lnTo>
                  <a:pt x="26520" y="60570"/>
                </a:lnTo>
                <a:lnTo>
                  <a:pt x="26540" y="60310"/>
                </a:lnTo>
                <a:lnTo>
                  <a:pt x="26520" y="60110"/>
                </a:lnTo>
                <a:lnTo>
                  <a:pt x="26360" y="59360"/>
                </a:lnTo>
                <a:lnTo>
                  <a:pt x="26340" y="59070"/>
                </a:lnTo>
                <a:lnTo>
                  <a:pt x="26340" y="58790"/>
                </a:lnTo>
                <a:lnTo>
                  <a:pt x="26390" y="58630"/>
                </a:lnTo>
                <a:lnTo>
                  <a:pt x="26480" y="58470"/>
                </a:lnTo>
                <a:lnTo>
                  <a:pt x="27500" y="57490"/>
                </a:lnTo>
                <a:lnTo>
                  <a:pt x="27700" y="57070"/>
                </a:lnTo>
                <a:lnTo>
                  <a:pt x="27780" y="56490"/>
                </a:lnTo>
                <a:lnTo>
                  <a:pt x="29030" y="55210"/>
                </a:lnTo>
                <a:lnTo>
                  <a:pt x="29460" y="54930"/>
                </a:lnTo>
                <a:lnTo>
                  <a:pt x="29660" y="54850"/>
                </a:lnTo>
                <a:lnTo>
                  <a:pt x="29880" y="54790"/>
                </a:lnTo>
                <a:lnTo>
                  <a:pt x="30240" y="54760"/>
                </a:lnTo>
                <a:lnTo>
                  <a:pt x="30470" y="54790"/>
                </a:lnTo>
                <a:lnTo>
                  <a:pt x="30820" y="54860"/>
                </a:lnTo>
                <a:lnTo>
                  <a:pt x="31670" y="54880"/>
                </a:lnTo>
                <a:lnTo>
                  <a:pt x="31840" y="54970"/>
                </a:lnTo>
                <a:lnTo>
                  <a:pt x="32000" y="55120"/>
                </a:lnTo>
                <a:lnTo>
                  <a:pt x="32110" y="55000"/>
                </a:lnTo>
                <a:lnTo>
                  <a:pt x="32160" y="54870"/>
                </a:lnTo>
                <a:lnTo>
                  <a:pt x="32190" y="54740"/>
                </a:lnTo>
                <a:lnTo>
                  <a:pt x="32260" y="54620"/>
                </a:lnTo>
                <a:lnTo>
                  <a:pt x="32410" y="54560"/>
                </a:lnTo>
                <a:lnTo>
                  <a:pt x="32490" y="54440"/>
                </a:lnTo>
                <a:lnTo>
                  <a:pt x="32530" y="54320"/>
                </a:lnTo>
                <a:lnTo>
                  <a:pt x="32530" y="54180"/>
                </a:lnTo>
                <a:lnTo>
                  <a:pt x="32560" y="54040"/>
                </a:lnTo>
                <a:lnTo>
                  <a:pt x="32640" y="53910"/>
                </a:lnTo>
                <a:lnTo>
                  <a:pt x="32770" y="53790"/>
                </a:lnTo>
                <a:lnTo>
                  <a:pt x="32960" y="53520"/>
                </a:lnTo>
                <a:lnTo>
                  <a:pt x="33040" y="53370"/>
                </a:lnTo>
                <a:lnTo>
                  <a:pt x="33060" y="53230"/>
                </a:lnTo>
                <a:lnTo>
                  <a:pt x="33030" y="53090"/>
                </a:lnTo>
                <a:lnTo>
                  <a:pt x="32950" y="52980"/>
                </a:lnTo>
                <a:lnTo>
                  <a:pt x="32890" y="52880"/>
                </a:lnTo>
                <a:lnTo>
                  <a:pt x="32900" y="52810"/>
                </a:lnTo>
                <a:lnTo>
                  <a:pt x="32920" y="52760"/>
                </a:lnTo>
                <a:lnTo>
                  <a:pt x="32990" y="52700"/>
                </a:lnTo>
                <a:lnTo>
                  <a:pt x="33520" y="52450"/>
                </a:lnTo>
                <a:lnTo>
                  <a:pt x="33640" y="52380"/>
                </a:lnTo>
                <a:lnTo>
                  <a:pt x="33710" y="52300"/>
                </a:lnTo>
                <a:lnTo>
                  <a:pt x="34290" y="51300"/>
                </a:lnTo>
                <a:lnTo>
                  <a:pt x="34330" y="51160"/>
                </a:lnTo>
                <a:lnTo>
                  <a:pt x="34290" y="50870"/>
                </a:lnTo>
                <a:lnTo>
                  <a:pt x="34300" y="50740"/>
                </a:lnTo>
                <a:lnTo>
                  <a:pt x="34350" y="50450"/>
                </a:lnTo>
                <a:lnTo>
                  <a:pt x="34480" y="49990"/>
                </a:lnTo>
                <a:lnTo>
                  <a:pt x="34570" y="49860"/>
                </a:lnTo>
                <a:lnTo>
                  <a:pt x="34710" y="49740"/>
                </a:lnTo>
                <a:lnTo>
                  <a:pt x="35440" y="49300"/>
                </a:lnTo>
                <a:lnTo>
                  <a:pt x="35610" y="49150"/>
                </a:lnTo>
                <a:lnTo>
                  <a:pt x="35750" y="49000"/>
                </a:lnTo>
                <a:lnTo>
                  <a:pt x="36170" y="48380"/>
                </a:lnTo>
                <a:lnTo>
                  <a:pt x="36280" y="48250"/>
                </a:lnTo>
                <a:lnTo>
                  <a:pt x="36410" y="48150"/>
                </a:lnTo>
                <a:lnTo>
                  <a:pt x="36510" y="48060"/>
                </a:lnTo>
                <a:lnTo>
                  <a:pt x="36550" y="47940"/>
                </a:lnTo>
                <a:lnTo>
                  <a:pt x="36510" y="47800"/>
                </a:lnTo>
                <a:lnTo>
                  <a:pt x="36330" y="47530"/>
                </a:lnTo>
                <a:lnTo>
                  <a:pt x="36320" y="47410"/>
                </a:lnTo>
                <a:lnTo>
                  <a:pt x="36400" y="47350"/>
                </a:lnTo>
                <a:lnTo>
                  <a:pt x="36740" y="47420"/>
                </a:lnTo>
                <a:lnTo>
                  <a:pt x="36900" y="47350"/>
                </a:lnTo>
                <a:lnTo>
                  <a:pt x="37010" y="47260"/>
                </a:lnTo>
                <a:lnTo>
                  <a:pt x="37160" y="47200"/>
                </a:lnTo>
                <a:lnTo>
                  <a:pt x="37310" y="47180"/>
                </a:lnTo>
                <a:lnTo>
                  <a:pt x="37520" y="47210"/>
                </a:lnTo>
                <a:lnTo>
                  <a:pt x="37680" y="47270"/>
                </a:lnTo>
                <a:lnTo>
                  <a:pt x="37800" y="47410"/>
                </a:lnTo>
                <a:lnTo>
                  <a:pt x="37880" y="47550"/>
                </a:lnTo>
                <a:lnTo>
                  <a:pt x="38010" y="47650"/>
                </a:lnTo>
                <a:lnTo>
                  <a:pt x="38170" y="47680"/>
                </a:lnTo>
                <a:lnTo>
                  <a:pt x="38360" y="47630"/>
                </a:lnTo>
                <a:lnTo>
                  <a:pt x="38490" y="47530"/>
                </a:lnTo>
                <a:lnTo>
                  <a:pt x="38670" y="47280"/>
                </a:lnTo>
                <a:lnTo>
                  <a:pt x="38800" y="47200"/>
                </a:lnTo>
                <a:lnTo>
                  <a:pt x="38950" y="47200"/>
                </a:lnTo>
                <a:lnTo>
                  <a:pt x="39260" y="47410"/>
                </a:lnTo>
                <a:lnTo>
                  <a:pt x="39390" y="47450"/>
                </a:lnTo>
                <a:lnTo>
                  <a:pt x="39510" y="47380"/>
                </a:lnTo>
                <a:lnTo>
                  <a:pt x="39710" y="47140"/>
                </a:lnTo>
                <a:lnTo>
                  <a:pt x="39840" y="47050"/>
                </a:lnTo>
                <a:lnTo>
                  <a:pt x="39990" y="46980"/>
                </a:lnTo>
                <a:lnTo>
                  <a:pt x="40280" y="46900"/>
                </a:lnTo>
                <a:lnTo>
                  <a:pt x="42880" y="46750"/>
                </a:lnTo>
                <a:lnTo>
                  <a:pt x="43470" y="46620"/>
                </a:lnTo>
                <a:lnTo>
                  <a:pt x="43640" y="46620"/>
                </a:lnTo>
                <a:lnTo>
                  <a:pt x="43840" y="46660"/>
                </a:lnTo>
                <a:lnTo>
                  <a:pt x="46070" y="48380"/>
                </a:lnTo>
                <a:lnTo>
                  <a:pt x="46910" y="48780"/>
                </a:lnTo>
                <a:lnTo>
                  <a:pt x="47760" y="49080"/>
                </a:lnTo>
                <a:lnTo>
                  <a:pt x="48230" y="49150"/>
                </a:lnTo>
                <a:lnTo>
                  <a:pt x="49500" y="49200"/>
                </a:lnTo>
                <a:lnTo>
                  <a:pt x="49220" y="49630"/>
                </a:lnTo>
                <a:lnTo>
                  <a:pt x="48830" y="50080"/>
                </a:lnTo>
                <a:lnTo>
                  <a:pt x="48720" y="50270"/>
                </a:lnTo>
                <a:lnTo>
                  <a:pt x="48650" y="50450"/>
                </a:lnTo>
                <a:lnTo>
                  <a:pt x="48560" y="51280"/>
                </a:lnTo>
                <a:lnTo>
                  <a:pt x="48570" y="51420"/>
                </a:lnTo>
                <a:lnTo>
                  <a:pt x="48620" y="51670"/>
                </a:lnTo>
                <a:lnTo>
                  <a:pt x="48660" y="52020"/>
                </a:lnTo>
                <a:lnTo>
                  <a:pt x="48690" y="52180"/>
                </a:lnTo>
                <a:lnTo>
                  <a:pt x="48750" y="52320"/>
                </a:lnTo>
                <a:lnTo>
                  <a:pt x="48830" y="52460"/>
                </a:lnTo>
                <a:lnTo>
                  <a:pt x="49110" y="52760"/>
                </a:lnTo>
                <a:lnTo>
                  <a:pt x="49140" y="52800"/>
                </a:lnTo>
                <a:lnTo>
                  <a:pt x="49190" y="52880"/>
                </a:lnTo>
                <a:lnTo>
                  <a:pt x="49280" y="53170"/>
                </a:lnTo>
                <a:lnTo>
                  <a:pt x="49320" y="53360"/>
                </a:lnTo>
                <a:lnTo>
                  <a:pt x="49340" y="53650"/>
                </a:lnTo>
                <a:lnTo>
                  <a:pt x="49320" y="53890"/>
                </a:lnTo>
                <a:lnTo>
                  <a:pt x="49270" y="54160"/>
                </a:lnTo>
                <a:lnTo>
                  <a:pt x="49300" y="54420"/>
                </a:lnTo>
                <a:lnTo>
                  <a:pt x="49410" y="54550"/>
                </a:lnTo>
                <a:lnTo>
                  <a:pt x="49550" y="54610"/>
                </a:lnTo>
                <a:lnTo>
                  <a:pt x="49830" y="54680"/>
                </a:lnTo>
                <a:lnTo>
                  <a:pt x="49980" y="54690"/>
                </a:lnTo>
                <a:lnTo>
                  <a:pt x="50130" y="54640"/>
                </a:lnTo>
                <a:lnTo>
                  <a:pt x="50420" y="54520"/>
                </a:lnTo>
                <a:lnTo>
                  <a:pt x="50850" y="54420"/>
                </a:lnTo>
                <a:lnTo>
                  <a:pt x="51850" y="53790"/>
                </a:lnTo>
                <a:lnTo>
                  <a:pt x="52000" y="53730"/>
                </a:lnTo>
                <a:lnTo>
                  <a:pt x="52140" y="53690"/>
                </a:lnTo>
                <a:lnTo>
                  <a:pt x="52280" y="53710"/>
                </a:lnTo>
                <a:lnTo>
                  <a:pt x="52320" y="53760"/>
                </a:lnTo>
                <a:lnTo>
                  <a:pt x="52330" y="53830"/>
                </a:lnTo>
                <a:lnTo>
                  <a:pt x="52300" y="53950"/>
                </a:lnTo>
                <a:lnTo>
                  <a:pt x="52290" y="54190"/>
                </a:lnTo>
                <a:lnTo>
                  <a:pt x="52330" y="54500"/>
                </a:lnTo>
                <a:lnTo>
                  <a:pt x="52460" y="54940"/>
                </a:lnTo>
                <a:lnTo>
                  <a:pt x="52540" y="55100"/>
                </a:lnTo>
                <a:lnTo>
                  <a:pt x="53060" y="55810"/>
                </a:lnTo>
                <a:lnTo>
                  <a:pt x="53290" y="56060"/>
                </a:lnTo>
                <a:lnTo>
                  <a:pt x="54000" y="56560"/>
                </a:lnTo>
                <a:lnTo>
                  <a:pt x="54520" y="57070"/>
                </a:lnTo>
                <a:lnTo>
                  <a:pt x="54640" y="57140"/>
                </a:lnTo>
                <a:lnTo>
                  <a:pt x="55200" y="57390"/>
                </a:lnTo>
                <a:lnTo>
                  <a:pt x="55320" y="57470"/>
                </a:lnTo>
                <a:lnTo>
                  <a:pt x="55620" y="57760"/>
                </a:lnTo>
                <a:lnTo>
                  <a:pt x="56140" y="58400"/>
                </a:lnTo>
                <a:lnTo>
                  <a:pt x="56230" y="58550"/>
                </a:lnTo>
                <a:lnTo>
                  <a:pt x="56240" y="58640"/>
                </a:lnTo>
                <a:lnTo>
                  <a:pt x="56240" y="58920"/>
                </a:lnTo>
                <a:lnTo>
                  <a:pt x="56270" y="59080"/>
                </a:lnTo>
                <a:lnTo>
                  <a:pt x="56480" y="59770"/>
                </a:lnTo>
                <a:lnTo>
                  <a:pt x="56520" y="60310"/>
                </a:lnTo>
                <a:lnTo>
                  <a:pt x="56490" y="60650"/>
                </a:lnTo>
                <a:lnTo>
                  <a:pt x="56460" y="60780"/>
                </a:lnTo>
                <a:lnTo>
                  <a:pt x="56440" y="60810"/>
                </a:lnTo>
                <a:lnTo>
                  <a:pt x="56370" y="60930"/>
                </a:lnTo>
                <a:lnTo>
                  <a:pt x="56290" y="61040"/>
                </a:lnTo>
                <a:lnTo>
                  <a:pt x="56180" y="61140"/>
                </a:lnTo>
                <a:lnTo>
                  <a:pt x="56140" y="61200"/>
                </a:lnTo>
                <a:lnTo>
                  <a:pt x="56100" y="61260"/>
                </a:lnTo>
                <a:lnTo>
                  <a:pt x="56070" y="61340"/>
                </a:lnTo>
                <a:lnTo>
                  <a:pt x="56080" y="61480"/>
                </a:lnTo>
                <a:lnTo>
                  <a:pt x="56120" y="61650"/>
                </a:lnTo>
                <a:lnTo>
                  <a:pt x="56260" y="61970"/>
                </a:lnTo>
                <a:lnTo>
                  <a:pt x="56400" y="62100"/>
                </a:lnTo>
                <a:lnTo>
                  <a:pt x="56550" y="62180"/>
                </a:lnTo>
                <a:lnTo>
                  <a:pt x="56700" y="62240"/>
                </a:lnTo>
                <a:lnTo>
                  <a:pt x="56830" y="62340"/>
                </a:lnTo>
                <a:lnTo>
                  <a:pt x="57790" y="63650"/>
                </a:lnTo>
                <a:lnTo>
                  <a:pt x="57980" y="63860"/>
                </a:lnTo>
                <a:lnTo>
                  <a:pt x="58880" y="64610"/>
                </a:lnTo>
                <a:lnTo>
                  <a:pt x="59030" y="64690"/>
                </a:lnTo>
                <a:lnTo>
                  <a:pt x="60810" y="65310"/>
                </a:lnTo>
                <a:lnTo>
                  <a:pt x="60960" y="65320"/>
                </a:lnTo>
                <a:lnTo>
                  <a:pt x="61980" y="65220"/>
                </a:lnTo>
                <a:lnTo>
                  <a:pt x="62120" y="65230"/>
                </a:lnTo>
                <a:lnTo>
                  <a:pt x="62260" y="65270"/>
                </a:lnTo>
                <a:lnTo>
                  <a:pt x="62360" y="65310"/>
                </a:lnTo>
                <a:lnTo>
                  <a:pt x="62430" y="65530"/>
                </a:lnTo>
                <a:lnTo>
                  <a:pt x="62380" y="65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