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Moyen-Ogooué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Gabon • State Map | Fully Editable Vector Shape</a:t>
            </a:r>
          </a:p>
        </p:txBody>
      </p:sp>
      <p:sp>
        <p:nvSpPr>
          <p:cNvPr id="101" name="Moyen-Ogoou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530" y="34900"/>
                </a:moveTo>
                <a:lnTo>
                  <a:pt x="49790" y="34930"/>
                </a:lnTo>
                <a:lnTo>
                  <a:pt x="49720" y="35390"/>
                </a:lnTo>
                <a:lnTo>
                  <a:pt x="49750" y="35600"/>
                </a:lnTo>
                <a:lnTo>
                  <a:pt x="49690" y="35790"/>
                </a:lnTo>
                <a:lnTo>
                  <a:pt x="49610" y="35950"/>
                </a:lnTo>
                <a:lnTo>
                  <a:pt x="49330" y="36180"/>
                </a:lnTo>
                <a:lnTo>
                  <a:pt x="49160" y="36290"/>
                </a:lnTo>
                <a:lnTo>
                  <a:pt x="48950" y="36470"/>
                </a:lnTo>
                <a:lnTo>
                  <a:pt x="48790" y="36530"/>
                </a:lnTo>
                <a:lnTo>
                  <a:pt x="48540" y="36580"/>
                </a:lnTo>
                <a:lnTo>
                  <a:pt x="46500" y="37640"/>
                </a:lnTo>
                <a:lnTo>
                  <a:pt x="46290" y="37840"/>
                </a:lnTo>
                <a:lnTo>
                  <a:pt x="45920" y="38100"/>
                </a:lnTo>
                <a:lnTo>
                  <a:pt x="45800" y="38250"/>
                </a:lnTo>
                <a:lnTo>
                  <a:pt x="45680" y="38700"/>
                </a:lnTo>
                <a:lnTo>
                  <a:pt x="45430" y="39160"/>
                </a:lnTo>
                <a:lnTo>
                  <a:pt x="45400" y="39300"/>
                </a:lnTo>
                <a:lnTo>
                  <a:pt x="45400" y="39430"/>
                </a:lnTo>
                <a:lnTo>
                  <a:pt x="45450" y="39550"/>
                </a:lnTo>
                <a:lnTo>
                  <a:pt x="45500" y="39620"/>
                </a:lnTo>
                <a:lnTo>
                  <a:pt x="45580" y="39700"/>
                </a:lnTo>
                <a:lnTo>
                  <a:pt x="45700" y="39730"/>
                </a:lnTo>
                <a:lnTo>
                  <a:pt x="45840" y="39750"/>
                </a:lnTo>
                <a:lnTo>
                  <a:pt x="45970" y="39790"/>
                </a:lnTo>
                <a:lnTo>
                  <a:pt x="46060" y="39890"/>
                </a:lnTo>
                <a:lnTo>
                  <a:pt x="46110" y="39990"/>
                </a:lnTo>
                <a:lnTo>
                  <a:pt x="46230" y="40480"/>
                </a:lnTo>
                <a:lnTo>
                  <a:pt x="46290" y="41140"/>
                </a:lnTo>
                <a:lnTo>
                  <a:pt x="46240" y="41550"/>
                </a:lnTo>
                <a:lnTo>
                  <a:pt x="46240" y="41900"/>
                </a:lnTo>
                <a:lnTo>
                  <a:pt x="46270" y="42040"/>
                </a:lnTo>
                <a:lnTo>
                  <a:pt x="46310" y="42180"/>
                </a:lnTo>
                <a:lnTo>
                  <a:pt x="46390" y="42320"/>
                </a:lnTo>
                <a:lnTo>
                  <a:pt x="47140" y="43450"/>
                </a:lnTo>
                <a:lnTo>
                  <a:pt x="47220" y="43600"/>
                </a:lnTo>
                <a:lnTo>
                  <a:pt x="47260" y="43790"/>
                </a:lnTo>
                <a:lnTo>
                  <a:pt x="47270" y="44020"/>
                </a:lnTo>
                <a:lnTo>
                  <a:pt x="47260" y="44390"/>
                </a:lnTo>
                <a:lnTo>
                  <a:pt x="47290" y="44610"/>
                </a:lnTo>
                <a:lnTo>
                  <a:pt x="47520" y="45360"/>
                </a:lnTo>
                <a:lnTo>
                  <a:pt x="47600" y="45520"/>
                </a:lnTo>
                <a:lnTo>
                  <a:pt x="47720" y="45660"/>
                </a:lnTo>
                <a:lnTo>
                  <a:pt x="48260" y="46110"/>
                </a:lnTo>
                <a:lnTo>
                  <a:pt x="48390" y="46240"/>
                </a:lnTo>
                <a:lnTo>
                  <a:pt x="48560" y="46500"/>
                </a:lnTo>
                <a:lnTo>
                  <a:pt x="48780" y="46970"/>
                </a:lnTo>
                <a:lnTo>
                  <a:pt x="49010" y="48140"/>
                </a:lnTo>
                <a:lnTo>
                  <a:pt x="49060" y="48290"/>
                </a:lnTo>
                <a:lnTo>
                  <a:pt x="49500" y="49200"/>
                </a:lnTo>
                <a:lnTo>
                  <a:pt x="48230" y="49150"/>
                </a:lnTo>
                <a:lnTo>
                  <a:pt x="47760" y="49080"/>
                </a:lnTo>
                <a:lnTo>
                  <a:pt x="46910" y="48780"/>
                </a:lnTo>
                <a:lnTo>
                  <a:pt x="46070" y="48380"/>
                </a:lnTo>
                <a:lnTo>
                  <a:pt x="43840" y="46660"/>
                </a:lnTo>
                <a:lnTo>
                  <a:pt x="43640" y="46620"/>
                </a:lnTo>
                <a:lnTo>
                  <a:pt x="43470" y="46620"/>
                </a:lnTo>
                <a:lnTo>
                  <a:pt x="42880" y="46750"/>
                </a:lnTo>
                <a:lnTo>
                  <a:pt x="40280" y="46900"/>
                </a:lnTo>
                <a:lnTo>
                  <a:pt x="39990" y="46980"/>
                </a:lnTo>
                <a:lnTo>
                  <a:pt x="39840" y="47050"/>
                </a:lnTo>
                <a:lnTo>
                  <a:pt x="39710" y="47140"/>
                </a:lnTo>
                <a:lnTo>
                  <a:pt x="39510" y="47380"/>
                </a:lnTo>
                <a:lnTo>
                  <a:pt x="39390" y="47450"/>
                </a:lnTo>
                <a:lnTo>
                  <a:pt x="39260" y="47410"/>
                </a:lnTo>
                <a:lnTo>
                  <a:pt x="38950" y="47200"/>
                </a:lnTo>
                <a:lnTo>
                  <a:pt x="38800" y="47200"/>
                </a:lnTo>
                <a:lnTo>
                  <a:pt x="38670" y="47280"/>
                </a:lnTo>
                <a:lnTo>
                  <a:pt x="38490" y="47530"/>
                </a:lnTo>
                <a:lnTo>
                  <a:pt x="38360" y="47630"/>
                </a:lnTo>
                <a:lnTo>
                  <a:pt x="38170" y="47680"/>
                </a:lnTo>
                <a:lnTo>
                  <a:pt x="38010" y="47650"/>
                </a:lnTo>
                <a:lnTo>
                  <a:pt x="37880" y="47550"/>
                </a:lnTo>
                <a:lnTo>
                  <a:pt x="37800" y="47410"/>
                </a:lnTo>
                <a:lnTo>
                  <a:pt x="37680" y="47270"/>
                </a:lnTo>
                <a:lnTo>
                  <a:pt x="37520" y="47210"/>
                </a:lnTo>
                <a:lnTo>
                  <a:pt x="37310" y="47180"/>
                </a:lnTo>
                <a:lnTo>
                  <a:pt x="37160" y="47200"/>
                </a:lnTo>
                <a:lnTo>
                  <a:pt x="37010" y="47260"/>
                </a:lnTo>
                <a:lnTo>
                  <a:pt x="36900" y="47350"/>
                </a:lnTo>
                <a:lnTo>
                  <a:pt x="36740" y="47420"/>
                </a:lnTo>
                <a:lnTo>
                  <a:pt x="36400" y="47350"/>
                </a:lnTo>
                <a:lnTo>
                  <a:pt x="36320" y="47410"/>
                </a:lnTo>
                <a:lnTo>
                  <a:pt x="36330" y="47530"/>
                </a:lnTo>
                <a:lnTo>
                  <a:pt x="36510" y="47800"/>
                </a:lnTo>
                <a:lnTo>
                  <a:pt x="36550" y="47940"/>
                </a:lnTo>
                <a:lnTo>
                  <a:pt x="36510" y="48060"/>
                </a:lnTo>
                <a:lnTo>
                  <a:pt x="36410" y="48150"/>
                </a:lnTo>
                <a:lnTo>
                  <a:pt x="36280" y="48250"/>
                </a:lnTo>
                <a:lnTo>
                  <a:pt x="36170" y="48380"/>
                </a:lnTo>
                <a:lnTo>
                  <a:pt x="35750" y="49000"/>
                </a:lnTo>
                <a:lnTo>
                  <a:pt x="35610" y="49150"/>
                </a:lnTo>
                <a:lnTo>
                  <a:pt x="35440" y="49300"/>
                </a:lnTo>
                <a:lnTo>
                  <a:pt x="34710" y="49740"/>
                </a:lnTo>
                <a:lnTo>
                  <a:pt x="34570" y="49860"/>
                </a:lnTo>
                <a:lnTo>
                  <a:pt x="34480" y="49990"/>
                </a:lnTo>
                <a:lnTo>
                  <a:pt x="34350" y="50450"/>
                </a:lnTo>
                <a:lnTo>
                  <a:pt x="34300" y="50740"/>
                </a:lnTo>
                <a:lnTo>
                  <a:pt x="34290" y="50870"/>
                </a:lnTo>
                <a:lnTo>
                  <a:pt x="34330" y="51160"/>
                </a:lnTo>
                <a:lnTo>
                  <a:pt x="34290" y="51300"/>
                </a:lnTo>
                <a:lnTo>
                  <a:pt x="33710" y="52300"/>
                </a:lnTo>
                <a:lnTo>
                  <a:pt x="33640" y="52380"/>
                </a:lnTo>
                <a:lnTo>
                  <a:pt x="33520" y="52450"/>
                </a:lnTo>
                <a:lnTo>
                  <a:pt x="32990" y="52700"/>
                </a:lnTo>
                <a:lnTo>
                  <a:pt x="32920" y="52760"/>
                </a:lnTo>
                <a:lnTo>
                  <a:pt x="32900" y="52810"/>
                </a:lnTo>
                <a:lnTo>
                  <a:pt x="32890" y="52880"/>
                </a:lnTo>
                <a:lnTo>
                  <a:pt x="32950" y="52980"/>
                </a:lnTo>
                <a:lnTo>
                  <a:pt x="33030" y="53090"/>
                </a:lnTo>
                <a:lnTo>
                  <a:pt x="33060" y="53230"/>
                </a:lnTo>
                <a:lnTo>
                  <a:pt x="33040" y="53370"/>
                </a:lnTo>
                <a:lnTo>
                  <a:pt x="32960" y="53520"/>
                </a:lnTo>
                <a:lnTo>
                  <a:pt x="32770" y="53790"/>
                </a:lnTo>
                <a:lnTo>
                  <a:pt x="32640" y="53910"/>
                </a:lnTo>
                <a:lnTo>
                  <a:pt x="32560" y="54040"/>
                </a:lnTo>
                <a:lnTo>
                  <a:pt x="32530" y="54180"/>
                </a:lnTo>
                <a:lnTo>
                  <a:pt x="32530" y="54320"/>
                </a:lnTo>
                <a:lnTo>
                  <a:pt x="32490" y="54440"/>
                </a:lnTo>
                <a:lnTo>
                  <a:pt x="32410" y="54560"/>
                </a:lnTo>
                <a:lnTo>
                  <a:pt x="32260" y="54620"/>
                </a:lnTo>
                <a:lnTo>
                  <a:pt x="32190" y="54740"/>
                </a:lnTo>
                <a:lnTo>
                  <a:pt x="32160" y="54870"/>
                </a:lnTo>
                <a:lnTo>
                  <a:pt x="32110" y="55000"/>
                </a:lnTo>
                <a:lnTo>
                  <a:pt x="32000" y="55120"/>
                </a:lnTo>
                <a:lnTo>
                  <a:pt x="31840" y="54970"/>
                </a:lnTo>
                <a:lnTo>
                  <a:pt x="31670" y="54880"/>
                </a:lnTo>
                <a:lnTo>
                  <a:pt x="30820" y="54860"/>
                </a:lnTo>
                <a:lnTo>
                  <a:pt x="30470" y="54790"/>
                </a:lnTo>
                <a:lnTo>
                  <a:pt x="30240" y="54760"/>
                </a:lnTo>
                <a:lnTo>
                  <a:pt x="29880" y="54790"/>
                </a:lnTo>
                <a:lnTo>
                  <a:pt x="29660" y="54850"/>
                </a:lnTo>
                <a:lnTo>
                  <a:pt x="29460" y="54930"/>
                </a:lnTo>
                <a:lnTo>
                  <a:pt x="29030" y="55210"/>
                </a:lnTo>
                <a:lnTo>
                  <a:pt x="27780" y="56490"/>
                </a:lnTo>
                <a:lnTo>
                  <a:pt x="27540" y="56380"/>
                </a:lnTo>
                <a:lnTo>
                  <a:pt x="26870" y="56270"/>
                </a:lnTo>
                <a:lnTo>
                  <a:pt x="26790" y="56240"/>
                </a:lnTo>
                <a:lnTo>
                  <a:pt x="26670" y="56190"/>
                </a:lnTo>
                <a:lnTo>
                  <a:pt x="26540" y="56110"/>
                </a:lnTo>
                <a:lnTo>
                  <a:pt x="25640" y="55290"/>
                </a:lnTo>
                <a:lnTo>
                  <a:pt x="25510" y="55130"/>
                </a:lnTo>
                <a:lnTo>
                  <a:pt x="25500" y="55000"/>
                </a:lnTo>
                <a:lnTo>
                  <a:pt x="25530" y="54860"/>
                </a:lnTo>
                <a:lnTo>
                  <a:pt x="25910" y="54150"/>
                </a:lnTo>
                <a:lnTo>
                  <a:pt x="26010" y="53860"/>
                </a:lnTo>
                <a:lnTo>
                  <a:pt x="26030" y="53700"/>
                </a:lnTo>
                <a:lnTo>
                  <a:pt x="26040" y="53550"/>
                </a:lnTo>
                <a:lnTo>
                  <a:pt x="26010" y="53400"/>
                </a:lnTo>
                <a:lnTo>
                  <a:pt x="25770" y="52840"/>
                </a:lnTo>
                <a:lnTo>
                  <a:pt x="25760" y="52760"/>
                </a:lnTo>
                <a:lnTo>
                  <a:pt x="25760" y="52660"/>
                </a:lnTo>
                <a:lnTo>
                  <a:pt x="25870" y="52400"/>
                </a:lnTo>
                <a:lnTo>
                  <a:pt x="25880" y="52260"/>
                </a:lnTo>
                <a:lnTo>
                  <a:pt x="25820" y="52090"/>
                </a:lnTo>
                <a:lnTo>
                  <a:pt x="25700" y="51900"/>
                </a:lnTo>
                <a:lnTo>
                  <a:pt x="25200" y="51490"/>
                </a:lnTo>
                <a:lnTo>
                  <a:pt x="25020" y="51390"/>
                </a:lnTo>
                <a:lnTo>
                  <a:pt x="24880" y="51360"/>
                </a:lnTo>
                <a:lnTo>
                  <a:pt x="24590" y="51380"/>
                </a:lnTo>
                <a:lnTo>
                  <a:pt x="24040" y="51350"/>
                </a:lnTo>
                <a:lnTo>
                  <a:pt x="23920" y="51320"/>
                </a:lnTo>
                <a:lnTo>
                  <a:pt x="23840" y="51320"/>
                </a:lnTo>
                <a:lnTo>
                  <a:pt x="23450" y="51350"/>
                </a:lnTo>
                <a:lnTo>
                  <a:pt x="23300" y="51340"/>
                </a:lnTo>
                <a:lnTo>
                  <a:pt x="23160" y="51290"/>
                </a:lnTo>
                <a:lnTo>
                  <a:pt x="23040" y="51190"/>
                </a:lnTo>
                <a:lnTo>
                  <a:pt x="22960" y="51030"/>
                </a:lnTo>
                <a:lnTo>
                  <a:pt x="22810" y="50880"/>
                </a:lnTo>
                <a:lnTo>
                  <a:pt x="22750" y="50850"/>
                </a:lnTo>
                <a:lnTo>
                  <a:pt x="22620" y="50740"/>
                </a:lnTo>
                <a:lnTo>
                  <a:pt x="22430" y="50630"/>
                </a:lnTo>
                <a:lnTo>
                  <a:pt x="22120" y="50480"/>
                </a:lnTo>
                <a:lnTo>
                  <a:pt x="21530" y="49690"/>
                </a:lnTo>
                <a:lnTo>
                  <a:pt x="20580" y="46660"/>
                </a:lnTo>
                <a:lnTo>
                  <a:pt x="20660" y="46300"/>
                </a:lnTo>
                <a:lnTo>
                  <a:pt x="20460" y="44440"/>
                </a:lnTo>
                <a:lnTo>
                  <a:pt x="20540" y="44310"/>
                </a:lnTo>
                <a:lnTo>
                  <a:pt x="20650" y="44250"/>
                </a:lnTo>
                <a:lnTo>
                  <a:pt x="20800" y="44210"/>
                </a:lnTo>
                <a:lnTo>
                  <a:pt x="21360" y="43920"/>
                </a:lnTo>
                <a:lnTo>
                  <a:pt x="21950" y="43700"/>
                </a:lnTo>
                <a:lnTo>
                  <a:pt x="22100" y="43660"/>
                </a:lnTo>
                <a:lnTo>
                  <a:pt x="22530" y="43640"/>
                </a:lnTo>
                <a:lnTo>
                  <a:pt x="22670" y="43620"/>
                </a:lnTo>
                <a:lnTo>
                  <a:pt x="23030" y="43440"/>
                </a:lnTo>
                <a:lnTo>
                  <a:pt x="23280" y="43280"/>
                </a:lnTo>
                <a:lnTo>
                  <a:pt x="23420" y="43310"/>
                </a:lnTo>
                <a:lnTo>
                  <a:pt x="23710" y="43560"/>
                </a:lnTo>
                <a:lnTo>
                  <a:pt x="23880" y="43610"/>
                </a:lnTo>
                <a:lnTo>
                  <a:pt x="24120" y="43580"/>
                </a:lnTo>
                <a:lnTo>
                  <a:pt x="24570" y="43330"/>
                </a:lnTo>
                <a:lnTo>
                  <a:pt x="24820" y="43160"/>
                </a:lnTo>
                <a:lnTo>
                  <a:pt x="25000" y="42970"/>
                </a:lnTo>
                <a:lnTo>
                  <a:pt x="25120" y="42830"/>
                </a:lnTo>
                <a:lnTo>
                  <a:pt x="25260" y="42680"/>
                </a:lnTo>
                <a:lnTo>
                  <a:pt x="25410" y="42650"/>
                </a:lnTo>
                <a:lnTo>
                  <a:pt x="25550" y="42690"/>
                </a:lnTo>
                <a:lnTo>
                  <a:pt x="25700" y="42760"/>
                </a:lnTo>
                <a:lnTo>
                  <a:pt x="25840" y="42810"/>
                </a:lnTo>
                <a:lnTo>
                  <a:pt x="26110" y="42830"/>
                </a:lnTo>
                <a:lnTo>
                  <a:pt x="26250" y="42880"/>
                </a:lnTo>
                <a:lnTo>
                  <a:pt x="26380" y="42960"/>
                </a:lnTo>
                <a:lnTo>
                  <a:pt x="26490" y="43080"/>
                </a:lnTo>
                <a:lnTo>
                  <a:pt x="26550" y="43220"/>
                </a:lnTo>
                <a:lnTo>
                  <a:pt x="26650" y="43650"/>
                </a:lnTo>
                <a:lnTo>
                  <a:pt x="26700" y="43790"/>
                </a:lnTo>
                <a:lnTo>
                  <a:pt x="26730" y="44070"/>
                </a:lnTo>
                <a:lnTo>
                  <a:pt x="26760" y="44200"/>
                </a:lnTo>
                <a:lnTo>
                  <a:pt x="26840" y="44290"/>
                </a:lnTo>
                <a:lnTo>
                  <a:pt x="27090" y="44270"/>
                </a:lnTo>
                <a:lnTo>
                  <a:pt x="28410" y="43720"/>
                </a:lnTo>
                <a:lnTo>
                  <a:pt x="30170" y="42620"/>
                </a:lnTo>
                <a:lnTo>
                  <a:pt x="30490" y="42350"/>
                </a:lnTo>
                <a:lnTo>
                  <a:pt x="30980" y="41750"/>
                </a:lnTo>
                <a:lnTo>
                  <a:pt x="31140" y="41600"/>
                </a:lnTo>
                <a:lnTo>
                  <a:pt x="32180" y="40980"/>
                </a:lnTo>
                <a:lnTo>
                  <a:pt x="32450" y="40870"/>
                </a:lnTo>
                <a:lnTo>
                  <a:pt x="32630" y="40760"/>
                </a:lnTo>
                <a:lnTo>
                  <a:pt x="34380" y="39390"/>
                </a:lnTo>
                <a:lnTo>
                  <a:pt x="34450" y="39320"/>
                </a:lnTo>
                <a:lnTo>
                  <a:pt x="34440" y="39240"/>
                </a:lnTo>
                <a:lnTo>
                  <a:pt x="34450" y="39170"/>
                </a:lnTo>
                <a:lnTo>
                  <a:pt x="34490" y="39090"/>
                </a:lnTo>
                <a:lnTo>
                  <a:pt x="34590" y="39040"/>
                </a:lnTo>
                <a:lnTo>
                  <a:pt x="34710" y="39010"/>
                </a:lnTo>
                <a:lnTo>
                  <a:pt x="34770" y="38980"/>
                </a:lnTo>
                <a:lnTo>
                  <a:pt x="34830" y="38920"/>
                </a:lnTo>
                <a:lnTo>
                  <a:pt x="34840" y="38860"/>
                </a:lnTo>
                <a:lnTo>
                  <a:pt x="34820" y="38720"/>
                </a:lnTo>
                <a:lnTo>
                  <a:pt x="34770" y="38430"/>
                </a:lnTo>
                <a:lnTo>
                  <a:pt x="34710" y="38280"/>
                </a:lnTo>
                <a:lnTo>
                  <a:pt x="34710" y="38240"/>
                </a:lnTo>
                <a:lnTo>
                  <a:pt x="34880" y="38040"/>
                </a:lnTo>
                <a:lnTo>
                  <a:pt x="35120" y="37900"/>
                </a:lnTo>
                <a:lnTo>
                  <a:pt x="35420" y="37600"/>
                </a:lnTo>
                <a:lnTo>
                  <a:pt x="35580" y="37410"/>
                </a:lnTo>
                <a:lnTo>
                  <a:pt x="35700" y="37320"/>
                </a:lnTo>
                <a:lnTo>
                  <a:pt x="36100" y="37120"/>
                </a:lnTo>
                <a:lnTo>
                  <a:pt x="36160" y="36980"/>
                </a:lnTo>
                <a:lnTo>
                  <a:pt x="36160" y="36860"/>
                </a:lnTo>
                <a:lnTo>
                  <a:pt x="36030" y="36590"/>
                </a:lnTo>
                <a:lnTo>
                  <a:pt x="35990" y="36490"/>
                </a:lnTo>
                <a:lnTo>
                  <a:pt x="35990" y="36430"/>
                </a:lnTo>
                <a:lnTo>
                  <a:pt x="35980" y="36310"/>
                </a:lnTo>
                <a:lnTo>
                  <a:pt x="35990" y="36270"/>
                </a:lnTo>
                <a:lnTo>
                  <a:pt x="36000" y="36230"/>
                </a:lnTo>
                <a:lnTo>
                  <a:pt x="36050" y="36140"/>
                </a:lnTo>
                <a:lnTo>
                  <a:pt x="36080" y="36100"/>
                </a:lnTo>
                <a:lnTo>
                  <a:pt x="36340" y="35870"/>
                </a:lnTo>
                <a:lnTo>
                  <a:pt x="36390" y="35800"/>
                </a:lnTo>
                <a:lnTo>
                  <a:pt x="36440" y="35710"/>
                </a:lnTo>
                <a:lnTo>
                  <a:pt x="36470" y="35610"/>
                </a:lnTo>
                <a:lnTo>
                  <a:pt x="36470" y="35400"/>
                </a:lnTo>
                <a:lnTo>
                  <a:pt x="36490" y="35260"/>
                </a:lnTo>
                <a:lnTo>
                  <a:pt x="36520" y="35220"/>
                </a:lnTo>
                <a:lnTo>
                  <a:pt x="36610" y="35180"/>
                </a:lnTo>
                <a:lnTo>
                  <a:pt x="36810" y="35190"/>
                </a:lnTo>
                <a:lnTo>
                  <a:pt x="37390" y="35110"/>
                </a:lnTo>
                <a:lnTo>
                  <a:pt x="37480" y="35110"/>
                </a:lnTo>
                <a:lnTo>
                  <a:pt x="37700" y="35070"/>
                </a:lnTo>
                <a:lnTo>
                  <a:pt x="38140" y="34860"/>
                </a:lnTo>
                <a:lnTo>
                  <a:pt x="38200" y="34850"/>
                </a:lnTo>
                <a:lnTo>
                  <a:pt x="38260" y="34850"/>
                </a:lnTo>
                <a:lnTo>
                  <a:pt x="38530" y="34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