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Haut-Ogooué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Haut-Ogoo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600" y="65710"/>
                </a:moveTo>
                <a:lnTo>
                  <a:pt x="66630" y="65610"/>
                </a:lnTo>
                <a:lnTo>
                  <a:pt x="66830" y="65080"/>
                </a:lnTo>
                <a:lnTo>
                  <a:pt x="66930" y="64680"/>
                </a:lnTo>
                <a:lnTo>
                  <a:pt x="67140" y="64230"/>
                </a:lnTo>
                <a:lnTo>
                  <a:pt x="67130" y="64100"/>
                </a:lnTo>
                <a:lnTo>
                  <a:pt x="67080" y="63820"/>
                </a:lnTo>
                <a:lnTo>
                  <a:pt x="67110" y="63670"/>
                </a:lnTo>
                <a:lnTo>
                  <a:pt x="68190" y="61450"/>
                </a:lnTo>
                <a:lnTo>
                  <a:pt x="68440" y="61130"/>
                </a:lnTo>
                <a:lnTo>
                  <a:pt x="68520" y="61000"/>
                </a:lnTo>
                <a:lnTo>
                  <a:pt x="68570" y="60860"/>
                </a:lnTo>
                <a:lnTo>
                  <a:pt x="68690" y="60710"/>
                </a:lnTo>
                <a:lnTo>
                  <a:pt x="68780" y="60540"/>
                </a:lnTo>
                <a:lnTo>
                  <a:pt x="68840" y="60370"/>
                </a:lnTo>
                <a:lnTo>
                  <a:pt x="68880" y="59950"/>
                </a:lnTo>
                <a:lnTo>
                  <a:pt x="68920" y="59810"/>
                </a:lnTo>
                <a:lnTo>
                  <a:pt x="69050" y="59610"/>
                </a:lnTo>
                <a:lnTo>
                  <a:pt x="69180" y="59470"/>
                </a:lnTo>
                <a:lnTo>
                  <a:pt x="69320" y="59370"/>
                </a:lnTo>
                <a:lnTo>
                  <a:pt x="69440" y="59260"/>
                </a:lnTo>
                <a:lnTo>
                  <a:pt x="69550" y="59100"/>
                </a:lnTo>
                <a:lnTo>
                  <a:pt x="69620" y="58850"/>
                </a:lnTo>
                <a:lnTo>
                  <a:pt x="69780" y="58720"/>
                </a:lnTo>
                <a:lnTo>
                  <a:pt x="70200" y="58490"/>
                </a:lnTo>
                <a:lnTo>
                  <a:pt x="70320" y="58480"/>
                </a:lnTo>
                <a:lnTo>
                  <a:pt x="70390" y="58480"/>
                </a:lnTo>
                <a:lnTo>
                  <a:pt x="70510" y="58500"/>
                </a:lnTo>
                <a:lnTo>
                  <a:pt x="70630" y="58490"/>
                </a:lnTo>
                <a:lnTo>
                  <a:pt x="70770" y="58450"/>
                </a:lnTo>
                <a:lnTo>
                  <a:pt x="70920" y="58360"/>
                </a:lnTo>
                <a:lnTo>
                  <a:pt x="71060" y="58240"/>
                </a:lnTo>
                <a:lnTo>
                  <a:pt x="71180" y="58100"/>
                </a:lnTo>
                <a:lnTo>
                  <a:pt x="71390" y="57820"/>
                </a:lnTo>
                <a:lnTo>
                  <a:pt x="71510" y="57700"/>
                </a:lnTo>
                <a:lnTo>
                  <a:pt x="71640" y="57620"/>
                </a:lnTo>
                <a:lnTo>
                  <a:pt x="71900" y="57520"/>
                </a:lnTo>
                <a:lnTo>
                  <a:pt x="71990" y="57420"/>
                </a:lnTo>
                <a:lnTo>
                  <a:pt x="72230" y="56990"/>
                </a:lnTo>
                <a:lnTo>
                  <a:pt x="72380" y="56860"/>
                </a:lnTo>
                <a:lnTo>
                  <a:pt x="72530" y="56770"/>
                </a:lnTo>
                <a:lnTo>
                  <a:pt x="72670" y="56720"/>
                </a:lnTo>
                <a:lnTo>
                  <a:pt x="72790" y="56540"/>
                </a:lnTo>
                <a:lnTo>
                  <a:pt x="72840" y="56260"/>
                </a:lnTo>
                <a:lnTo>
                  <a:pt x="72850" y="55660"/>
                </a:lnTo>
                <a:lnTo>
                  <a:pt x="72800" y="55110"/>
                </a:lnTo>
                <a:lnTo>
                  <a:pt x="72660" y="54560"/>
                </a:lnTo>
                <a:lnTo>
                  <a:pt x="72650" y="54470"/>
                </a:lnTo>
                <a:lnTo>
                  <a:pt x="72780" y="54360"/>
                </a:lnTo>
                <a:lnTo>
                  <a:pt x="73840" y="54880"/>
                </a:lnTo>
                <a:lnTo>
                  <a:pt x="74090" y="55090"/>
                </a:lnTo>
                <a:lnTo>
                  <a:pt x="74200" y="55050"/>
                </a:lnTo>
                <a:lnTo>
                  <a:pt x="74290" y="54970"/>
                </a:lnTo>
                <a:lnTo>
                  <a:pt x="76640" y="52110"/>
                </a:lnTo>
                <a:lnTo>
                  <a:pt x="78450" y="49440"/>
                </a:lnTo>
                <a:lnTo>
                  <a:pt x="78470" y="49200"/>
                </a:lnTo>
                <a:lnTo>
                  <a:pt x="78380" y="48850"/>
                </a:lnTo>
                <a:lnTo>
                  <a:pt x="74760" y="41740"/>
                </a:lnTo>
                <a:lnTo>
                  <a:pt x="74620" y="41620"/>
                </a:lnTo>
                <a:lnTo>
                  <a:pt x="74480" y="41560"/>
                </a:lnTo>
                <a:lnTo>
                  <a:pt x="74330" y="41530"/>
                </a:lnTo>
                <a:lnTo>
                  <a:pt x="74200" y="41470"/>
                </a:lnTo>
                <a:lnTo>
                  <a:pt x="74080" y="41370"/>
                </a:lnTo>
                <a:lnTo>
                  <a:pt x="74010" y="41190"/>
                </a:lnTo>
                <a:lnTo>
                  <a:pt x="73970" y="41030"/>
                </a:lnTo>
                <a:lnTo>
                  <a:pt x="73950" y="40720"/>
                </a:lnTo>
                <a:lnTo>
                  <a:pt x="73810" y="40130"/>
                </a:lnTo>
                <a:lnTo>
                  <a:pt x="73740" y="40010"/>
                </a:lnTo>
                <a:lnTo>
                  <a:pt x="73650" y="39910"/>
                </a:lnTo>
                <a:lnTo>
                  <a:pt x="73590" y="39810"/>
                </a:lnTo>
                <a:lnTo>
                  <a:pt x="73690" y="39640"/>
                </a:lnTo>
                <a:lnTo>
                  <a:pt x="74040" y="39140"/>
                </a:lnTo>
                <a:lnTo>
                  <a:pt x="74410" y="38420"/>
                </a:lnTo>
                <a:lnTo>
                  <a:pt x="74440" y="37680"/>
                </a:lnTo>
                <a:lnTo>
                  <a:pt x="77170" y="37790"/>
                </a:lnTo>
                <a:lnTo>
                  <a:pt x="77730" y="37750"/>
                </a:lnTo>
                <a:lnTo>
                  <a:pt x="77950" y="37770"/>
                </a:lnTo>
                <a:lnTo>
                  <a:pt x="80850" y="38400"/>
                </a:lnTo>
                <a:lnTo>
                  <a:pt x="81140" y="38520"/>
                </a:lnTo>
                <a:lnTo>
                  <a:pt x="81460" y="38710"/>
                </a:lnTo>
                <a:lnTo>
                  <a:pt x="82170" y="39230"/>
                </a:lnTo>
                <a:lnTo>
                  <a:pt x="83240" y="39600"/>
                </a:lnTo>
                <a:lnTo>
                  <a:pt x="83250" y="39600"/>
                </a:lnTo>
                <a:lnTo>
                  <a:pt x="82590" y="40480"/>
                </a:lnTo>
                <a:lnTo>
                  <a:pt x="82440" y="40840"/>
                </a:lnTo>
                <a:lnTo>
                  <a:pt x="82430" y="41250"/>
                </a:lnTo>
                <a:lnTo>
                  <a:pt x="83100" y="42050"/>
                </a:lnTo>
                <a:lnTo>
                  <a:pt x="83180" y="42110"/>
                </a:lnTo>
                <a:lnTo>
                  <a:pt x="83280" y="42090"/>
                </a:lnTo>
                <a:lnTo>
                  <a:pt x="83470" y="42020"/>
                </a:lnTo>
                <a:lnTo>
                  <a:pt x="83530" y="41960"/>
                </a:lnTo>
                <a:lnTo>
                  <a:pt x="83570" y="41850"/>
                </a:lnTo>
                <a:lnTo>
                  <a:pt x="83620" y="41760"/>
                </a:lnTo>
                <a:lnTo>
                  <a:pt x="83740" y="41720"/>
                </a:lnTo>
                <a:lnTo>
                  <a:pt x="84260" y="41780"/>
                </a:lnTo>
                <a:lnTo>
                  <a:pt x="84400" y="41830"/>
                </a:lnTo>
                <a:lnTo>
                  <a:pt x="84510" y="41930"/>
                </a:lnTo>
                <a:lnTo>
                  <a:pt x="84620" y="42070"/>
                </a:lnTo>
                <a:lnTo>
                  <a:pt x="85150" y="41930"/>
                </a:lnTo>
                <a:lnTo>
                  <a:pt x="85730" y="42020"/>
                </a:lnTo>
                <a:lnTo>
                  <a:pt x="86260" y="42280"/>
                </a:lnTo>
                <a:lnTo>
                  <a:pt x="86640" y="42650"/>
                </a:lnTo>
                <a:lnTo>
                  <a:pt x="86880" y="43150"/>
                </a:lnTo>
                <a:lnTo>
                  <a:pt x="87060" y="43730"/>
                </a:lnTo>
                <a:lnTo>
                  <a:pt x="87170" y="44330"/>
                </a:lnTo>
                <a:lnTo>
                  <a:pt x="87190" y="44870"/>
                </a:lnTo>
                <a:lnTo>
                  <a:pt x="87440" y="44740"/>
                </a:lnTo>
                <a:lnTo>
                  <a:pt x="87680" y="44660"/>
                </a:lnTo>
                <a:lnTo>
                  <a:pt x="87930" y="44660"/>
                </a:lnTo>
                <a:lnTo>
                  <a:pt x="88190" y="44770"/>
                </a:lnTo>
                <a:lnTo>
                  <a:pt x="88430" y="44820"/>
                </a:lnTo>
                <a:lnTo>
                  <a:pt x="88650" y="44750"/>
                </a:lnTo>
                <a:lnTo>
                  <a:pt x="88880" y="44640"/>
                </a:lnTo>
                <a:lnTo>
                  <a:pt x="89120" y="44600"/>
                </a:lnTo>
                <a:lnTo>
                  <a:pt x="89530" y="44720"/>
                </a:lnTo>
                <a:lnTo>
                  <a:pt x="90080" y="44960"/>
                </a:lnTo>
                <a:lnTo>
                  <a:pt x="90570" y="45270"/>
                </a:lnTo>
                <a:lnTo>
                  <a:pt x="90890" y="45700"/>
                </a:lnTo>
                <a:lnTo>
                  <a:pt x="91470" y="46100"/>
                </a:lnTo>
                <a:lnTo>
                  <a:pt x="91650" y="46290"/>
                </a:lnTo>
                <a:lnTo>
                  <a:pt x="91990" y="46990"/>
                </a:lnTo>
                <a:lnTo>
                  <a:pt x="92120" y="47420"/>
                </a:lnTo>
                <a:lnTo>
                  <a:pt x="92020" y="47890"/>
                </a:lnTo>
                <a:lnTo>
                  <a:pt x="91430" y="49170"/>
                </a:lnTo>
                <a:lnTo>
                  <a:pt x="91350" y="49530"/>
                </a:lnTo>
                <a:lnTo>
                  <a:pt x="91350" y="49880"/>
                </a:lnTo>
                <a:lnTo>
                  <a:pt x="91450" y="50250"/>
                </a:lnTo>
                <a:lnTo>
                  <a:pt x="91510" y="50690"/>
                </a:lnTo>
                <a:lnTo>
                  <a:pt x="91350" y="51000"/>
                </a:lnTo>
                <a:lnTo>
                  <a:pt x="91090" y="51290"/>
                </a:lnTo>
                <a:lnTo>
                  <a:pt x="90870" y="51640"/>
                </a:lnTo>
                <a:lnTo>
                  <a:pt x="90790" y="51980"/>
                </a:lnTo>
                <a:lnTo>
                  <a:pt x="90720" y="52600"/>
                </a:lnTo>
                <a:lnTo>
                  <a:pt x="90570" y="52910"/>
                </a:lnTo>
                <a:lnTo>
                  <a:pt x="90560" y="53120"/>
                </a:lnTo>
                <a:lnTo>
                  <a:pt x="90980" y="54260"/>
                </a:lnTo>
                <a:lnTo>
                  <a:pt x="91130" y="54570"/>
                </a:lnTo>
                <a:lnTo>
                  <a:pt x="91180" y="54740"/>
                </a:lnTo>
                <a:lnTo>
                  <a:pt x="91170" y="54870"/>
                </a:lnTo>
                <a:lnTo>
                  <a:pt x="91090" y="55120"/>
                </a:lnTo>
                <a:lnTo>
                  <a:pt x="91090" y="55240"/>
                </a:lnTo>
                <a:lnTo>
                  <a:pt x="91190" y="55420"/>
                </a:lnTo>
                <a:lnTo>
                  <a:pt x="91250" y="55480"/>
                </a:lnTo>
                <a:lnTo>
                  <a:pt x="91500" y="55720"/>
                </a:lnTo>
                <a:lnTo>
                  <a:pt x="91610" y="55910"/>
                </a:lnTo>
                <a:lnTo>
                  <a:pt x="91640" y="56040"/>
                </a:lnTo>
                <a:lnTo>
                  <a:pt x="91620" y="56490"/>
                </a:lnTo>
                <a:lnTo>
                  <a:pt x="91560" y="56820"/>
                </a:lnTo>
                <a:lnTo>
                  <a:pt x="91510" y="56960"/>
                </a:lnTo>
                <a:lnTo>
                  <a:pt x="91430" y="57110"/>
                </a:lnTo>
                <a:lnTo>
                  <a:pt x="91320" y="57230"/>
                </a:lnTo>
                <a:lnTo>
                  <a:pt x="91200" y="57320"/>
                </a:lnTo>
                <a:lnTo>
                  <a:pt x="91100" y="57430"/>
                </a:lnTo>
                <a:lnTo>
                  <a:pt x="91060" y="57590"/>
                </a:lnTo>
                <a:lnTo>
                  <a:pt x="91150" y="57870"/>
                </a:lnTo>
                <a:lnTo>
                  <a:pt x="91360" y="58090"/>
                </a:lnTo>
                <a:lnTo>
                  <a:pt x="91870" y="58420"/>
                </a:lnTo>
                <a:lnTo>
                  <a:pt x="91950" y="58720"/>
                </a:lnTo>
                <a:lnTo>
                  <a:pt x="91850" y="58890"/>
                </a:lnTo>
                <a:lnTo>
                  <a:pt x="91670" y="59010"/>
                </a:lnTo>
                <a:lnTo>
                  <a:pt x="91500" y="59170"/>
                </a:lnTo>
                <a:lnTo>
                  <a:pt x="91450" y="59310"/>
                </a:lnTo>
                <a:lnTo>
                  <a:pt x="91420" y="59660"/>
                </a:lnTo>
                <a:lnTo>
                  <a:pt x="91240" y="60080"/>
                </a:lnTo>
                <a:lnTo>
                  <a:pt x="91430" y="60270"/>
                </a:lnTo>
                <a:lnTo>
                  <a:pt x="91590" y="60530"/>
                </a:lnTo>
                <a:lnTo>
                  <a:pt x="91600" y="60750"/>
                </a:lnTo>
                <a:lnTo>
                  <a:pt x="91120" y="60840"/>
                </a:lnTo>
                <a:lnTo>
                  <a:pt x="91030" y="60960"/>
                </a:lnTo>
                <a:lnTo>
                  <a:pt x="90970" y="61130"/>
                </a:lnTo>
                <a:lnTo>
                  <a:pt x="90870" y="61280"/>
                </a:lnTo>
                <a:lnTo>
                  <a:pt x="90740" y="61380"/>
                </a:lnTo>
                <a:lnTo>
                  <a:pt x="90600" y="61450"/>
                </a:lnTo>
                <a:lnTo>
                  <a:pt x="90300" y="61550"/>
                </a:lnTo>
                <a:lnTo>
                  <a:pt x="90170" y="61670"/>
                </a:lnTo>
                <a:lnTo>
                  <a:pt x="90270" y="61780"/>
                </a:lnTo>
                <a:lnTo>
                  <a:pt x="90550" y="61930"/>
                </a:lnTo>
                <a:lnTo>
                  <a:pt x="90720" y="62520"/>
                </a:lnTo>
                <a:lnTo>
                  <a:pt x="90970" y="62600"/>
                </a:lnTo>
                <a:lnTo>
                  <a:pt x="91280" y="62650"/>
                </a:lnTo>
                <a:lnTo>
                  <a:pt x="91390" y="62750"/>
                </a:lnTo>
                <a:lnTo>
                  <a:pt x="91050" y="62950"/>
                </a:lnTo>
                <a:lnTo>
                  <a:pt x="90870" y="63150"/>
                </a:lnTo>
                <a:lnTo>
                  <a:pt x="90780" y="63460"/>
                </a:lnTo>
                <a:lnTo>
                  <a:pt x="90730" y="64620"/>
                </a:lnTo>
                <a:lnTo>
                  <a:pt x="90650" y="64990"/>
                </a:lnTo>
                <a:lnTo>
                  <a:pt x="90640" y="65120"/>
                </a:lnTo>
                <a:lnTo>
                  <a:pt x="90750" y="65750"/>
                </a:lnTo>
                <a:lnTo>
                  <a:pt x="90640" y="65950"/>
                </a:lnTo>
                <a:lnTo>
                  <a:pt x="90260" y="66160"/>
                </a:lnTo>
                <a:lnTo>
                  <a:pt x="90230" y="66170"/>
                </a:lnTo>
                <a:lnTo>
                  <a:pt x="88540" y="66830"/>
                </a:lnTo>
                <a:lnTo>
                  <a:pt x="88430" y="66940"/>
                </a:lnTo>
                <a:lnTo>
                  <a:pt x="88360" y="67040"/>
                </a:lnTo>
                <a:lnTo>
                  <a:pt x="88320" y="67170"/>
                </a:lnTo>
                <a:lnTo>
                  <a:pt x="88330" y="67340"/>
                </a:lnTo>
                <a:lnTo>
                  <a:pt x="88260" y="67480"/>
                </a:lnTo>
                <a:lnTo>
                  <a:pt x="88260" y="67570"/>
                </a:lnTo>
                <a:lnTo>
                  <a:pt x="88340" y="67640"/>
                </a:lnTo>
                <a:lnTo>
                  <a:pt x="88460" y="67730"/>
                </a:lnTo>
                <a:lnTo>
                  <a:pt x="88530" y="67850"/>
                </a:lnTo>
                <a:lnTo>
                  <a:pt x="88510" y="68000"/>
                </a:lnTo>
                <a:lnTo>
                  <a:pt x="88420" y="68280"/>
                </a:lnTo>
                <a:lnTo>
                  <a:pt x="88340" y="69050"/>
                </a:lnTo>
                <a:lnTo>
                  <a:pt x="88270" y="69260"/>
                </a:lnTo>
                <a:lnTo>
                  <a:pt x="88170" y="69350"/>
                </a:lnTo>
                <a:lnTo>
                  <a:pt x="87920" y="69440"/>
                </a:lnTo>
                <a:lnTo>
                  <a:pt x="87840" y="69510"/>
                </a:lnTo>
                <a:lnTo>
                  <a:pt x="87830" y="69650"/>
                </a:lnTo>
                <a:lnTo>
                  <a:pt x="87920" y="69910"/>
                </a:lnTo>
                <a:lnTo>
                  <a:pt x="87910" y="70020"/>
                </a:lnTo>
                <a:lnTo>
                  <a:pt x="87720" y="70230"/>
                </a:lnTo>
                <a:lnTo>
                  <a:pt x="87220" y="70410"/>
                </a:lnTo>
                <a:lnTo>
                  <a:pt x="87020" y="70570"/>
                </a:lnTo>
                <a:lnTo>
                  <a:pt x="87070" y="71060"/>
                </a:lnTo>
                <a:lnTo>
                  <a:pt x="88170" y="72000"/>
                </a:lnTo>
                <a:lnTo>
                  <a:pt x="88280" y="72460"/>
                </a:lnTo>
                <a:lnTo>
                  <a:pt x="88220" y="72420"/>
                </a:lnTo>
                <a:lnTo>
                  <a:pt x="87520" y="72580"/>
                </a:lnTo>
                <a:lnTo>
                  <a:pt x="87380" y="72650"/>
                </a:lnTo>
                <a:lnTo>
                  <a:pt x="87250" y="72730"/>
                </a:lnTo>
                <a:lnTo>
                  <a:pt x="86970" y="72970"/>
                </a:lnTo>
                <a:lnTo>
                  <a:pt x="86850" y="73090"/>
                </a:lnTo>
                <a:lnTo>
                  <a:pt x="86780" y="73240"/>
                </a:lnTo>
                <a:lnTo>
                  <a:pt x="86790" y="73620"/>
                </a:lnTo>
                <a:lnTo>
                  <a:pt x="86690" y="73750"/>
                </a:lnTo>
                <a:lnTo>
                  <a:pt x="86550" y="73860"/>
                </a:lnTo>
                <a:lnTo>
                  <a:pt x="86430" y="73990"/>
                </a:lnTo>
                <a:lnTo>
                  <a:pt x="86340" y="74250"/>
                </a:lnTo>
                <a:lnTo>
                  <a:pt x="86270" y="74440"/>
                </a:lnTo>
                <a:lnTo>
                  <a:pt x="86180" y="74540"/>
                </a:lnTo>
                <a:lnTo>
                  <a:pt x="86050" y="74560"/>
                </a:lnTo>
                <a:lnTo>
                  <a:pt x="85910" y="74500"/>
                </a:lnTo>
                <a:lnTo>
                  <a:pt x="85680" y="74380"/>
                </a:lnTo>
                <a:lnTo>
                  <a:pt x="85540" y="74360"/>
                </a:lnTo>
                <a:lnTo>
                  <a:pt x="85450" y="74380"/>
                </a:lnTo>
                <a:lnTo>
                  <a:pt x="84780" y="74590"/>
                </a:lnTo>
                <a:lnTo>
                  <a:pt x="84670" y="74590"/>
                </a:lnTo>
                <a:lnTo>
                  <a:pt x="84570" y="74500"/>
                </a:lnTo>
                <a:lnTo>
                  <a:pt x="84530" y="74240"/>
                </a:lnTo>
                <a:lnTo>
                  <a:pt x="84400" y="74140"/>
                </a:lnTo>
                <a:lnTo>
                  <a:pt x="84260" y="74140"/>
                </a:lnTo>
                <a:lnTo>
                  <a:pt x="84120" y="74200"/>
                </a:lnTo>
                <a:lnTo>
                  <a:pt x="83870" y="74350"/>
                </a:lnTo>
                <a:lnTo>
                  <a:pt x="83560" y="74420"/>
                </a:lnTo>
                <a:lnTo>
                  <a:pt x="83210" y="74400"/>
                </a:lnTo>
                <a:lnTo>
                  <a:pt x="82870" y="74290"/>
                </a:lnTo>
                <a:lnTo>
                  <a:pt x="82640" y="74080"/>
                </a:lnTo>
                <a:lnTo>
                  <a:pt x="82650" y="74010"/>
                </a:lnTo>
                <a:lnTo>
                  <a:pt x="82660" y="73450"/>
                </a:lnTo>
                <a:lnTo>
                  <a:pt x="82770" y="73320"/>
                </a:lnTo>
                <a:lnTo>
                  <a:pt x="83070" y="73170"/>
                </a:lnTo>
                <a:lnTo>
                  <a:pt x="83280" y="72730"/>
                </a:lnTo>
                <a:lnTo>
                  <a:pt x="83450" y="72620"/>
                </a:lnTo>
                <a:lnTo>
                  <a:pt x="83510" y="72530"/>
                </a:lnTo>
                <a:lnTo>
                  <a:pt x="83320" y="72260"/>
                </a:lnTo>
                <a:lnTo>
                  <a:pt x="83170" y="72150"/>
                </a:lnTo>
                <a:lnTo>
                  <a:pt x="83010" y="72080"/>
                </a:lnTo>
                <a:lnTo>
                  <a:pt x="82900" y="71970"/>
                </a:lnTo>
                <a:lnTo>
                  <a:pt x="82850" y="71570"/>
                </a:lnTo>
                <a:lnTo>
                  <a:pt x="82750" y="71420"/>
                </a:lnTo>
                <a:lnTo>
                  <a:pt x="82490" y="71150"/>
                </a:lnTo>
                <a:lnTo>
                  <a:pt x="82310" y="70890"/>
                </a:lnTo>
                <a:lnTo>
                  <a:pt x="81980" y="70210"/>
                </a:lnTo>
                <a:lnTo>
                  <a:pt x="81850" y="69610"/>
                </a:lnTo>
                <a:lnTo>
                  <a:pt x="81720" y="69310"/>
                </a:lnTo>
                <a:lnTo>
                  <a:pt x="81550" y="69030"/>
                </a:lnTo>
                <a:lnTo>
                  <a:pt x="81350" y="68840"/>
                </a:lnTo>
                <a:lnTo>
                  <a:pt x="81190" y="68730"/>
                </a:lnTo>
                <a:lnTo>
                  <a:pt x="81150" y="68710"/>
                </a:lnTo>
                <a:lnTo>
                  <a:pt x="81110" y="68790"/>
                </a:lnTo>
                <a:lnTo>
                  <a:pt x="80810" y="69240"/>
                </a:lnTo>
                <a:lnTo>
                  <a:pt x="80660" y="69530"/>
                </a:lnTo>
                <a:lnTo>
                  <a:pt x="80620" y="69690"/>
                </a:lnTo>
                <a:lnTo>
                  <a:pt x="80600" y="69980"/>
                </a:lnTo>
                <a:lnTo>
                  <a:pt x="80540" y="70130"/>
                </a:lnTo>
                <a:lnTo>
                  <a:pt x="80430" y="70290"/>
                </a:lnTo>
                <a:lnTo>
                  <a:pt x="79320" y="71360"/>
                </a:lnTo>
                <a:lnTo>
                  <a:pt x="79230" y="71510"/>
                </a:lnTo>
                <a:lnTo>
                  <a:pt x="79180" y="71820"/>
                </a:lnTo>
                <a:lnTo>
                  <a:pt x="79120" y="71950"/>
                </a:lnTo>
                <a:lnTo>
                  <a:pt x="78970" y="72050"/>
                </a:lnTo>
                <a:lnTo>
                  <a:pt x="78630" y="72160"/>
                </a:lnTo>
                <a:lnTo>
                  <a:pt x="78450" y="72250"/>
                </a:lnTo>
                <a:lnTo>
                  <a:pt x="78310" y="72380"/>
                </a:lnTo>
                <a:lnTo>
                  <a:pt x="78100" y="72640"/>
                </a:lnTo>
                <a:lnTo>
                  <a:pt x="77980" y="72760"/>
                </a:lnTo>
                <a:lnTo>
                  <a:pt x="77500" y="73090"/>
                </a:lnTo>
                <a:lnTo>
                  <a:pt x="77360" y="73230"/>
                </a:lnTo>
                <a:lnTo>
                  <a:pt x="77280" y="73370"/>
                </a:lnTo>
                <a:lnTo>
                  <a:pt x="77240" y="73500"/>
                </a:lnTo>
                <a:lnTo>
                  <a:pt x="77170" y="73620"/>
                </a:lnTo>
                <a:lnTo>
                  <a:pt x="77020" y="73710"/>
                </a:lnTo>
                <a:lnTo>
                  <a:pt x="76950" y="73680"/>
                </a:lnTo>
                <a:lnTo>
                  <a:pt x="76820" y="73510"/>
                </a:lnTo>
                <a:lnTo>
                  <a:pt x="76730" y="73480"/>
                </a:lnTo>
                <a:lnTo>
                  <a:pt x="76530" y="73540"/>
                </a:lnTo>
                <a:lnTo>
                  <a:pt x="76450" y="73540"/>
                </a:lnTo>
                <a:lnTo>
                  <a:pt x="76140" y="73490"/>
                </a:lnTo>
                <a:lnTo>
                  <a:pt x="75860" y="73560"/>
                </a:lnTo>
                <a:lnTo>
                  <a:pt x="75600" y="73530"/>
                </a:lnTo>
                <a:lnTo>
                  <a:pt x="73070" y="72590"/>
                </a:lnTo>
                <a:lnTo>
                  <a:pt x="72930" y="72560"/>
                </a:lnTo>
                <a:lnTo>
                  <a:pt x="72760" y="72580"/>
                </a:lnTo>
                <a:lnTo>
                  <a:pt x="72480" y="72740"/>
                </a:lnTo>
                <a:lnTo>
                  <a:pt x="72320" y="72780"/>
                </a:lnTo>
                <a:lnTo>
                  <a:pt x="72020" y="72700"/>
                </a:lnTo>
                <a:lnTo>
                  <a:pt x="71080" y="72280"/>
                </a:lnTo>
                <a:lnTo>
                  <a:pt x="70720" y="72210"/>
                </a:lnTo>
                <a:lnTo>
                  <a:pt x="70540" y="72270"/>
                </a:lnTo>
                <a:lnTo>
                  <a:pt x="70270" y="72530"/>
                </a:lnTo>
                <a:lnTo>
                  <a:pt x="70110" y="72700"/>
                </a:lnTo>
                <a:lnTo>
                  <a:pt x="69910" y="72710"/>
                </a:lnTo>
                <a:lnTo>
                  <a:pt x="69870" y="72620"/>
                </a:lnTo>
                <a:lnTo>
                  <a:pt x="69940" y="72490"/>
                </a:lnTo>
                <a:lnTo>
                  <a:pt x="70110" y="72350"/>
                </a:lnTo>
                <a:lnTo>
                  <a:pt x="70170" y="72250"/>
                </a:lnTo>
                <a:lnTo>
                  <a:pt x="70230" y="72130"/>
                </a:lnTo>
                <a:lnTo>
                  <a:pt x="70270" y="72000"/>
                </a:lnTo>
                <a:lnTo>
                  <a:pt x="70280" y="71880"/>
                </a:lnTo>
                <a:lnTo>
                  <a:pt x="70310" y="71730"/>
                </a:lnTo>
                <a:lnTo>
                  <a:pt x="70390" y="71610"/>
                </a:lnTo>
                <a:lnTo>
                  <a:pt x="70520" y="71480"/>
                </a:lnTo>
                <a:lnTo>
                  <a:pt x="70480" y="71320"/>
                </a:lnTo>
                <a:lnTo>
                  <a:pt x="70410" y="71300"/>
                </a:lnTo>
                <a:lnTo>
                  <a:pt x="70320" y="71310"/>
                </a:lnTo>
                <a:lnTo>
                  <a:pt x="70220" y="71190"/>
                </a:lnTo>
                <a:lnTo>
                  <a:pt x="70180" y="71080"/>
                </a:lnTo>
                <a:lnTo>
                  <a:pt x="70110" y="70690"/>
                </a:lnTo>
                <a:lnTo>
                  <a:pt x="69970" y="70520"/>
                </a:lnTo>
                <a:lnTo>
                  <a:pt x="69700" y="70070"/>
                </a:lnTo>
                <a:lnTo>
                  <a:pt x="69570" y="69950"/>
                </a:lnTo>
                <a:lnTo>
                  <a:pt x="69220" y="70130"/>
                </a:lnTo>
                <a:lnTo>
                  <a:pt x="69010" y="70140"/>
                </a:lnTo>
                <a:lnTo>
                  <a:pt x="68950" y="69880"/>
                </a:lnTo>
                <a:lnTo>
                  <a:pt x="68940" y="69730"/>
                </a:lnTo>
                <a:lnTo>
                  <a:pt x="68880" y="69630"/>
                </a:lnTo>
                <a:lnTo>
                  <a:pt x="68690" y="69440"/>
                </a:lnTo>
                <a:lnTo>
                  <a:pt x="68660" y="69350"/>
                </a:lnTo>
                <a:lnTo>
                  <a:pt x="68680" y="69260"/>
                </a:lnTo>
                <a:lnTo>
                  <a:pt x="68750" y="69150"/>
                </a:lnTo>
                <a:lnTo>
                  <a:pt x="68770" y="69080"/>
                </a:lnTo>
                <a:lnTo>
                  <a:pt x="68830" y="68980"/>
                </a:lnTo>
                <a:lnTo>
                  <a:pt x="68840" y="68900"/>
                </a:lnTo>
                <a:lnTo>
                  <a:pt x="68570" y="68830"/>
                </a:lnTo>
                <a:lnTo>
                  <a:pt x="68530" y="68750"/>
                </a:lnTo>
                <a:lnTo>
                  <a:pt x="68550" y="68660"/>
                </a:lnTo>
                <a:lnTo>
                  <a:pt x="68550" y="68600"/>
                </a:lnTo>
                <a:lnTo>
                  <a:pt x="68570" y="68590"/>
                </a:lnTo>
                <a:lnTo>
                  <a:pt x="68520" y="68260"/>
                </a:lnTo>
                <a:lnTo>
                  <a:pt x="68450" y="68170"/>
                </a:lnTo>
                <a:lnTo>
                  <a:pt x="68230" y="67950"/>
                </a:lnTo>
                <a:lnTo>
                  <a:pt x="68140" y="67840"/>
                </a:lnTo>
                <a:lnTo>
                  <a:pt x="68010" y="67530"/>
                </a:lnTo>
                <a:lnTo>
                  <a:pt x="67690" y="66480"/>
                </a:lnTo>
                <a:lnTo>
                  <a:pt x="67520" y="66130"/>
                </a:lnTo>
                <a:lnTo>
                  <a:pt x="67280" y="65960"/>
                </a:lnTo>
                <a:lnTo>
                  <a:pt x="66670" y="65760"/>
                </a:lnTo>
                <a:lnTo>
                  <a:pt x="66600" y="6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