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Estuaire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Gabon • State Map | Fully Editable Vector Shape</a:t>
            </a:r>
          </a:p>
        </p:txBody>
      </p:sp>
      <p:sp>
        <p:nvSpPr>
          <p:cNvPr id="101" name="Estuai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840" y="23720"/>
                </a:moveTo>
                <a:lnTo>
                  <a:pt x="32760" y="25780"/>
                </a:lnTo>
                <a:lnTo>
                  <a:pt x="32540" y="26510"/>
                </a:lnTo>
                <a:lnTo>
                  <a:pt x="32370" y="26800"/>
                </a:lnTo>
                <a:lnTo>
                  <a:pt x="32160" y="27360"/>
                </a:lnTo>
                <a:lnTo>
                  <a:pt x="32110" y="27640"/>
                </a:lnTo>
                <a:lnTo>
                  <a:pt x="32120" y="27850"/>
                </a:lnTo>
                <a:lnTo>
                  <a:pt x="32350" y="28150"/>
                </a:lnTo>
                <a:lnTo>
                  <a:pt x="32430" y="28290"/>
                </a:lnTo>
                <a:lnTo>
                  <a:pt x="32490" y="28420"/>
                </a:lnTo>
                <a:lnTo>
                  <a:pt x="32610" y="28850"/>
                </a:lnTo>
                <a:lnTo>
                  <a:pt x="32680" y="28980"/>
                </a:lnTo>
                <a:lnTo>
                  <a:pt x="32800" y="29010"/>
                </a:lnTo>
                <a:lnTo>
                  <a:pt x="33010" y="28970"/>
                </a:lnTo>
                <a:lnTo>
                  <a:pt x="40580" y="26350"/>
                </a:lnTo>
                <a:lnTo>
                  <a:pt x="40710" y="26350"/>
                </a:lnTo>
                <a:lnTo>
                  <a:pt x="40770" y="26390"/>
                </a:lnTo>
                <a:lnTo>
                  <a:pt x="40910" y="26970"/>
                </a:lnTo>
                <a:lnTo>
                  <a:pt x="40950" y="27280"/>
                </a:lnTo>
                <a:lnTo>
                  <a:pt x="40920" y="28280"/>
                </a:lnTo>
                <a:lnTo>
                  <a:pt x="40890" y="28470"/>
                </a:lnTo>
                <a:lnTo>
                  <a:pt x="40750" y="28870"/>
                </a:lnTo>
                <a:lnTo>
                  <a:pt x="40680" y="29210"/>
                </a:lnTo>
                <a:lnTo>
                  <a:pt x="40640" y="29310"/>
                </a:lnTo>
                <a:lnTo>
                  <a:pt x="40610" y="29370"/>
                </a:lnTo>
                <a:lnTo>
                  <a:pt x="40390" y="29540"/>
                </a:lnTo>
                <a:lnTo>
                  <a:pt x="40320" y="29620"/>
                </a:lnTo>
                <a:lnTo>
                  <a:pt x="40300" y="29660"/>
                </a:lnTo>
                <a:lnTo>
                  <a:pt x="40280" y="29700"/>
                </a:lnTo>
                <a:lnTo>
                  <a:pt x="40120" y="30290"/>
                </a:lnTo>
                <a:lnTo>
                  <a:pt x="40070" y="30410"/>
                </a:lnTo>
                <a:lnTo>
                  <a:pt x="39960" y="30580"/>
                </a:lnTo>
                <a:lnTo>
                  <a:pt x="39900" y="30650"/>
                </a:lnTo>
                <a:lnTo>
                  <a:pt x="39850" y="30740"/>
                </a:lnTo>
                <a:lnTo>
                  <a:pt x="39820" y="30810"/>
                </a:lnTo>
                <a:lnTo>
                  <a:pt x="39770" y="30980"/>
                </a:lnTo>
                <a:lnTo>
                  <a:pt x="39750" y="31030"/>
                </a:lnTo>
                <a:lnTo>
                  <a:pt x="39580" y="31330"/>
                </a:lnTo>
                <a:lnTo>
                  <a:pt x="39520" y="31470"/>
                </a:lnTo>
                <a:lnTo>
                  <a:pt x="39220" y="32540"/>
                </a:lnTo>
                <a:lnTo>
                  <a:pt x="39170" y="32920"/>
                </a:lnTo>
                <a:lnTo>
                  <a:pt x="39150" y="33040"/>
                </a:lnTo>
                <a:lnTo>
                  <a:pt x="39120" y="33100"/>
                </a:lnTo>
                <a:lnTo>
                  <a:pt x="39080" y="33170"/>
                </a:lnTo>
                <a:lnTo>
                  <a:pt x="39030" y="33220"/>
                </a:lnTo>
                <a:lnTo>
                  <a:pt x="38950" y="33280"/>
                </a:lnTo>
                <a:lnTo>
                  <a:pt x="38920" y="33360"/>
                </a:lnTo>
                <a:lnTo>
                  <a:pt x="38890" y="33500"/>
                </a:lnTo>
                <a:lnTo>
                  <a:pt x="38990" y="33990"/>
                </a:lnTo>
                <a:lnTo>
                  <a:pt x="39000" y="34150"/>
                </a:lnTo>
                <a:lnTo>
                  <a:pt x="39000" y="34230"/>
                </a:lnTo>
                <a:lnTo>
                  <a:pt x="38980" y="34310"/>
                </a:lnTo>
                <a:lnTo>
                  <a:pt x="38900" y="34480"/>
                </a:lnTo>
                <a:lnTo>
                  <a:pt x="38800" y="34610"/>
                </a:lnTo>
                <a:lnTo>
                  <a:pt x="38740" y="34660"/>
                </a:lnTo>
                <a:lnTo>
                  <a:pt x="38710" y="34690"/>
                </a:lnTo>
                <a:lnTo>
                  <a:pt x="38620" y="34820"/>
                </a:lnTo>
                <a:lnTo>
                  <a:pt x="38530" y="34900"/>
                </a:lnTo>
                <a:lnTo>
                  <a:pt x="38260" y="34850"/>
                </a:lnTo>
                <a:lnTo>
                  <a:pt x="38200" y="34850"/>
                </a:lnTo>
                <a:lnTo>
                  <a:pt x="38140" y="34860"/>
                </a:lnTo>
                <a:lnTo>
                  <a:pt x="37700" y="35070"/>
                </a:lnTo>
                <a:lnTo>
                  <a:pt x="37480" y="35110"/>
                </a:lnTo>
                <a:lnTo>
                  <a:pt x="37390" y="35110"/>
                </a:lnTo>
                <a:lnTo>
                  <a:pt x="36810" y="35190"/>
                </a:lnTo>
                <a:lnTo>
                  <a:pt x="36610" y="35180"/>
                </a:lnTo>
                <a:lnTo>
                  <a:pt x="36520" y="35220"/>
                </a:lnTo>
                <a:lnTo>
                  <a:pt x="36490" y="35260"/>
                </a:lnTo>
                <a:lnTo>
                  <a:pt x="36470" y="35400"/>
                </a:lnTo>
                <a:lnTo>
                  <a:pt x="36470" y="35610"/>
                </a:lnTo>
                <a:lnTo>
                  <a:pt x="36440" y="35710"/>
                </a:lnTo>
                <a:lnTo>
                  <a:pt x="36390" y="35800"/>
                </a:lnTo>
                <a:lnTo>
                  <a:pt x="36340" y="35870"/>
                </a:lnTo>
                <a:lnTo>
                  <a:pt x="36080" y="36100"/>
                </a:lnTo>
                <a:lnTo>
                  <a:pt x="36050" y="36140"/>
                </a:lnTo>
                <a:lnTo>
                  <a:pt x="36000" y="36230"/>
                </a:lnTo>
                <a:lnTo>
                  <a:pt x="35990" y="36270"/>
                </a:lnTo>
                <a:lnTo>
                  <a:pt x="35980" y="36310"/>
                </a:lnTo>
                <a:lnTo>
                  <a:pt x="35990" y="36430"/>
                </a:lnTo>
                <a:lnTo>
                  <a:pt x="35990" y="36490"/>
                </a:lnTo>
                <a:lnTo>
                  <a:pt x="36030" y="36590"/>
                </a:lnTo>
                <a:lnTo>
                  <a:pt x="36160" y="36860"/>
                </a:lnTo>
                <a:lnTo>
                  <a:pt x="36160" y="36980"/>
                </a:lnTo>
                <a:lnTo>
                  <a:pt x="36100" y="37120"/>
                </a:lnTo>
                <a:lnTo>
                  <a:pt x="35700" y="37320"/>
                </a:lnTo>
                <a:lnTo>
                  <a:pt x="35580" y="37410"/>
                </a:lnTo>
                <a:lnTo>
                  <a:pt x="35420" y="37600"/>
                </a:lnTo>
                <a:lnTo>
                  <a:pt x="35120" y="37900"/>
                </a:lnTo>
                <a:lnTo>
                  <a:pt x="34880" y="38040"/>
                </a:lnTo>
                <a:lnTo>
                  <a:pt x="34710" y="38240"/>
                </a:lnTo>
                <a:lnTo>
                  <a:pt x="34710" y="38280"/>
                </a:lnTo>
                <a:lnTo>
                  <a:pt x="34770" y="38430"/>
                </a:lnTo>
                <a:lnTo>
                  <a:pt x="34820" y="38720"/>
                </a:lnTo>
                <a:lnTo>
                  <a:pt x="34840" y="38860"/>
                </a:lnTo>
                <a:lnTo>
                  <a:pt x="34830" y="38920"/>
                </a:lnTo>
                <a:lnTo>
                  <a:pt x="34770" y="38980"/>
                </a:lnTo>
                <a:lnTo>
                  <a:pt x="34710" y="39010"/>
                </a:lnTo>
                <a:lnTo>
                  <a:pt x="34590" y="39040"/>
                </a:lnTo>
                <a:lnTo>
                  <a:pt x="34490" y="39090"/>
                </a:lnTo>
                <a:lnTo>
                  <a:pt x="34450" y="39170"/>
                </a:lnTo>
                <a:lnTo>
                  <a:pt x="34440" y="39240"/>
                </a:lnTo>
                <a:lnTo>
                  <a:pt x="34450" y="39320"/>
                </a:lnTo>
                <a:lnTo>
                  <a:pt x="34380" y="39390"/>
                </a:lnTo>
                <a:lnTo>
                  <a:pt x="32630" y="40760"/>
                </a:lnTo>
                <a:lnTo>
                  <a:pt x="32450" y="40870"/>
                </a:lnTo>
                <a:lnTo>
                  <a:pt x="32180" y="40980"/>
                </a:lnTo>
                <a:lnTo>
                  <a:pt x="31140" y="41600"/>
                </a:lnTo>
                <a:lnTo>
                  <a:pt x="30980" y="41750"/>
                </a:lnTo>
                <a:lnTo>
                  <a:pt x="30490" y="42350"/>
                </a:lnTo>
                <a:lnTo>
                  <a:pt x="30170" y="42620"/>
                </a:lnTo>
                <a:lnTo>
                  <a:pt x="28410" y="43720"/>
                </a:lnTo>
                <a:lnTo>
                  <a:pt x="27090" y="44270"/>
                </a:lnTo>
                <a:lnTo>
                  <a:pt x="26840" y="44290"/>
                </a:lnTo>
                <a:lnTo>
                  <a:pt x="26760" y="44200"/>
                </a:lnTo>
                <a:lnTo>
                  <a:pt x="26730" y="44070"/>
                </a:lnTo>
                <a:lnTo>
                  <a:pt x="26700" y="43790"/>
                </a:lnTo>
                <a:lnTo>
                  <a:pt x="26650" y="43650"/>
                </a:lnTo>
                <a:lnTo>
                  <a:pt x="26550" y="43220"/>
                </a:lnTo>
                <a:lnTo>
                  <a:pt x="26490" y="43080"/>
                </a:lnTo>
                <a:lnTo>
                  <a:pt x="26380" y="42960"/>
                </a:lnTo>
                <a:lnTo>
                  <a:pt x="26250" y="42880"/>
                </a:lnTo>
                <a:lnTo>
                  <a:pt x="26110" y="42830"/>
                </a:lnTo>
                <a:lnTo>
                  <a:pt x="25840" y="42810"/>
                </a:lnTo>
                <a:lnTo>
                  <a:pt x="25700" y="42760"/>
                </a:lnTo>
                <a:lnTo>
                  <a:pt x="25550" y="42690"/>
                </a:lnTo>
                <a:lnTo>
                  <a:pt x="25410" y="42650"/>
                </a:lnTo>
                <a:lnTo>
                  <a:pt x="25260" y="42680"/>
                </a:lnTo>
                <a:lnTo>
                  <a:pt x="25120" y="42830"/>
                </a:lnTo>
                <a:lnTo>
                  <a:pt x="25000" y="42970"/>
                </a:lnTo>
                <a:lnTo>
                  <a:pt x="24820" y="43160"/>
                </a:lnTo>
                <a:lnTo>
                  <a:pt x="24570" y="43330"/>
                </a:lnTo>
                <a:lnTo>
                  <a:pt x="24120" y="43580"/>
                </a:lnTo>
                <a:lnTo>
                  <a:pt x="23880" y="43610"/>
                </a:lnTo>
                <a:lnTo>
                  <a:pt x="23710" y="43560"/>
                </a:lnTo>
                <a:lnTo>
                  <a:pt x="23420" y="43310"/>
                </a:lnTo>
                <a:lnTo>
                  <a:pt x="23280" y="43280"/>
                </a:lnTo>
                <a:lnTo>
                  <a:pt x="23030" y="43440"/>
                </a:lnTo>
                <a:lnTo>
                  <a:pt x="22670" y="43620"/>
                </a:lnTo>
                <a:lnTo>
                  <a:pt x="22530" y="43640"/>
                </a:lnTo>
                <a:lnTo>
                  <a:pt x="22100" y="43660"/>
                </a:lnTo>
                <a:lnTo>
                  <a:pt x="21950" y="43700"/>
                </a:lnTo>
                <a:lnTo>
                  <a:pt x="21360" y="43920"/>
                </a:lnTo>
                <a:lnTo>
                  <a:pt x="20800" y="44210"/>
                </a:lnTo>
                <a:lnTo>
                  <a:pt x="20650" y="44250"/>
                </a:lnTo>
                <a:lnTo>
                  <a:pt x="20540" y="44310"/>
                </a:lnTo>
                <a:lnTo>
                  <a:pt x="20460" y="44440"/>
                </a:lnTo>
                <a:lnTo>
                  <a:pt x="20660" y="46300"/>
                </a:lnTo>
                <a:lnTo>
                  <a:pt x="20580" y="46660"/>
                </a:lnTo>
                <a:lnTo>
                  <a:pt x="19910" y="45840"/>
                </a:lnTo>
                <a:lnTo>
                  <a:pt x="19440" y="45520"/>
                </a:lnTo>
                <a:lnTo>
                  <a:pt x="18960" y="45290"/>
                </a:lnTo>
                <a:lnTo>
                  <a:pt x="18820" y="45260"/>
                </a:lnTo>
                <a:lnTo>
                  <a:pt x="18550" y="45240"/>
                </a:lnTo>
                <a:lnTo>
                  <a:pt x="18360" y="45120"/>
                </a:lnTo>
                <a:lnTo>
                  <a:pt x="18150" y="44910"/>
                </a:lnTo>
                <a:lnTo>
                  <a:pt x="17400" y="43900"/>
                </a:lnTo>
                <a:lnTo>
                  <a:pt x="17270" y="43620"/>
                </a:lnTo>
                <a:lnTo>
                  <a:pt x="16940" y="42400"/>
                </a:lnTo>
                <a:lnTo>
                  <a:pt x="16750" y="42210"/>
                </a:lnTo>
                <a:lnTo>
                  <a:pt x="16740" y="42210"/>
                </a:lnTo>
                <a:lnTo>
                  <a:pt x="16740" y="41210"/>
                </a:lnTo>
                <a:lnTo>
                  <a:pt x="16850" y="40910"/>
                </a:lnTo>
                <a:lnTo>
                  <a:pt x="17170" y="40260"/>
                </a:lnTo>
                <a:lnTo>
                  <a:pt x="17240" y="39970"/>
                </a:lnTo>
                <a:lnTo>
                  <a:pt x="17260" y="39810"/>
                </a:lnTo>
                <a:lnTo>
                  <a:pt x="17320" y="39500"/>
                </a:lnTo>
                <a:lnTo>
                  <a:pt x="17330" y="39320"/>
                </a:lnTo>
                <a:lnTo>
                  <a:pt x="17300" y="39190"/>
                </a:lnTo>
                <a:lnTo>
                  <a:pt x="17130" y="38820"/>
                </a:lnTo>
                <a:lnTo>
                  <a:pt x="17150" y="38630"/>
                </a:lnTo>
                <a:lnTo>
                  <a:pt x="17200" y="38460"/>
                </a:lnTo>
                <a:lnTo>
                  <a:pt x="17280" y="38310"/>
                </a:lnTo>
                <a:lnTo>
                  <a:pt x="17390" y="38170"/>
                </a:lnTo>
                <a:lnTo>
                  <a:pt x="17460" y="38030"/>
                </a:lnTo>
                <a:lnTo>
                  <a:pt x="17430" y="37910"/>
                </a:lnTo>
                <a:lnTo>
                  <a:pt x="17370" y="37790"/>
                </a:lnTo>
                <a:lnTo>
                  <a:pt x="17330" y="37680"/>
                </a:lnTo>
                <a:lnTo>
                  <a:pt x="17310" y="37370"/>
                </a:lnTo>
                <a:lnTo>
                  <a:pt x="16800" y="34620"/>
                </a:lnTo>
                <a:lnTo>
                  <a:pt x="16640" y="34150"/>
                </a:lnTo>
                <a:lnTo>
                  <a:pt x="16680" y="34020"/>
                </a:lnTo>
                <a:lnTo>
                  <a:pt x="16760" y="33640"/>
                </a:lnTo>
                <a:lnTo>
                  <a:pt x="16790" y="33560"/>
                </a:lnTo>
                <a:lnTo>
                  <a:pt x="16850" y="33510"/>
                </a:lnTo>
                <a:lnTo>
                  <a:pt x="17310" y="33100"/>
                </a:lnTo>
                <a:lnTo>
                  <a:pt x="17470" y="33060"/>
                </a:lnTo>
                <a:lnTo>
                  <a:pt x="17610" y="33160"/>
                </a:lnTo>
                <a:lnTo>
                  <a:pt x="17740" y="33450"/>
                </a:lnTo>
                <a:lnTo>
                  <a:pt x="17800" y="33800"/>
                </a:lnTo>
                <a:lnTo>
                  <a:pt x="17770" y="34100"/>
                </a:lnTo>
                <a:lnTo>
                  <a:pt x="17630" y="34640"/>
                </a:lnTo>
                <a:lnTo>
                  <a:pt x="17660" y="34810"/>
                </a:lnTo>
                <a:lnTo>
                  <a:pt x="17720" y="34960"/>
                </a:lnTo>
                <a:lnTo>
                  <a:pt x="17730" y="35080"/>
                </a:lnTo>
                <a:lnTo>
                  <a:pt x="17580" y="35130"/>
                </a:lnTo>
                <a:lnTo>
                  <a:pt x="17500" y="35190"/>
                </a:lnTo>
                <a:lnTo>
                  <a:pt x="17470" y="35340"/>
                </a:lnTo>
                <a:lnTo>
                  <a:pt x="17490" y="35510"/>
                </a:lnTo>
                <a:lnTo>
                  <a:pt x="17530" y="35640"/>
                </a:lnTo>
                <a:lnTo>
                  <a:pt x="17660" y="35520"/>
                </a:lnTo>
                <a:lnTo>
                  <a:pt x="17730" y="35390"/>
                </a:lnTo>
                <a:lnTo>
                  <a:pt x="17820" y="35280"/>
                </a:lnTo>
                <a:lnTo>
                  <a:pt x="17980" y="35240"/>
                </a:lnTo>
                <a:lnTo>
                  <a:pt x="18460" y="35240"/>
                </a:lnTo>
                <a:lnTo>
                  <a:pt x="18530" y="35290"/>
                </a:lnTo>
                <a:lnTo>
                  <a:pt x="18610" y="35480"/>
                </a:lnTo>
                <a:lnTo>
                  <a:pt x="18990" y="35850"/>
                </a:lnTo>
                <a:lnTo>
                  <a:pt x="19120" y="36130"/>
                </a:lnTo>
                <a:lnTo>
                  <a:pt x="19170" y="36680"/>
                </a:lnTo>
                <a:lnTo>
                  <a:pt x="19270" y="36760"/>
                </a:lnTo>
                <a:lnTo>
                  <a:pt x="19380" y="36840"/>
                </a:lnTo>
                <a:lnTo>
                  <a:pt x="19480" y="36840"/>
                </a:lnTo>
                <a:lnTo>
                  <a:pt x="19530" y="36680"/>
                </a:lnTo>
                <a:lnTo>
                  <a:pt x="19450" y="36060"/>
                </a:lnTo>
                <a:lnTo>
                  <a:pt x="19470" y="35800"/>
                </a:lnTo>
                <a:lnTo>
                  <a:pt x="19620" y="35540"/>
                </a:lnTo>
                <a:lnTo>
                  <a:pt x="20340" y="35740"/>
                </a:lnTo>
                <a:lnTo>
                  <a:pt x="20520" y="35840"/>
                </a:lnTo>
                <a:lnTo>
                  <a:pt x="20600" y="35990"/>
                </a:lnTo>
                <a:lnTo>
                  <a:pt x="20720" y="36500"/>
                </a:lnTo>
                <a:lnTo>
                  <a:pt x="20820" y="36640"/>
                </a:lnTo>
                <a:lnTo>
                  <a:pt x="20880" y="36540"/>
                </a:lnTo>
                <a:lnTo>
                  <a:pt x="21290" y="36130"/>
                </a:lnTo>
                <a:lnTo>
                  <a:pt x="21420" y="36030"/>
                </a:lnTo>
                <a:lnTo>
                  <a:pt x="21640" y="36040"/>
                </a:lnTo>
                <a:lnTo>
                  <a:pt x="21770" y="36130"/>
                </a:lnTo>
                <a:lnTo>
                  <a:pt x="21920" y="36430"/>
                </a:lnTo>
                <a:lnTo>
                  <a:pt x="22640" y="36310"/>
                </a:lnTo>
                <a:lnTo>
                  <a:pt x="23170" y="36850"/>
                </a:lnTo>
                <a:lnTo>
                  <a:pt x="23620" y="37550"/>
                </a:lnTo>
                <a:lnTo>
                  <a:pt x="24090" y="37920"/>
                </a:lnTo>
                <a:lnTo>
                  <a:pt x="23560" y="36950"/>
                </a:lnTo>
                <a:lnTo>
                  <a:pt x="23350" y="36680"/>
                </a:lnTo>
                <a:lnTo>
                  <a:pt x="23310" y="36440"/>
                </a:lnTo>
                <a:lnTo>
                  <a:pt x="23590" y="36310"/>
                </a:lnTo>
                <a:lnTo>
                  <a:pt x="23970" y="36330"/>
                </a:lnTo>
                <a:lnTo>
                  <a:pt x="24200" y="36540"/>
                </a:lnTo>
                <a:lnTo>
                  <a:pt x="24380" y="36430"/>
                </a:lnTo>
                <a:lnTo>
                  <a:pt x="24640" y="36080"/>
                </a:lnTo>
                <a:lnTo>
                  <a:pt x="24800" y="35920"/>
                </a:lnTo>
                <a:lnTo>
                  <a:pt x="25310" y="35600"/>
                </a:lnTo>
                <a:lnTo>
                  <a:pt x="25490" y="35540"/>
                </a:lnTo>
                <a:lnTo>
                  <a:pt x="25730" y="35540"/>
                </a:lnTo>
                <a:lnTo>
                  <a:pt x="26150" y="35700"/>
                </a:lnTo>
                <a:lnTo>
                  <a:pt x="26390" y="35750"/>
                </a:lnTo>
                <a:lnTo>
                  <a:pt x="26600" y="35730"/>
                </a:lnTo>
                <a:lnTo>
                  <a:pt x="27190" y="35540"/>
                </a:lnTo>
                <a:lnTo>
                  <a:pt x="27190" y="35430"/>
                </a:lnTo>
                <a:lnTo>
                  <a:pt x="26460" y="35450"/>
                </a:lnTo>
                <a:lnTo>
                  <a:pt x="26170" y="35360"/>
                </a:lnTo>
                <a:lnTo>
                  <a:pt x="25890" y="35130"/>
                </a:lnTo>
                <a:lnTo>
                  <a:pt x="25670" y="35280"/>
                </a:lnTo>
                <a:lnTo>
                  <a:pt x="25400" y="35410"/>
                </a:lnTo>
                <a:lnTo>
                  <a:pt x="25110" y="35500"/>
                </a:lnTo>
                <a:lnTo>
                  <a:pt x="23990" y="35570"/>
                </a:lnTo>
                <a:lnTo>
                  <a:pt x="23800" y="35640"/>
                </a:lnTo>
                <a:lnTo>
                  <a:pt x="23150" y="35410"/>
                </a:lnTo>
                <a:lnTo>
                  <a:pt x="22960" y="35290"/>
                </a:lnTo>
                <a:lnTo>
                  <a:pt x="22750" y="35090"/>
                </a:lnTo>
                <a:lnTo>
                  <a:pt x="22630" y="35030"/>
                </a:lnTo>
                <a:lnTo>
                  <a:pt x="22170" y="35040"/>
                </a:lnTo>
                <a:lnTo>
                  <a:pt x="22010" y="34970"/>
                </a:lnTo>
                <a:lnTo>
                  <a:pt x="21320" y="34450"/>
                </a:lnTo>
                <a:lnTo>
                  <a:pt x="20810" y="34150"/>
                </a:lnTo>
                <a:lnTo>
                  <a:pt x="20600" y="33940"/>
                </a:lnTo>
                <a:lnTo>
                  <a:pt x="20520" y="33650"/>
                </a:lnTo>
                <a:lnTo>
                  <a:pt x="20420" y="33650"/>
                </a:lnTo>
                <a:lnTo>
                  <a:pt x="20340" y="33820"/>
                </a:lnTo>
                <a:lnTo>
                  <a:pt x="20260" y="33870"/>
                </a:lnTo>
                <a:lnTo>
                  <a:pt x="20080" y="33840"/>
                </a:lnTo>
                <a:lnTo>
                  <a:pt x="19960" y="33880"/>
                </a:lnTo>
                <a:lnTo>
                  <a:pt x="19630" y="34020"/>
                </a:lnTo>
                <a:lnTo>
                  <a:pt x="19530" y="34040"/>
                </a:lnTo>
                <a:lnTo>
                  <a:pt x="19410" y="33880"/>
                </a:lnTo>
                <a:lnTo>
                  <a:pt x="19330" y="33360"/>
                </a:lnTo>
                <a:lnTo>
                  <a:pt x="19170" y="33250"/>
                </a:lnTo>
                <a:lnTo>
                  <a:pt x="18970" y="33040"/>
                </a:lnTo>
                <a:lnTo>
                  <a:pt x="18270" y="31440"/>
                </a:lnTo>
                <a:lnTo>
                  <a:pt x="18090" y="31170"/>
                </a:lnTo>
                <a:lnTo>
                  <a:pt x="17680" y="30720"/>
                </a:lnTo>
                <a:lnTo>
                  <a:pt x="17410" y="30580"/>
                </a:lnTo>
                <a:lnTo>
                  <a:pt x="17160" y="30600"/>
                </a:lnTo>
                <a:lnTo>
                  <a:pt x="16930" y="30590"/>
                </a:lnTo>
                <a:lnTo>
                  <a:pt x="16740" y="30370"/>
                </a:lnTo>
                <a:lnTo>
                  <a:pt x="16730" y="30150"/>
                </a:lnTo>
                <a:lnTo>
                  <a:pt x="16780" y="29350"/>
                </a:lnTo>
                <a:lnTo>
                  <a:pt x="16890" y="29180"/>
                </a:lnTo>
                <a:lnTo>
                  <a:pt x="17200" y="29140"/>
                </a:lnTo>
                <a:lnTo>
                  <a:pt x="17530" y="29080"/>
                </a:lnTo>
                <a:lnTo>
                  <a:pt x="17690" y="29010"/>
                </a:lnTo>
                <a:lnTo>
                  <a:pt x="17990" y="28840"/>
                </a:lnTo>
                <a:lnTo>
                  <a:pt x="18140" y="28780"/>
                </a:lnTo>
                <a:lnTo>
                  <a:pt x="18330" y="28760"/>
                </a:lnTo>
                <a:lnTo>
                  <a:pt x="18460" y="28790"/>
                </a:lnTo>
                <a:lnTo>
                  <a:pt x="18580" y="28840"/>
                </a:lnTo>
                <a:lnTo>
                  <a:pt x="18780" y="28870"/>
                </a:lnTo>
                <a:lnTo>
                  <a:pt x="18900" y="28840"/>
                </a:lnTo>
                <a:lnTo>
                  <a:pt x="19100" y="28700"/>
                </a:lnTo>
                <a:lnTo>
                  <a:pt x="19360" y="28600"/>
                </a:lnTo>
                <a:lnTo>
                  <a:pt x="19590" y="28460"/>
                </a:lnTo>
                <a:lnTo>
                  <a:pt x="19850" y="28340"/>
                </a:lnTo>
                <a:lnTo>
                  <a:pt x="20130" y="28370"/>
                </a:lnTo>
                <a:lnTo>
                  <a:pt x="20360" y="28610"/>
                </a:lnTo>
                <a:lnTo>
                  <a:pt x="20470" y="28940"/>
                </a:lnTo>
                <a:lnTo>
                  <a:pt x="20420" y="29240"/>
                </a:lnTo>
                <a:lnTo>
                  <a:pt x="20170" y="29380"/>
                </a:lnTo>
                <a:lnTo>
                  <a:pt x="19540" y="29240"/>
                </a:lnTo>
                <a:lnTo>
                  <a:pt x="19240" y="29280"/>
                </a:lnTo>
                <a:lnTo>
                  <a:pt x="19040" y="29570"/>
                </a:lnTo>
                <a:lnTo>
                  <a:pt x="19370" y="29470"/>
                </a:lnTo>
                <a:lnTo>
                  <a:pt x="19800" y="29500"/>
                </a:lnTo>
                <a:lnTo>
                  <a:pt x="20140" y="29680"/>
                </a:lnTo>
                <a:lnTo>
                  <a:pt x="20220" y="30070"/>
                </a:lnTo>
                <a:lnTo>
                  <a:pt x="20400" y="30010"/>
                </a:lnTo>
                <a:lnTo>
                  <a:pt x="20520" y="29910"/>
                </a:lnTo>
                <a:lnTo>
                  <a:pt x="20600" y="29760"/>
                </a:lnTo>
                <a:lnTo>
                  <a:pt x="20620" y="29570"/>
                </a:lnTo>
                <a:lnTo>
                  <a:pt x="20800" y="29810"/>
                </a:lnTo>
                <a:lnTo>
                  <a:pt x="20820" y="30230"/>
                </a:lnTo>
                <a:lnTo>
                  <a:pt x="20750" y="30640"/>
                </a:lnTo>
                <a:lnTo>
                  <a:pt x="20620" y="30860"/>
                </a:lnTo>
                <a:lnTo>
                  <a:pt x="20760" y="31270"/>
                </a:lnTo>
                <a:lnTo>
                  <a:pt x="20880" y="31400"/>
                </a:lnTo>
                <a:lnTo>
                  <a:pt x="21120" y="31460"/>
                </a:lnTo>
                <a:lnTo>
                  <a:pt x="21060" y="31230"/>
                </a:lnTo>
                <a:lnTo>
                  <a:pt x="21060" y="30930"/>
                </a:lnTo>
                <a:lnTo>
                  <a:pt x="21130" y="30670"/>
                </a:lnTo>
                <a:lnTo>
                  <a:pt x="21260" y="30560"/>
                </a:lnTo>
                <a:lnTo>
                  <a:pt x="21360" y="30430"/>
                </a:lnTo>
                <a:lnTo>
                  <a:pt x="21500" y="29800"/>
                </a:lnTo>
                <a:lnTo>
                  <a:pt x="21620" y="29570"/>
                </a:lnTo>
                <a:lnTo>
                  <a:pt x="21420" y="29280"/>
                </a:lnTo>
                <a:lnTo>
                  <a:pt x="21370" y="28990"/>
                </a:lnTo>
                <a:lnTo>
                  <a:pt x="21420" y="28270"/>
                </a:lnTo>
                <a:lnTo>
                  <a:pt x="21270" y="26550"/>
                </a:lnTo>
                <a:lnTo>
                  <a:pt x="20760" y="25190"/>
                </a:lnTo>
                <a:lnTo>
                  <a:pt x="20720" y="24840"/>
                </a:lnTo>
                <a:lnTo>
                  <a:pt x="20650" y="24610"/>
                </a:lnTo>
                <a:lnTo>
                  <a:pt x="20530" y="24460"/>
                </a:lnTo>
                <a:lnTo>
                  <a:pt x="20450" y="24290"/>
                </a:lnTo>
                <a:lnTo>
                  <a:pt x="20520" y="24000"/>
                </a:lnTo>
                <a:lnTo>
                  <a:pt x="20700" y="23690"/>
                </a:lnTo>
                <a:lnTo>
                  <a:pt x="20890" y="23540"/>
                </a:lnTo>
                <a:lnTo>
                  <a:pt x="21110" y="23500"/>
                </a:lnTo>
                <a:lnTo>
                  <a:pt x="21370" y="23500"/>
                </a:lnTo>
                <a:lnTo>
                  <a:pt x="21630" y="23430"/>
                </a:lnTo>
                <a:lnTo>
                  <a:pt x="21770" y="23250"/>
                </a:lnTo>
                <a:lnTo>
                  <a:pt x="21860" y="23050"/>
                </a:lnTo>
                <a:lnTo>
                  <a:pt x="22010" y="22910"/>
                </a:lnTo>
                <a:lnTo>
                  <a:pt x="22270" y="22860"/>
                </a:lnTo>
                <a:lnTo>
                  <a:pt x="23120" y="22880"/>
                </a:lnTo>
                <a:lnTo>
                  <a:pt x="23350" y="22960"/>
                </a:lnTo>
                <a:lnTo>
                  <a:pt x="23540" y="23270"/>
                </a:lnTo>
                <a:lnTo>
                  <a:pt x="23670" y="23890"/>
                </a:lnTo>
                <a:lnTo>
                  <a:pt x="23800" y="24200"/>
                </a:lnTo>
                <a:lnTo>
                  <a:pt x="23920" y="23960"/>
                </a:lnTo>
                <a:lnTo>
                  <a:pt x="23980" y="23770"/>
                </a:lnTo>
                <a:lnTo>
                  <a:pt x="24410" y="23820"/>
                </a:lnTo>
                <a:lnTo>
                  <a:pt x="24630" y="23910"/>
                </a:lnTo>
                <a:lnTo>
                  <a:pt x="24870" y="24080"/>
                </a:lnTo>
                <a:lnTo>
                  <a:pt x="25250" y="24510"/>
                </a:lnTo>
                <a:lnTo>
                  <a:pt x="25490" y="24690"/>
                </a:lnTo>
                <a:lnTo>
                  <a:pt x="25750" y="24800"/>
                </a:lnTo>
                <a:lnTo>
                  <a:pt x="26000" y="24840"/>
                </a:lnTo>
                <a:lnTo>
                  <a:pt x="26230" y="24790"/>
                </a:lnTo>
                <a:lnTo>
                  <a:pt x="26410" y="24620"/>
                </a:lnTo>
                <a:lnTo>
                  <a:pt x="26460" y="24430"/>
                </a:lnTo>
                <a:lnTo>
                  <a:pt x="26460" y="24000"/>
                </a:lnTo>
                <a:lnTo>
                  <a:pt x="26540" y="23790"/>
                </a:lnTo>
                <a:lnTo>
                  <a:pt x="26820" y="23750"/>
                </a:lnTo>
                <a:lnTo>
                  <a:pt x="27240" y="23700"/>
                </a:lnTo>
                <a:lnTo>
                  <a:pt x="28830" y="23710"/>
                </a:lnTo>
                <a:lnTo>
                  <a:pt x="32840" y="23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