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Gabon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Wouleu-Nt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040" y="20520"/>
                </a:moveTo>
                <a:lnTo>
                  <a:pt x="61000" y="20340"/>
                </a:lnTo>
                <a:lnTo>
                  <a:pt x="60990" y="20470"/>
                </a:lnTo>
                <a:lnTo>
                  <a:pt x="60970" y="20610"/>
                </a:lnTo>
                <a:lnTo>
                  <a:pt x="60950" y="20660"/>
                </a:lnTo>
                <a:lnTo>
                  <a:pt x="60920" y="20710"/>
                </a:lnTo>
                <a:lnTo>
                  <a:pt x="60760" y="20910"/>
                </a:lnTo>
                <a:lnTo>
                  <a:pt x="60720" y="20970"/>
                </a:lnTo>
                <a:lnTo>
                  <a:pt x="60700" y="21020"/>
                </a:lnTo>
                <a:lnTo>
                  <a:pt x="60690" y="21070"/>
                </a:lnTo>
                <a:lnTo>
                  <a:pt x="60670" y="21260"/>
                </a:lnTo>
                <a:lnTo>
                  <a:pt x="60650" y="21310"/>
                </a:lnTo>
                <a:lnTo>
                  <a:pt x="60600" y="21380"/>
                </a:lnTo>
                <a:lnTo>
                  <a:pt x="60420" y="21570"/>
                </a:lnTo>
                <a:lnTo>
                  <a:pt x="60150" y="22110"/>
                </a:lnTo>
                <a:lnTo>
                  <a:pt x="60110" y="22160"/>
                </a:lnTo>
                <a:lnTo>
                  <a:pt x="59880" y="22420"/>
                </a:lnTo>
                <a:lnTo>
                  <a:pt x="59840" y="22500"/>
                </a:lnTo>
                <a:lnTo>
                  <a:pt x="59810" y="22570"/>
                </a:lnTo>
                <a:lnTo>
                  <a:pt x="59780" y="22640"/>
                </a:lnTo>
                <a:lnTo>
                  <a:pt x="59620" y="22990"/>
                </a:lnTo>
                <a:lnTo>
                  <a:pt x="59510" y="23180"/>
                </a:lnTo>
                <a:lnTo>
                  <a:pt x="59090" y="23710"/>
                </a:lnTo>
                <a:lnTo>
                  <a:pt x="59080" y="23740"/>
                </a:lnTo>
                <a:lnTo>
                  <a:pt x="59070" y="23750"/>
                </a:lnTo>
                <a:lnTo>
                  <a:pt x="59020" y="23980"/>
                </a:lnTo>
                <a:lnTo>
                  <a:pt x="59010" y="24280"/>
                </a:lnTo>
                <a:lnTo>
                  <a:pt x="59050" y="24810"/>
                </a:lnTo>
                <a:lnTo>
                  <a:pt x="59050" y="24890"/>
                </a:lnTo>
                <a:lnTo>
                  <a:pt x="59010" y="25050"/>
                </a:lnTo>
                <a:lnTo>
                  <a:pt x="59000" y="25120"/>
                </a:lnTo>
                <a:lnTo>
                  <a:pt x="59010" y="25180"/>
                </a:lnTo>
                <a:lnTo>
                  <a:pt x="59040" y="25230"/>
                </a:lnTo>
                <a:lnTo>
                  <a:pt x="59050" y="25260"/>
                </a:lnTo>
                <a:lnTo>
                  <a:pt x="59060" y="25310"/>
                </a:lnTo>
                <a:lnTo>
                  <a:pt x="58980" y="25710"/>
                </a:lnTo>
                <a:lnTo>
                  <a:pt x="58920" y="25840"/>
                </a:lnTo>
                <a:lnTo>
                  <a:pt x="58820" y="25950"/>
                </a:lnTo>
                <a:lnTo>
                  <a:pt x="48380" y="33040"/>
                </a:lnTo>
                <a:lnTo>
                  <a:pt x="48260" y="33150"/>
                </a:lnTo>
                <a:lnTo>
                  <a:pt x="48240" y="33240"/>
                </a:lnTo>
                <a:lnTo>
                  <a:pt x="48320" y="33370"/>
                </a:lnTo>
                <a:lnTo>
                  <a:pt x="49790" y="34930"/>
                </a:lnTo>
                <a:lnTo>
                  <a:pt x="38530" y="34900"/>
                </a:lnTo>
                <a:lnTo>
                  <a:pt x="38620" y="34820"/>
                </a:lnTo>
                <a:lnTo>
                  <a:pt x="38710" y="34690"/>
                </a:lnTo>
                <a:lnTo>
                  <a:pt x="38740" y="34660"/>
                </a:lnTo>
                <a:lnTo>
                  <a:pt x="38800" y="34610"/>
                </a:lnTo>
                <a:lnTo>
                  <a:pt x="38900" y="34480"/>
                </a:lnTo>
                <a:lnTo>
                  <a:pt x="38980" y="34310"/>
                </a:lnTo>
                <a:lnTo>
                  <a:pt x="39000" y="34230"/>
                </a:lnTo>
                <a:lnTo>
                  <a:pt x="39000" y="34150"/>
                </a:lnTo>
                <a:lnTo>
                  <a:pt x="38990" y="33990"/>
                </a:lnTo>
                <a:lnTo>
                  <a:pt x="38890" y="33500"/>
                </a:lnTo>
                <a:lnTo>
                  <a:pt x="38920" y="33360"/>
                </a:lnTo>
                <a:lnTo>
                  <a:pt x="38950" y="33280"/>
                </a:lnTo>
                <a:lnTo>
                  <a:pt x="39030" y="33220"/>
                </a:lnTo>
                <a:lnTo>
                  <a:pt x="39080" y="33170"/>
                </a:lnTo>
                <a:lnTo>
                  <a:pt x="39120" y="33100"/>
                </a:lnTo>
                <a:lnTo>
                  <a:pt x="39150" y="33040"/>
                </a:lnTo>
                <a:lnTo>
                  <a:pt x="39170" y="32920"/>
                </a:lnTo>
                <a:lnTo>
                  <a:pt x="39220" y="32540"/>
                </a:lnTo>
                <a:lnTo>
                  <a:pt x="39520" y="31470"/>
                </a:lnTo>
                <a:lnTo>
                  <a:pt x="39580" y="31330"/>
                </a:lnTo>
                <a:lnTo>
                  <a:pt x="39750" y="31030"/>
                </a:lnTo>
                <a:lnTo>
                  <a:pt x="39770" y="30980"/>
                </a:lnTo>
                <a:lnTo>
                  <a:pt x="39820" y="30810"/>
                </a:lnTo>
                <a:lnTo>
                  <a:pt x="39850" y="30740"/>
                </a:lnTo>
                <a:lnTo>
                  <a:pt x="39900" y="30650"/>
                </a:lnTo>
                <a:lnTo>
                  <a:pt x="39960" y="30580"/>
                </a:lnTo>
                <a:lnTo>
                  <a:pt x="40070" y="30410"/>
                </a:lnTo>
                <a:lnTo>
                  <a:pt x="40120" y="30290"/>
                </a:lnTo>
                <a:lnTo>
                  <a:pt x="40280" y="29700"/>
                </a:lnTo>
                <a:lnTo>
                  <a:pt x="40300" y="29660"/>
                </a:lnTo>
                <a:lnTo>
                  <a:pt x="40320" y="29620"/>
                </a:lnTo>
                <a:lnTo>
                  <a:pt x="40390" y="29540"/>
                </a:lnTo>
                <a:lnTo>
                  <a:pt x="40610" y="29370"/>
                </a:lnTo>
                <a:lnTo>
                  <a:pt x="40640" y="29310"/>
                </a:lnTo>
                <a:lnTo>
                  <a:pt x="40680" y="29210"/>
                </a:lnTo>
                <a:lnTo>
                  <a:pt x="40750" y="28870"/>
                </a:lnTo>
                <a:lnTo>
                  <a:pt x="40890" y="28470"/>
                </a:lnTo>
                <a:lnTo>
                  <a:pt x="40920" y="28280"/>
                </a:lnTo>
                <a:lnTo>
                  <a:pt x="40950" y="27280"/>
                </a:lnTo>
                <a:lnTo>
                  <a:pt x="40910" y="26970"/>
                </a:lnTo>
                <a:lnTo>
                  <a:pt x="40770" y="26390"/>
                </a:lnTo>
                <a:lnTo>
                  <a:pt x="40710" y="26350"/>
                </a:lnTo>
                <a:lnTo>
                  <a:pt x="40580" y="26350"/>
                </a:lnTo>
                <a:lnTo>
                  <a:pt x="33010" y="28970"/>
                </a:lnTo>
                <a:lnTo>
                  <a:pt x="32800" y="29010"/>
                </a:lnTo>
                <a:lnTo>
                  <a:pt x="32680" y="28980"/>
                </a:lnTo>
                <a:lnTo>
                  <a:pt x="32610" y="28850"/>
                </a:lnTo>
                <a:lnTo>
                  <a:pt x="32490" y="28420"/>
                </a:lnTo>
                <a:lnTo>
                  <a:pt x="32430" y="28290"/>
                </a:lnTo>
                <a:lnTo>
                  <a:pt x="32350" y="28150"/>
                </a:lnTo>
                <a:lnTo>
                  <a:pt x="32120" y="27850"/>
                </a:lnTo>
                <a:lnTo>
                  <a:pt x="32110" y="27640"/>
                </a:lnTo>
                <a:lnTo>
                  <a:pt x="32160" y="27360"/>
                </a:lnTo>
                <a:lnTo>
                  <a:pt x="32370" y="26800"/>
                </a:lnTo>
                <a:lnTo>
                  <a:pt x="32540" y="26510"/>
                </a:lnTo>
                <a:lnTo>
                  <a:pt x="32760" y="25780"/>
                </a:lnTo>
                <a:lnTo>
                  <a:pt x="32840" y="23720"/>
                </a:lnTo>
                <a:lnTo>
                  <a:pt x="33170" y="23720"/>
                </a:lnTo>
                <a:lnTo>
                  <a:pt x="37520" y="23730"/>
                </a:lnTo>
                <a:lnTo>
                  <a:pt x="40810" y="23740"/>
                </a:lnTo>
                <a:lnTo>
                  <a:pt x="41860" y="23750"/>
                </a:lnTo>
                <a:lnTo>
                  <a:pt x="46210" y="23760"/>
                </a:lnTo>
                <a:lnTo>
                  <a:pt x="46190" y="19960"/>
                </a:lnTo>
                <a:lnTo>
                  <a:pt x="46170" y="16150"/>
                </a:lnTo>
                <a:lnTo>
                  <a:pt x="46150" y="13110"/>
                </a:lnTo>
                <a:lnTo>
                  <a:pt x="46140" y="12350"/>
                </a:lnTo>
                <a:lnTo>
                  <a:pt x="46120" y="8550"/>
                </a:lnTo>
                <a:lnTo>
                  <a:pt x="46120" y="7380"/>
                </a:lnTo>
                <a:lnTo>
                  <a:pt x="46010" y="6820"/>
                </a:lnTo>
                <a:lnTo>
                  <a:pt x="46100" y="6670"/>
                </a:lnTo>
                <a:lnTo>
                  <a:pt x="46160" y="6500"/>
                </a:lnTo>
                <a:lnTo>
                  <a:pt x="46180" y="6320"/>
                </a:lnTo>
                <a:lnTo>
                  <a:pt x="46180" y="6140"/>
                </a:lnTo>
                <a:lnTo>
                  <a:pt x="46210" y="5900"/>
                </a:lnTo>
                <a:lnTo>
                  <a:pt x="46300" y="5740"/>
                </a:lnTo>
                <a:lnTo>
                  <a:pt x="46410" y="5580"/>
                </a:lnTo>
                <a:lnTo>
                  <a:pt x="46500" y="5380"/>
                </a:lnTo>
                <a:lnTo>
                  <a:pt x="46470" y="5190"/>
                </a:lnTo>
                <a:lnTo>
                  <a:pt x="46410" y="5000"/>
                </a:lnTo>
                <a:lnTo>
                  <a:pt x="46430" y="4860"/>
                </a:lnTo>
                <a:lnTo>
                  <a:pt x="50310" y="4720"/>
                </a:lnTo>
                <a:lnTo>
                  <a:pt x="50690" y="4590"/>
                </a:lnTo>
                <a:lnTo>
                  <a:pt x="50870" y="4550"/>
                </a:lnTo>
                <a:lnTo>
                  <a:pt x="51070" y="4570"/>
                </a:lnTo>
                <a:lnTo>
                  <a:pt x="51220" y="4650"/>
                </a:lnTo>
                <a:lnTo>
                  <a:pt x="51510" y="4890"/>
                </a:lnTo>
                <a:lnTo>
                  <a:pt x="52260" y="5140"/>
                </a:lnTo>
                <a:lnTo>
                  <a:pt x="52480" y="5160"/>
                </a:lnTo>
                <a:lnTo>
                  <a:pt x="52970" y="5090"/>
                </a:lnTo>
                <a:lnTo>
                  <a:pt x="54250" y="5130"/>
                </a:lnTo>
                <a:lnTo>
                  <a:pt x="55350" y="5040"/>
                </a:lnTo>
                <a:lnTo>
                  <a:pt x="56450" y="5100"/>
                </a:lnTo>
                <a:lnTo>
                  <a:pt x="57310" y="5040"/>
                </a:lnTo>
                <a:lnTo>
                  <a:pt x="57570" y="5050"/>
                </a:lnTo>
                <a:lnTo>
                  <a:pt x="58160" y="5140"/>
                </a:lnTo>
                <a:lnTo>
                  <a:pt x="58790" y="5170"/>
                </a:lnTo>
                <a:lnTo>
                  <a:pt x="59080" y="5110"/>
                </a:lnTo>
                <a:lnTo>
                  <a:pt x="59630" y="4930"/>
                </a:lnTo>
                <a:lnTo>
                  <a:pt x="59920" y="4890"/>
                </a:lnTo>
                <a:lnTo>
                  <a:pt x="60070" y="4850"/>
                </a:lnTo>
                <a:lnTo>
                  <a:pt x="60380" y="4680"/>
                </a:lnTo>
                <a:lnTo>
                  <a:pt x="60510" y="4670"/>
                </a:lnTo>
                <a:lnTo>
                  <a:pt x="60690" y="4730"/>
                </a:lnTo>
                <a:lnTo>
                  <a:pt x="61170" y="5020"/>
                </a:lnTo>
                <a:lnTo>
                  <a:pt x="61430" y="5080"/>
                </a:lnTo>
                <a:lnTo>
                  <a:pt x="62230" y="4890"/>
                </a:lnTo>
                <a:lnTo>
                  <a:pt x="62790" y="4930"/>
                </a:lnTo>
                <a:lnTo>
                  <a:pt x="63600" y="5200"/>
                </a:lnTo>
                <a:lnTo>
                  <a:pt x="63850" y="5280"/>
                </a:lnTo>
                <a:lnTo>
                  <a:pt x="64190" y="5200"/>
                </a:lnTo>
                <a:lnTo>
                  <a:pt x="64420" y="5370"/>
                </a:lnTo>
                <a:lnTo>
                  <a:pt x="64770" y="5500"/>
                </a:lnTo>
                <a:lnTo>
                  <a:pt x="66730" y="5790"/>
                </a:lnTo>
                <a:lnTo>
                  <a:pt x="67020" y="5730"/>
                </a:lnTo>
                <a:lnTo>
                  <a:pt x="67230" y="5610"/>
                </a:lnTo>
                <a:lnTo>
                  <a:pt x="67390" y="5470"/>
                </a:lnTo>
                <a:lnTo>
                  <a:pt x="67580" y="5390"/>
                </a:lnTo>
                <a:lnTo>
                  <a:pt x="67820" y="5460"/>
                </a:lnTo>
                <a:lnTo>
                  <a:pt x="68160" y="5610"/>
                </a:lnTo>
                <a:lnTo>
                  <a:pt x="68440" y="5670"/>
                </a:lnTo>
                <a:lnTo>
                  <a:pt x="68570" y="5490"/>
                </a:lnTo>
                <a:lnTo>
                  <a:pt x="68770" y="5580"/>
                </a:lnTo>
                <a:lnTo>
                  <a:pt x="68960" y="5590"/>
                </a:lnTo>
                <a:lnTo>
                  <a:pt x="69120" y="5530"/>
                </a:lnTo>
                <a:lnTo>
                  <a:pt x="69270" y="5390"/>
                </a:lnTo>
                <a:lnTo>
                  <a:pt x="69710" y="5550"/>
                </a:lnTo>
                <a:lnTo>
                  <a:pt x="69960" y="5590"/>
                </a:lnTo>
                <a:lnTo>
                  <a:pt x="70120" y="5550"/>
                </a:lnTo>
                <a:lnTo>
                  <a:pt x="70320" y="5450"/>
                </a:lnTo>
                <a:lnTo>
                  <a:pt x="70550" y="5510"/>
                </a:lnTo>
                <a:lnTo>
                  <a:pt x="70950" y="5680"/>
                </a:lnTo>
                <a:lnTo>
                  <a:pt x="71570" y="5610"/>
                </a:lnTo>
                <a:lnTo>
                  <a:pt x="71710" y="5550"/>
                </a:lnTo>
                <a:lnTo>
                  <a:pt x="72000" y="5270"/>
                </a:lnTo>
                <a:lnTo>
                  <a:pt x="72170" y="5150"/>
                </a:lnTo>
                <a:lnTo>
                  <a:pt x="72300" y="5100"/>
                </a:lnTo>
                <a:lnTo>
                  <a:pt x="72740" y="5120"/>
                </a:lnTo>
                <a:lnTo>
                  <a:pt x="73140" y="5200"/>
                </a:lnTo>
                <a:lnTo>
                  <a:pt x="73350" y="5350"/>
                </a:lnTo>
                <a:lnTo>
                  <a:pt x="73440" y="5390"/>
                </a:lnTo>
                <a:lnTo>
                  <a:pt x="73580" y="5400"/>
                </a:lnTo>
                <a:lnTo>
                  <a:pt x="73790" y="5310"/>
                </a:lnTo>
                <a:lnTo>
                  <a:pt x="73890" y="5290"/>
                </a:lnTo>
                <a:lnTo>
                  <a:pt x="74050" y="5350"/>
                </a:lnTo>
                <a:lnTo>
                  <a:pt x="74270" y="5520"/>
                </a:lnTo>
                <a:lnTo>
                  <a:pt x="74490" y="5710"/>
                </a:lnTo>
                <a:lnTo>
                  <a:pt x="74630" y="5880"/>
                </a:lnTo>
                <a:lnTo>
                  <a:pt x="74690" y="6090"/>
                </a:lnTo>
                <a:lnTo>
                  <a:pt x="74630" y="6530"/>
                </a:lnTo>
                <a:lnTo>
                  <a:pt x="74640" y="6890"/>
                </a:lnTo>
                <a:lnTo>
                  <a:pt x="74640" y="7760"/>
                </a:lnTo>
                <a:lnTo>
                  <a:pt x="74590" y="8230"/>
                </a:lnTo>
                <a:lnTo>
                  <a:pt x="74440" y="8580"/>
                </a:lnTo>
                <a:lnTo>
                  <a:pt x="73920" y="8860"/>
                </a:lnTo>
                <a:lnTo>
                  <a:pt x="73840" y="8930"/>
                </a:lnTo>
                <a:lnTo>
                  <a:pt x="73570" y="9220"/>
                </a:lnTo>
                <a:lnTo>
                  <a:pt x="73500" y="9270"/>
                </a:lnTo>
                <a:lnTo>
                  <a:pt x="73360" y="9320"/>
                </a:lnTo>
                <a:lnTo>
                  <a:pt x="73360" y="9450"/>
                </a:lnTo>
                <a:lnTo>
                  <a:pt x="73440" y="9720"/>
                </a:lnTo>
                <a:lnTo>
                  <a:pt x="73410" y="9860"/>
                </a:lnTo>
                <a:lnTo>
                  <a:pt x="73340" y="9970"/>
                </a:lnTo>
                <a:lnTo>
                  <a:pt x="73240" y="10060"/>
                </a:lnTo>
                <a:lnTo>
                  <a:pt x="73140" y="10170"/>
                </a:lnTo>
                <a:lnTo>
                  <a:pt x="73040" y="10340"/>
                </a:lnTo>
                <a:lnTo>
                  <a:pt x="72950" y="10570"/>
                </a:lnTo>
                <a:lnTo>
                  <a:pt x="72770" y="10620"/>
                </a:lnTo>
                <a:lnTo>
                  <a:pt x="72710" y="10680"/>
                </a:lnTo>
                <a:lnTo>
                  <a:pt x="72900" y="10940"/>
                </a:lnTo>
                <a:lnTo>
                  <a:pt x="73020" y="11200"/>
                </a:lnTo>
                <a:lnTo>
                  <a:pt x="73090" y="11310"/>
                </a:lnTo>
                <a:lnTo>
                  <a:pt x="73150" y="11480"/>
                </a:lnTo>
                <a:lnTo>
                  <a:pt x="73130" y="11720"/>
                </a:lnTo>
                <a:lnTo>
                  <a:pt x="72980" y="12250"/>
                </a:lnTo>
                <a:lnTo>
                  <a:pt x="72870" y="12470"/>
                </a:lnTo>
                <a:lnTo>
                  <a:pt x="72720" y="12660"/>
                </a:lnTo>
                <a:lnTo>
                  <a:pt x="72540" y="12770"/>
                </a:lnTo>
                <a:lnTo>
                  <a:pt x="72650" y="13020"/>
                </a:lnTo>
                <a:lnTo>
                  <a:pt x="72610" y="13270"/>
                </a:lnTo>
                <a:lnTo>
                  <a:pt x="72510" y="13540"/>
                </a:lnTo>
                <a:lnTo>
                  <a:pt x="72450" y="13850"/>
                </a:lnTo>
                <a:lnTo>
                  <a:pt x="72540" y="14510"/>
                </a:lnTo>
                <a:lnTo>
                  <a:pt x="72490" y="14860"/>
                </a:lnTo>
                <a:lnTo>
                  <a:pt x="72240" y="15150"/>
                </a:lnTo>
                <a:lnTo>
                  <a:pt x="72480" y="15570"/>
                </a:lnTo>
                <a:lnTo>
                  <a:pt x="72750" y="15940"/>
                </a:lnTo>
                <a:lnTo>
                  <a:pt x="72850" y="15830"/>
                </a:lnTo>
                <a:lnTo>
                  <a:pt x="73010" y="15960"/>
                </a:lnTo>
                <a:lnTo>
                  <a:pt x="73110" y="16130"/>
                </a:lnTo>
                <a:lnTo>
                  <a:pt x="73130" y="16330"/>
                </a:lnTo>
                <a:lnTo>
                  <a:pt x="73040" y="16540"/>
                </a:lnTo>
                <a:lnTo>
                  <a:pt x="73340" y="16690"/>
                </a:lnTo>
                <a:lnTo>
                  <a:pt x="73600" y="17390"/>
                </a:lnTo>
                <a:lnTo>
                  <a:pt x="73840" y="17540"/>
                </a:lnTo>
                <a:lnTo>
                  <a:pt x="73820" y="17660"/>
                </a:lnTo>
                <a:lnTo>
                  <a:pt x="73840" y="18340"/>
                </a:lnTo>
                <a:lnTo>
                  <a:pt x="73830" y="18460"/>
                </a:lnTo>
                <a:lnTo>
                  <a:pt x="73840" y="18570"/>
                </a:lnTo>
                <a:lnTo>
                  <a:pt x="73890" y="18670"/>
                </a:lnTo>
                <a:lnTo>
                  <a:pt x="74010" y="18850"/>
                </a:lnTo>
                <a:lnTo>
                  <a:pt x="73980" y="18920"/>
                </a:lnTo>
                <a:lnTo>
                  <a:pt x="73890" y="18980"/>
                </a:lnTo>
                <a:lnTo>
                  <a:pt x="73750" y="19270"/>
                </a:lnTo>
                <a:lnTo>
                  <a:pt x="73540" y="19410"/>
                </a:lnTo>
                <a:lnTo>
                  <a:pt x="73300" y="19490"/>
                </a:lnTo>
                <a:lnTo>
                  <a:pt x="73090" y="19520"/>
                </a:lnTo>
                <a:lnTo>
                  <a:pt x="72980" y="19610"/>
                </a:lnTo>
                <a:lnTo>
                  <a:pt x="72920" y="19820"/>
                </a:lnTo>
                <a:lnTo>
                  <a:pt x="72820" y="20000"/>
                </a:lnTo>
                <a:lnTo>
                  <a:pt x="72540" y="20020"/>
                </a:lnTo>
                <a:lnTo>
                  <a:pt x="72690" y="20150"/>
                </a:lnTo>
                <a:lnTo>
                  <a:pt x="72860" y="20220"/>
                </a:lnTo>
                <a:lnTo>
                  <a:pt x="73000" y="20320"/>
                </a:lnTo>
                <a:lnTo>
                  <a:pt x="73040" y="2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Ogooué-Ivi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90" y="34930"/>
                </a:moveTo>
                <a:lnTo>
                  <a:pt x="48320" y="33370"/>
                </a:lnTo>
                <a:lnTo>
                  <a:pt x="48240" y="33240"/>
                </a:lnTo>
                <a:lnTo>
                  <a:pt x="48260" y="33150"/>
                </a:lnTo>
                <a:lnTo>
                  <a:pt x="48380" y="33040"/>
                </a:lnTo>
                <a:lnTo>
                  <a:pt x="58820" y="25950"/>
                </a:lnTo>
                <a:lnTo>
                  <a:pt x="58920" y="25840"/>
                </a:lnTo>
                <a:lnTo>
                  <a:pt x="58980" y="25710"/>
                </a:lnTo>
                <a:lnTo>
                  <a:pt x="59060" y="25310"/>
                </a:lnTo>
                <a:lnTo>
                  <a:pt x="59050" y="25260"/>
                </a:lnTo>
                <a:lnTo>
                  <a:pt x="59040" y="25230"/>
                </a:lnTo>
                <a:lnTo>
                  <a:pt x="59010" y="25180"/>
                </a:lnTo>
                <a:lnTo>
                  <a:pt x="59000" y="25120"/>
                </a:lnTo>
                <a:lnTo>
                  <a:pt x="59010" y="25050"/>
                </a:lnTo>
                <a:lnTo>
                  <a:pt x="59050" y="24890"/>
                </a:lnTo>
                <a:lnTo>
                  <a:pt x="59050" y="24810"/>
                </a:lnTo>
                <a:lnTo>
                  <a:pt x="59010" y="24280"/>
                </a:lnTo>
                <a:lnTo>
                  <a:pt x="59020" y="23980"/>
                </a:lnTo>
                <a:lnTo>
                  <a:pt x="59070" y="23750"/>
                </a:lnTo>
                <a:lnTo>
                  <a:pt x="59080" y="23740"/>
                </a:lnTo>
                <a:lnTo>
                  <a:pt x="59090" y="23710"/>
                </a:lnTo>
                <a:lnTo>
                  <a:pt x="59510" y="23180"/>
                </a:lnTo>
                <a:lnTo>
                  <a:pt x="59620" y="22990"/>
                </a:lnTo>
                <a:lnTo>
                  <a:pt x="59780" y="22640"/>
                </a:lnTo>
                <a:lnTo>
                  <a:pt x="59810" y="22570"/>
                </a:lnTo>
                <a:lnTo>
                  <a:pt x="59840" y="22500"/>
                </a:lnTo>
                <a:lnTo>
                  <a:pt x="59880" y="22420"/>
                </a:lnTo>
                <a:lnTo>
                  <a:pt x="60110" y="22160"/>
                </a:lnTo>
                <a:lnTo>
                  <a:pt x="60150" y="22110"/>
                </a:lnTo>
                <a:lnTo>
                  <a:pt x="60420" y="21570"/>
                </a:lnTo>
                <a:lnTo>
                  <a:pt x="60600" y="21380"/>
                </a:lnTo>
                <a:lnTo>
                  <a:pt x="60650" y="21310"/>
                </a:lnTo>
                <a:lnTo>
                  <a:pt x="60670" y="21260"/>
                </a:lnTo>
                <a:lnTo>
                  <a:pt x="60690" y="21070"/>
                </a:lnTo>
                <a:lnTo>
                  <a:pt x="60700" y="21020"/>
                </a:lnTo>
                <a:lnTo>
                  <a:pt x="60720" y="20970"/>
                </a:lnTo>
                <a:lnTo>
                  <a:pt x="60760" y="20910"/>
                </a:lnTo>
                <a:lnTo>
                  <a:pt x="60920" y="20710"/>
                </a:lnTo>
                <a:lnTo>
                  <a:pt x="60950" y="20660"/>
                </a:lnTo>
                <a:lnTo>
                  <a:pt x="60970" y="20610"/>
                </a:lnTo>
                <a:lnTo>
                  <a:pt x="60990" y="20470"/>
                </a:lnTo>
                <a:lnTo>
                  <a:pt x="61000" y="20340"/>
                </a:lnTo>
                <a:lnTo>
                  <a:pt x="73040" y="20520"/>
                </a:lnTo>
                <a:lnTo>
                  <a:pt x="73200" y="20540"/>
                </a:lnTo>
                <a:lnTo>
                  <a:pt x="73490" y="20490"/>
                </a:lnTo>
                <a:lnTo>
                  <a:pt x="73990" y="20530"/>
                </a:lnTo>
                <a:lnTo>
                  <a:pt x="74290" y="20470"/>
                </a:lnTo>
                <a:lnTo>
                  <a:pt x="74560" y="20350"/>
                </a:lnTo>
                <a:lnTo>
                  <a:pt x="74830" y="20020"/>
                </a:lnTo>
                <a:lnTo>
                  <a:pt x="75090" y="19990"/>
                </a:lnTo>
                <a:lnTo>
                  <a:pt x="75340" y="19920"/>
                </a:lnTo>
                <a:lnTo>
                  <a:pt x="75430" y="19660"/>
                </a:lnTo>
                <a:lnTo>
                  <a:pt x="75550" y="19550"/>
                </a:lnTo>
                <a:lnTo>
                  <a:pt x="75830" y="19480"/>
                </a:lnTo>
                <a:lnTo>
                  <a:pt x="76150" y="19440"/>
                </a:lnTo>
                <a:lnTo>
                  <a:pt x="76370" y="19460"/>
                </a:lnTo>
                <a:lnTo>
                  <a:pt x="76880" y="19640"/>
                </a:lnTo>
                <a:lnTo>
                  <a:pt x="77320" y="19730"/>
                </a:lnTo>
                <a:lnTo>
                  <a:pt x="77760" y="19720"/>
                </a:lnTo>
                <a:lnTo>
                  <a:pt x="78250" y="19630"/>
                </a:lnTo>
                <a:lnTo>
                  <a:pt x="78440" y="19500"/>
                </a:lnTo>
                <a:lnTo>
                  <a:pt x="78770" y="19050"/>
                </a:lnTo>
                <a:lnTo>
                  <a:pt x="79290" y="18850"/>
                </a:lnTo>
                <a:lnTo>
                  <a:pt x="79480" y="18700"/>
                </a:lnTo>
                <a:lnTo>
                  <a:pt x="79680" y="18560"/>
                </a:lnTo>
                <a:lnTo>
                  <a:pt x="79970" y="18540"/>
                </a:lnTo>
                <a:lnTo>
                  <a:pt x="80110" y="18540"/>
                </a:lnTo>
                <a:lnTo>
                  <a:pt x="80240" y="18530"/>
                </a:lnTo>
                <a:lnTo>
                  <a:pt x="80510" y="18480"/>
                </a:lnTo>
                <a:lnTo>
                  <a:pt x="80600" y="18440"/>
                </a:lnTo>
                <a:lnTo>
                  <a:pt x="80780" y="18300"/>
                </a:lnTo>
                <a:lnTo>
                  <a:pt x="80870" y="18260"/>
                </a:lnTo>
                <a:lnTo>
                  <a:pt x="80950" y="18280"/>
                </a:lnTo>
                <a:lnTo>
                  <a:pt x="81120" y="18360"/>
                </a:lnTo>
                <a:lnTo>
                  <a:pt x="81160" y="18370"/>
                </a:lnTo>
                <a:lnTo>
                  <a:pt x="81320" y="18320"/>
                </a:lnTo>
                <a:lnTo>
                  <a:pt x="81370" y="18280"/>
                </a:lnTo>
                <a:lnTo>
                  <a:pt x="81540" y="17940"/>
                </a:lnTo>
                <a:lnTo>
                  <a:pt x="81680" y="17560"/>
                </a:lnTo>
                <a:lnTo>
                  <a:pt x="81690" y="17490"/>
                </a:lnTo>
                <a:lnTo>
                  <a:pt x="81900" y="17440"/>
                </a:lnTo>
                <a:lnTo>
                  <a:pt x="84640" y="17700"/>
                </a:lnTo>
                <a:lnTo>
                  <a:pt x="84890" y="17750"/>
                </a:lnTo>
                <a:lnTo>
                  <a:pt x="85150" y="17910"/>
                </a:lnTo>
                <a:lnTo>
                  <a:pt x="85370" y="18120"/>
                </a:lnTo>
                <a:lnTo>
                  <a:pt x="85590" y="18290"/>
                </a:lnTo>
                <a:lnTo>
                  <a:pt x="85900" y="18300"/>
                </a:lnTo>
                <a:lnTo>
                  <a:pt x="86420" y="18100"/>
                </a:lnTo>
                <a:lnTo>
                  <a:pt x="86680" y="18040"/>
                </a:lnTo>
                <a:lnTo>
                  <a:pt x="86970" y="18060"/>
                </a:lnTo>
                <a:lnTo>
                  <a:pt x="87540" y="18220"/>
                </a:lnTo>
                <a:lnTo>
                  <a:pt x="87670" y="18310"/>
                </a:lnTo>
                <a:lnTo>
                  <a:pt x="87760" y="18400"/>
                </a:lnTo>
                <a:lnTo>
                  <a:pt x="87870" y="18480"/>
                </a:lnTo>
                <a:lnTo>
                  <a:pt x="88050" y="18520"/>
                </a:lnTo>
                <a:lnTo>
                  <a:pt x="88070" y="18600"/>
                </a:lnTo>
                <a:lnTo>
                  <a:pt x="88090" y="18680"/>
                </a:lnTo>
                <a:lnTo>
                  <a:pt x="88220" y="18760"/>
                </a:lnTo>
                <a:lnTo>
                  <a:pt x="88380" y="18830"/>
                </a:lnTo>
                <a:lnTo>
                  <a:pt x="88540" y="18950"/>
                </a:lnTo>
                <a:lnTo>
                  <a:pt x="88620" y="19110"/>
                </a:lnTo>
                <a:lnTo>
                  <a:pt x="88840" y="20020"/>
                </a:lnTo>
                <a:lnTo>
                  <a:pt x="88880" y="20400"/>
                </a:lnTo>
                <a:lnTo>
                  <a:pt x="88860" y="21490"/>
                </a:lnTo>
                <a:lnTo>
                  <a:pt x="88980" y="21860"/>
                </a:lnTo>
                <a:lnTo>
                  <a:pt x="89210" y="22160"/>
                </a:lnTo>
                <a:lnTo>
                  <a:pt x="89900" y="22490"/>
                </a:lnTo>
                <a:lnTo>
                  <a:pt x="90100" y="22780"/>
                </a:lnTo>
                <a:lnTo>
                  <a:pt x="90330" y="23520"/>
                </a:lnTo>
                <a:lnTo>
                  <a:pt x="90490" y="23860"/>
                </a:lnTo>
                <a:lnTo>
                  <a:pt x="90690" y="24180"/>
                </a:lnTo>
                <a:lnTo>
                  <a:pt x="90940" y="24470"/>
                </a:lnTo>
                <a:lnTo>
                  <a:pt x="91210" y="24720"/>
                </a:lnTo>
                <a:lnTo>
                  <a:pt x="91560" y="24890"/>
                </a:lnTo>
                <a:lnTo>
                  <a:pt x="91670" y="25010"/>
                </a:lnTo>
                <a:lnTo>
                  <a:pt x="91640" y="25210"/>
                </a:lnTo>
                <a:lnTo>
                  <a:pt x="91510" y="25340"/>
                </a:lnTo>
                <a:lnTo>
                  <a:pt x="91340" y="25440"/>
                </a:lnTo>
                <a:lnTo>
                  <a:pt x="91230" y="25560"/>
                </a:lnTo>
                <a:lnTo>
                  <a:pt x="91280" y="25740"/>
                </a:lnTo>
                <a:lnTo>
                  <a:pt x="91370" y="26420"/>
                </a:lnTo>
                <a:lnTo>
                  <a:pt x="90880" y="27020"/>
                </a:lnTo>
                <a:lnTo>
                  <a:pt x="90210" y="27590"/>
                </a:lnTo>
                <a:lnTo>
                  <a:pt x="89790" y="28190"/>
                </a:lnTo>
                <a:lnTo>
                  <a:pt x="89740" y="28940"/>
                </a:lnTo>
                <a:lnTo>
                  <a:pt x="89650" y="29250"/>
                </a:lnTo>
                <a:lnTo>
                  <a:pt x="88570" y="30180"/>
                </a:lnTo>
                <a:lnTo>
                  <a:pt x="88520" y="30260"/>
                </a:lnTo>
                <a:lnTo>
                  <a:pt x="88440" y="30320"/>
                </a:lnTo>
                <a:lnTo>
                  <a:pt x="88240" y="30390"/>
                </a:lnTo>
                <a:lnTo>
                  <a:pt x="87510" y="30430"/>
                </a:lnTo>
                <a:lnTo>
                  <a:pt x="86700" y="30340"/>
                </a:lnTo>
                <a:lnTo>
                  <a:pt x="85980" y="30440"/>
                </a:lnTo>
                <a:lnTo>
                  <a:pt x="85540" y="31050"/>
                </a:lnTo>
                <a:lnTo>
                  <a:pt x="85700" y="31350"/>
                </a:lnTo>
                <a:lnTo>
                  <a:pt x="85790" y="31650"/>
                </a:lnTo>
                <a:lnTo>
                  <a:pt x="85730" y="31950"/>
                </a:lnTo>
                <a:lnTo>
                  <a:pt x="85460" y="32260"/>
                </a:lnTo>
                <a:lnTo>
                  <a:pt x="84390" y="32850"/>
                </a:lnTo>
                <a:lnTo>
                  <a:pt x="84080" y="33180"/>
                </a:lnTo>
                <a:lnTo>
                  <a:pt x="83570" y="34330"/>
                </a:lnTo>
                <a:lnTo>
                  <a:pt x="83070" y="35070"/>
                </a:lnTo>
                <a:lnTo>
                  <a:pt x="83010" y="35410"/>
                </a:lnTo>
                <a:lnTo>
                  <a:pt x="83080" y="35780"/>
                </a:lnTo>
                <a:lnTo>
                  <a:pt x="83220" y="36230"/>
                </a:lnTo>
                <a:lnTo>
                  <a:pt x="83290" y="36580"/>
                </a:lnTo>
                <a:lnTo>
                  <a:pt x="83350" y="37630"/>
                </a:lnTo>
                <a:lnTo>
                  <a:pt x="83440" y="37730"/>
                </a:lnTo>
                <a:lnTo>
                  <a:pt x="83610" y="37740"/>
                </a:lnTo>
                <a:lnTo>
                  <a:pt x="83790" y="37770"/>
                </a:lnTo>
                <a:lnTo>
                  <a:pt x="83900" y="37950"/>
                </a:lnTo>
                <a:lnTo>
                  <a:pt x="83880" y="38100"/>
                </a:lnTo>
                <a:lnTo>
                  <a:pt x="83670" y="38360"/>
                </a:lnTo>
                <a:lnTo>
                  <a:pt x="83610" y="38510"/>
                </a:lnTo>
                <a:lnTo>
                  <a:pt x="83640" y="38720"/>
                </a:lnTo>
                <a:lnTo>
                  <a:pt x="83720" y="38880"/>
                </a:lnTo>
                <a:lnTo>
                  <a:pt x="83730" y="39030"/>
                </a:lnTo>
                <a:lnTo>
                  <a:pt x="83580" y="39220"/>
                </a:lnTo>
                <a:lnTo>
                  <a:pt x="83430" y="39360"/>
                </a:lnTo>
                <a:lnTo>
                  <a:pt x="83250" y="39600"/>
                </a:lnTo>
                <a:lnTo>
                  <a:pt x="83240" y="39600"/>
                </a:lnTo>
                <a:lnTo>
                  <a:pt x="82170" y="39230"/>
                </a:lnTo>
                <a:lnTo>
                  <a:pt x="81460" y="38710"/>
                </a:lnTo>
                <a:lnTo>
                  <a:pt x="81140" y="38520"/>
                </a:lnTo>
                <a:lnTo>
                  <a:pt x="80850" y="38400"/>
                </a:lnTo>
                <a:lnTo>
                  <a:pt x="77950" y="37770"/>
                </a:lnTo>
                <a:lnTo>
                  <a:pt x="77730" y="37750"/>
                </a:lnTo>
                <a:lnTo>
                  <a:pt x="77170" y="37790"/>
                </a:lnTo>
                <a:lnTo>
                  <a:pt x="74440" y="37680"/>
                </a:lnTo>
                <a:lnTo>
                  <a:pt x="74150" y="37680"/>
                </a:lnTo>
                <a:lnTo>
                  <a:pt x="74030" y="37650"/>
                </a:lnTo>
                <a:lnTo>
                  <a:pt x="73880" y="37580"/>
                </a:lnTo>
                <a:lnTo>
                  <a:pt x="73740" y="37500"/>
                </a:lnTo>
                <a:lnTo>
                  <a:pt x="73580" y="37440"/>
                </a:lnTo>
                <a:lnTo>
                  <a:pt x="73190" y="37450"/>
                </a:lnTo>
                <a:lnTo>
                  <a:pt x="73020" y="37420"/>
                </a:lnTo>
                <a:lnTo>
                  <a:pt x="72850" y="37350"/>
                </a:lnTo>
                <a:lnTo>
                  <a:pt x="72710" y="37260"/>
                </a:lnTo>
                <a:lnTo>
                  <a:pt x="72160" y="36990"/>
                </a:lnTo>
                <a:lnTo>
                  <a:pt x="72060" y="36880"/>
                </a:lnTo>
                <a:lnTo>
                  <a:pt x="71990" y="36750"/>
                </a:lnTo>
                <a:lnTo>
                  <a:pt x="71720" y="35870"/>
                </a:lnTo>
                <a:lnTo>
                  <a:pt x="71690" y="35580"/>
                </a:lnTo>
                <a:lnTo>
                  <a:pt x="71630" y="35460"/>
                </a:lnTo>
                <a:lnTo>
                  <a:pt x="71390" y="35290"/>
                </a:lnTo>
                <a:lnTo>
                  <a:pt x="71190" y="35090"/>
                </a:lnTo>
                <a:lnTo>
                  <a:pt x="71070" y="35040"/>
                </a:lnTo>
                <a:lnTo>
                  <a:pt x="70640" y="35100"/>
                </a:lnTo>
                <a:lnTo>
                  <a:pt x="70510" y="35100"/>
                </a:lnTo>
                <a:lnTo>
                  <a:pt x="70390" y="35080"/>
                </a:lnTo>
                <a:lnTo>
                  <a:pt x="70310" y="35050"/>
                </a:lnTo>
                <a:lnTo>
                  <a:pt x="70180" y="34990"/>
                </a:lnTo>
                <a:lnTo>
                  <a:pt x="69910" y="34830"/>
                </a:lnTo>
                <a:lnTo>
                  <a:pt x="69670" y="34650"/>
                </a:lnTo>
                <a:lnTo>
                  <a:pt x="69560" y="34610"/>
                </a:lnTo>
                <a:lnTo>
                  <a:pt x="69140" y="34990"/>
                </a:lnTo>
                <a:lnTo>
                  <a:pt x="68970" y="35090"/>
                </a:lnTo>
                <a:lnTo>
                  <a:pt x="68760" y="35120"/>
                </a:lnTo>
                <a:lnTo>
                  <a:pt x="68600" y="35100"/>
                </a:lnTo>
                <a:lnTo>
                  <a:pt x="68150" y="34970"/>
                </a:lnTo>
                <a:lnTo>
                  <a:pt x="67790" y="34910"/>
                </a:lnTo>
                <a:lnTo>
                  <a:pt x="67530" y="34930"/>
                </a:lnTo>
                <a:lnTo>
                  <a:pt x="67360" y="34880"/>
                </a:lnTo>
                <a:lnTo>
                  <a:pt x="67230" y="34780"/>
                </a:lnTo>
                <a:lnTo>
                  <a:pt x="67150" y="34650"/>
                </a:lnTo>
                <a:lnTo>
                  <a:pt x="67040" y="34510"/>
                </a:lnTo>
                <a:lnTo>
                  <a:pt x="66920" y="34420"/>
                </a:lnTo>
                <a:lnTo>
                  <a:pt x="66800" y="34290"/>
                </a:lnTo>
                <a:lnTo>
                  <a:pt x="66650" y="34210"/>
                </a:lnTo>
                <a:lnTo>
                  <a:pt x="66460" y="34180"/>
                </a:lnTo>
                <a:lnTo>
                  <a:pt x="65510" y="34640"/>
                </a:lnTo>
                <a:lnTo>
                  <a:pt x="65370" y="34670"/>
                </a:lnTo>
                <a:lnTo>
                  <a:pt x="65230" y="34650"/>
                </a:lnTo>
                <a:lnTo>
                  <a:pt x="65090" y="34560"/>
                </a:lnTo>
                <a:lnTo>
                  <a:pt x="64960" y="34450"/>
                </a:lnTo>
                <a:lnTo>
                  <a:pt x="64860" y="34330"/>
                </a:lnTo>
                <a:lnTo>
                  <a:pt x="64760" y="34250"/>
                </a:lnTo>
                <a:lnTo>
                  <a:pt x="64680" y="34300"/>
                </a:lnTo>
                <a:lnTo>
                  <a:pt x="62490" y="44110"/>
                </a:lnTo>
                <a:lnTo>
                  <a:pt x="60210" y="45260"/>
                </a:lnTo>
                <a:lnTo>
                  <a:pt x="49500" y="49200"/>
                </a:lnTo>
                <a:lnTo>
                  <a:pt x="49060" y="48290"/>
                </a:lnTo>
                <a:lnTo>
                  <a:pt x="49010" y="48140"/>
                </a:lnTo>
                <a:lnTo>
                  <a:pt x="48780" y="46970"/>
                </a:lnTo>
                <a:lnTo>
                  <a:pt x="48560" y="46500"/>
                </a:lnTo>
                <a:lnTo>
                  <a:pt x="48390" y="46240"/>
                </a:lnTo>
                <a:lnTo>
                  <a:pt x="48260" y="46110"/>
                </a:lnTo>
                <a:lnTo>
                  <a:pt x="47720" y="45660"/>
                </a:lnTo>
                <a:lnTo>
                  <a:pt x="47600" y="45520"/>
                </a:lnTo>
                <a:lnTo>
                  <a:pt x="47520" y="45360"/>
                </a:lnTo>
                <a:lnTo>
                  <a:pt x="47290" y="44610"/>
                </a:lnTo>
                <a:lnTo>
                  <a:pt x="47260" y="44390"/>
                </a:lnTo>
                <a:lnTo>
                  <a:pt x="47270" y="44020"/>
                </a:lnTo>
                <a:lnTo>
                  <a:pt x="47260" y="43790"/>
                </a:lnTo>
                <a:lnTo>
                  <a:pt x="47220" y="43600"/>
                </a:lnTo>
                <a:lnTo>
                  <a:pt x="47140" y="43450"/>
                </a:lnTo>
                <a:lnTo>
                  <a:pt x="46390" y="42320"/>
                </a:lnTo>
                <a:lnTo>
                  <a:pt x="46310" y="42180"/>
                </a:lnTo>
                <a:lnTo>
                  <a:pt x="46270" y="42040"/>
                </a:lnTo>
                <a:lnTo>
                  <a:pt x="46240" y="41900"/>
                </a:lnTo>
                <a:lnTo>
                  <a:pt x="46240" y="41550"/>
                </a:lnTo>
                <a:lnTo>
                  <a:pt x="46290" y="41140"/>
                </a:lnTo>
                <a:lnTo>
                  <a:pt x="46230" y="40480"/>
                </a:lnTo>
                <a:lnTo>
                  <a:pt x="46110" y="39990"/>
                </a:lnTo>
                <a:lnTo>
                  <a:pt x="46060" y="39890"/>
                </a:lnTo>
                <a:lnTo>
                  <a:pt x="45970" y="39790"/>
                </a:lnTo>
                <a:lnTo>
                  <a:pt x="45840" y="39750"/>
                </a:lnTo>
                <a:lnTo>
                  <a:pt x="45700" y="39730"/>
                </a:lnTo>
                <a:lnTo>
                  <a:pt x="45580" y="39700"/>
                </a:lnTo>
                <a:lnTo>
                  <a:pt x="45500" y="39620"/>
                </a:lnTo>
                <a:lnTo>
                  <a:pt x="45450" y="39550"/>
                </a:lnTo>
                <a:lnTo>
                  <a:pt x="45400" y="39430"/>
                </a:lnTo>
                <a:lnTo>
                  <a:pt x="45400" y="39300"/>
                </a:lnTo>
                <a:lnTo>
                  <a:pt x="45430" y="39160"/>
                </a:lnTo>
                <a:lnTo>
                  <a:pt x="45680" y="38700"/>
                </a:lnTo>
                <a:lnTo>
                  <a:pt x="45800" y="38250"/>
                </a:lnTo>
                <a:lnTo>
                  <a:pt x="45920" y="38100"/>
                </a:lnTo>
                <a:lnTo>
                  <a:pt x="46290" y="37840"/>
                </a:lnTo>
                <a:lnTo>
                  <a:pt x="46500" y="37640"/>
                </a:lnTo>
                <a:lnTo>
                  <a:pt x="48540" y="36580"/>
                </a:lnTo>
                <a:lnTo>
                  <a:pt x="48790" y="36530"/>
                </a:lnTo>
                <a:lnTo>
                  <a:pt x="48950" y="36470"/>
                </a:lnTo>
                <a:lnTo>
                  <a:pt x="49160" y="36290"/>
                </a:lnTo>
                <a:lnTo>
                  <a:pt x="49330" y="36180"/>
                </a:lnTo>
                <a:lnTo>
                  <a:pt x="49610" y="35950"/>
                </a:lnTo>
                <a:lnTo>
                  <a:pt x="49690" y="35790"/>
                </a:lnTo>
                <a:lnTo>
                  <a:pt x="49750" y="35600"/>
                </a:lnTo>
                <a:lnTo>
                  <a:pt x="49720" y="35390"/>
                </a:lnTo>
                <a:lnTo>
                  <a:pt x="49790" y="3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ut-Ogo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600" y="65710"/>
                </a:moveTo>
                <a:lnTo>
                  <a:pt x="66630" y="65610"/>
                </a:lnTo>
                <a:lnTo>
                  <a:pt x="66830" y="65080"/>
                </a:lnTo>
                <a:lnTo>
                  <a:pt x="66930" y="64680"/>
                </a:lnTo>
                <a:lnTo>
                  <a:pt x="67140" y="64230"/>
                </a:lnTo>
                <a:lnTo>
                  <a:pt x="67130" y="64100"/>
                </a:lnTo>
                <a:lnTo>
                  <a:pt x="67080" y="63820"/>
                </a:lnTo>
                <a:lnTo>
                  <a:pt x="67110" y="63670"/>
                </a:lnTo>
                <a:lnTo>
                  <a:pt x="68190" y="61450"/>
                </a:lnTo>
                <a:lnTo>
                  <a:pt x="68440" y="61130"/>
                </a:lnTo>
                <a:lnTo>
                  <a:pt x="68520" y="61000"/>
                </a:lnTo>
                <a:lnTo>
                  <a:pt x="68570" y="60860"/>
                </a:lnTo>
                <a:lnTo>
                  <a:pt x="68690" y="60710"/>
                </a:lnTo>
                <a:lnTo>
                  <a:pt x="68780" y="60540"/>
                </a:lnTo>
                <a:lnTo>
                  <a:pt x="68840" y="60370"/>
                </a:lnTo>
                <a:lnTo>
                  <a:pt x="68880" y="59950"/>
                </a:lnTo>
                <a:lnTo>
                  <a:pt x="68920" y="59810"/>
                </a:lnTo>
                <a:lnTo>
                  <a:pt x="69050" y="59610"/>
                </a:lnTo>
                <a:lnTo>
                  <a:pt x="69180" y="59470"/>
                </a:lnTo>
                <a:lnTo>
                  <a:pt x="69320" y="59370"/>
                </a:lnTo>
                <a:lnTo>
                  <a:pt x="69440" y="59260"/>
                </a:lnTo>
                <a:lnTo>
                  <a:pt x="69550" y="59100"/>
                </a:lnTo>
                <a:lnTo>
                  <a:pt x="69620" y="58850"/>
                </a:lnTo>
                <a:lnTo>
                  <a:pt x="69780" y="58720"/>
                </a:lnTo>
                <a:lnTo>
                  <a:pt x="70200" y="58490"/>
                </a:lnTo>
                <a:lnTo>
                  <a:pt x="70320" y="58480"/>
                </a:lnTo>
                <a:lnTo>
                  <a:pt x="70390" y="58480"/>
                </a:lnTo>
                <a:lnTo>
                  <a:pt x="70510" y="58500"/>
                </a:lnTo>
                <a:lnTo>
                  <a:pt x="70630" y="58490"/>
                </a:lnTo>
                <a:lnTo>
                  <a:pt x="70770" y="58450"/>
                </a:lnTo>
                <a:lnTo>
                  <a:pt x="70920" y="58360"/>
                </a:lnTo>
                <a:lnTo>
                  <a:pt x="71060" y="58240"/>
                </a:lnTo>
                <a:lnTo>
                  <a:pt x="71180" y="58100"/>
                </a:lnTo>
                <a:lnTo>
                  <a:pt x="71390" y="57820"/>
                </a:lnTo>
                <a:lnTo>
                  <a:pt x="71510" y="57700"/>
                </a:lnTo>
                <a:lnTo>
                  <a:pt x="71640" y="57620"/>
                </a:lnTo>
                <a:lnTo>
                  <a:pt x="71900" y="57520"/>
                </a:lnTo>
                <a:lnTo>
                  <a:pt x="71990" y="57420"/>
                </a:lnTo>
                <a:lnTo>
                  <a:pt x="72230" y="56990"/>
                </a:lnTo>
                <a:lnTo>
                  <a:pt x="72380" y="56860"/>
                </a:lnTo>
                <a:lnTo>
                  <a:pt x="72530" y="56770"/>
                </a:lnTo>
                <a:lnTo>
                  <a:pt x="72670" y="56720"/>
                </a:lnTo>
                <a:lnTo>
                  <a:pt x="72790" y="56540"/>
                </a:lnTo>
                <a:lnTo>
                  <a:pt x="72840" y="56260"/>
                </a:lnTo>
                <a:lnTo>
                  <a:pt x="72850" y="55660"/>
                </a:lnTo>
                <a:lnTo>
                  <a:pt x="72800" y="55110"/>
                </a:lnTo>
                <a:lnTo>
                  <a:pt x="72660" y="54560"/>
                </a:lnTo>
                <a:lnTo>
                  <a:pt x="72650" y="54470"/>
                </a:lnTo>
                <a:lnTo>
                  <a:pt x="72780" y="54360"/>
                </a:lnTo>
                <a:lnTo>
                  <a:pt x="73840" y="54880"/>
                </a:lnTo>
                <a:lnTo>
                  <a:pt x="74090" y="55090"/>
                </a:lnTo>
                <a:lnTo>
                  <a:pt x="74200" y="55050"/>
                </a:lnTo>
                <a:lnTo>
                  <a:pt x="74290" y="54970"/>
                </a:lnTo>
                <a:lnTo>
                  <a:pt x="76640" y="52110"/>
                </a:lnTo>
                <a:lnTo>
                  <a:pt x="78450" y="49440"/>
                </a:lnTo>
                <a:lnTo>
                  <a:pt x="78470" y="49200"/>
                </a:lnTo>
                <a:lnTo>
                  <a:pt x="78380" y="48850"/>
                </a:lnTo>
                <a:lnTo>
                  <a:pt x="74760" y="41740"/>
                </a:lnTo>
                <a:lnTo>
                  <a:pt x="74620" y="41620"/>
                </a:lnTo>
                <a:lnTo>
                  <a:pt x="74480" y="41560"/>
                </a:lnTo>
                <a:lnTo>
                  <a:pt x="74330" y="41530"/>
                </a:lnTo>
                <a:lnTo>
                  <a:pt x="74200" y="41470"/>
                </a:lnTo>
                <a:lnTo>
                  <a:pt x="74080" y="41370"/>
                </a:lnTo>
                <a:lnTo>
                  <a:pt x="74010" y="41190"/>
                </a:lnTo>
                <a:lnTo>
                  <a:pt x="73970" y="41030"/>
                </a:lnTo>
                <a:lnTo>
                  <a:pt x="73950" y="40720"/>
                </a:lnTo>
                <a:lnTo>
                  <a:pt x="73810" y="40130"/>
                </a:lnTo>
                <a:lnTo>
                  <a:pt x="73740" y="40010"/>
                </a:lnTo>
                <a:lnTo>
                  <a:pt x="73650" y="39910"/>
                </a:lnTo>
                <a:lnTo>
                  <a:pt x="73590" y="39810"/>
                </a:lnTo>
                <a:lnTo>
                  <a:pt x="73690" y="39640"/>
                </a:lnTo>
                <a:lnTo>
                  <a:pt x="74040" y="39140"/>
                </a:lnTo>
                <a:lnTo>
                  <a:pt x="74410" y="38420"/>
                </a:lnTo>
                <a:lnTo>
                  <a:pt x="74440" y="37680"/>
                </a:lnTo>
                <a:lnTo>
                  <a:pt x="77170" y="37790"/>
                </a:lnTo>
                <a:lnTo>
                  <a:pt x="77730" y="37750"/>
                </a:lnTo>
                <a:lnTo>
                  <a:pt x="77950" y="37770"/>
                </a:lnTo>
                <a:lnTo>
                  <a:pt x="80850" y="38400"/>
                </a:lnTo>
                <a:lnTo>
                  <a:pt x="81140" y="38520"/>
                </a:lnTo>
                <a:lnTo>
                  <a:pt x="81460" y="38710"/>
                </a:lnTo>
                <a:lnTo>
                  <a:pt x="82170" y="39230"/>
                </a:lnTo>
                <a:lnTo>
                  <a:pt x="83240" y="39600"/>
                </a:lnTo>
                <a:lnTo>
                  <a:pt x="83250" y="39600"/>
                </a:lnTo>
                <a:lnTo>
                  <a:pt x="82590" y="40480"/>
                </a:lnTo>
                <a:lnTo>
                  <a:pt x="82440" y="40840"/>
                </a:lnTo>
                <a:lnTo>
                  <a:pt x="82430" y="41250"/>
                </a:lnTo>
                <a:lnTo>
                  <a:pt x="83100" y="42050"/>
                </a:lnTo>
                <a:lnTo>
                  <a:pt x="83180" y="42110"/>
                </a:lnTo>
                <a:lnTo>
                  <a:pt x="83280" y="42090"/>
                </a:lnTo>
                <a:lnTo>
                  <a:pt x="83470" y="42020"/>
                </a:lnTo>
                <a:lnTo>
                  <a:pt x="83530" y="41960"/>
                </a:lnTo>
                <a:lnTo>
                  <a:pt x="83570" y="41850"/>
                </a:lnTo>
                <a:lnTo>
                  <a:pt x="83620" y="41760"/>
                </a:lnTo>
                <a:lnTo>
                  <a:pt x="83740" y="41720"/>
                </a:lnTo>
                <a:lnTo>
                  <a:pt x="84260" y="41780"/>
                </a:lnTo>
                <a:lnTo>
                  <a:pt x="84400" y="41830"/>
                </a:lnTo>
                <a:lnTo>
                  <a:pt x="84510" y="41930"/>
                </a:lnTo>
                <a:lnTo>
                  <a:pt x="84620" y="42070"/>
                </a:lnTo>
                <a:lnTo>
                  <a:pt x="85150" y="41930"/>
                </a:lnTo>
                <a:lnTo>
                  <a:pt x="85730" y="42020"/>
                </a:lnTo>
                <a:lnTo>
                  <a:pt x="86260" y="42280"/>
                </a:lnTo>
                <a:lnTo>
                  <a:pt x="86640" y="42650"/>
                </a:lnTo>
                <a:lnTo>
                  <a:pt x="86880" y="43150"/>
                </a:lnTo>
                <a:lnTo>
                  <a:pt x="87060" y="43730"/>
                </a:lnTo>
                <a:lnTo>
                  <a:pt x="87170" y="44330"/>
                </a:lnTo>
                <a:lnTo>
                  <a:pt x="87190" y="44870"/>
                </a:lnTo>
                <a:lnTo>
                  <a:pt x="87440" y="44740"/>
                </a:lnTo>
                <a:lnTo>
                  <a:pt x="87680" y="44660"/>
                </a:lnTo>
                <a:lnTo>
                  <a:pt x="87930" y="44660"/>
                </a:lnTo>
                <a:lnTo>
                  <a:pt x="88190" y="44770"/>
                </a:lnTo>
                <a:lnTo>
                  <a:pt x="88430" y="44820"/>
                </a:lnTo>
                <a:lnTo>
                  <a:pt x="88650" y="44750"/>
                </a:lnTo>
                <a:lnTo>
                  <a:pt x="88880" y="44640"/>
                </a:lnTo>
                <a:lnTo>
                  <a:pt x="89120" y="44600"/>
                </a:lnTo>
                <a:lnTo>
                  <a:pt x="89530" y="44720"/>
                </a:lnTo>
                <a:lnTo>
                  <a:pt x="90080" y="44960"/>
                </a:lnTo>
                <a:lnTo>
                  <a:pt x="90570" y="45270"/>
                </a:lnTo>
                <a:lnTo>
                  <a:pt x="90890" y="45700"/>
                </a:lnTo>
                <a:lnTo>
                  <a:pt x="91470" y="46100"/>
                </a:lnTo>
                <a:lnTo>
                  <a:pt x="91650" y="46290"/>
                </a:lnTo>
                <a:lnTo>
                  <a:pt x="91990" y="46990"/>
                </a:lnTo>
                <a:lnTo>
                  <a:pt x="92120" y="47420"/>
                </a:lnTo>
                <a:lnTo>
                  <a:pt x="92020" y="47890"/>
                </a:lnTo>
                <a:lnTo>
                  <a:pt x="91430" y="49170"/>
                </a:lnTo>
                <a:lnTo>
                  <a:pt x="91350" y="49530"/>
                </a:lnTo>
                <a:lnTo>
                  <a:pt x="91350" y="49880"/>
                </a:lnTo>
                <a:lnTo>
                  <a:pt x="91450" y="50250"/>
                </a:lnTo>
                <a:lnTo>
                  <a:pt x="91510" y="50690"/>
                </a:lnTo>
                <a:lnTo>
                  <a:pt x="91350" y="51000"/>
                </a:lnTo>
                <a:lnTo>
                  <a:pt x="91090" y="51290"/>
                </a:lnTo>
                <a:lnTo>
                  <a:pt x="90870" y="51640"/>
                </a:lnTo>
                <a:lnTo>
                  <a:pt x="90790" y="51980"/>
                </a:lnTo>
                <a:lnTo>
                  <a:pt x="90720" y="52600"/>
                </a:lnTo>
                <a:lnTo>
                  <a:pt x="90570" y="52910"/>
                </a:lnTo>
                <a:lnTo>
                  <a:pt x="90560" y="53120"/>
                </a:lnTo>
                <a:lnTo>
                  <a:pt x="90980" y="54260"/>
                </a:lnTo>
                <a:lnTo>
                  <a:pt x="91130" y="54570"/>
                </a:lnTo>
                <a:lnTo>
                  <a:pt x="91180" y="54740"/>
                </a:lnTo>
                <a:lnTo>
                  <a:pt x="91170" y="54870"/>
                </a:lnTo>
                <a:lnTo>
                  <a:pt x="91090" y="55120"/>
                </a:lnTo>
                <a:lnTo>
                  <a:pt x="91090" y="55240"/>
                </a:lnTo>
                <a:lnTo>
                  <a:pt x="91190" y="55420"/>
                </a:lnTo>
                <a:lnTo>
                  <a:pt x="91250" y="55480"/>
                </a:lnTo>
                <a:lnTo>
                  <a:pt x="91500" y="55720"/>
                </a:lnTo>
                <a:lnTo>
                  <a:pt x="91610" y="55910"/>
                </a:lnTo>
                <a:lnTo>
                  <a:pt x="91640" y="56040"/>
                </a:lnTo>
                <a:lnTo>
                  <a:pt x="91620" y="56490"/>
                </a:lnTo>
                <a:lnTo>
                  <a:pt x="91560" y="56820"/>
                </a:lnTo>
                <a:lnTo>
                  <a:pt x="91510" y="56960"/>
                </a:lnTo>
                <a:lnTo>
                  <a:pt x="91430" y="57110"/>
                </a:lnTo>
                <a:lnTo>
                  <a:pt x="91320" y="57230"/>
                </a:lnTo>
                <a:lnTo>
                  <a:pt x="91200" y="57320"/>
                </a:lnTo>
                <a:lnTo>
                  <a:pt x="91100" y="57430"/>
                </a:lnTo>
                <a:lnTo>
                  <a:pt x="91060" y="57590"/>
                </a:lnTo>
                <a:lnTo>
                  <a:pt x="91150" y="57870"/>
                </a:lnTo>
                <a:lnTo>
                  <a:pt x="91360" y="58090"/>
                </a:lnTo>
                <a:lnTo>
                  <a:pt x="91870" y="58420"/>
                </a:lnTo>
                <a:lnTo>
                  <a:pt x="91950" y="58720"/>
                </a:lnTo>
                <a:lnTo>
                  <a:pt x="91850" y="58890"/>
                </a:lnTo>
                <a:lnTo>
                  <a:pt x="91670" y="59010"/>
                </a:lnTo>
                <a:lnTo>
                  <a:pt x="91500" y="59170"/>
                </a:lnTo>
                <a:lnTo>
                  <a:pt x="91450" y="59310"/>
                </a:lnTo>
                <a:lnTo>
                  <a:pt x="91420" y="59660"/>
                </a:lnTo>
                <a:lnTo>
                  <a:pt x="91240" y="60080"/>
                </a:lnTo>
                <a:lnTo>
                  <a:pt x="91430" y="60270"/>
                </a:lnTo>
                <a:lnTo>
                  <a:pt x="91590" y="60530"/>
                </a:lnTo>
                <a:lnTo>
                  <a:pt x="91600" y="60750"/>
                </a:lnTo>
                <a:lnTo>
                  <a:pt x="91120" y="60840"/>
                </a:lnTo>
                <a:lnTo>
                  <a:pt x="91030" y="60960"/>
                </a:lnTo>
                <a:lnTo>
                  <a:pt x="90970" y="61130"/>
                </a:lnTo>
                <a:lnTo>
                  <a:pt x="90870" y="61280"/>
                </a:lnTo>
                <a:lnTo>
                  <a:pt x="90740" y="61380"/>
                </a:lnTo>
                <a:lnTo>
                  <a:pt x="90600" y="61450"/>
                </a:lnTo>
                <a:lnTo>
                  <a:pt x="90300" y="61550"/>
                </a:lnTo>
                <a:lnTo>
                  <a:pt x="90170" y="61670"/>
                </a:lnTo>
                <a:lnTo>
                  <a:pt x="90270" y="61780"/>
                </a:lnTo>
                <a:lnTo>
                  <a:pt x="90550" y="61930"/>
                </a:lnTo>
                <a:lnTo>
                  <a:pt x="90720" y="62520"/>
                </a:lnTo>
                <a:lnTo>
                  <a:pt x="90970" y="62600"/>
                </a:lnTo>
                <a:lnTo>
                  <a:pt x="91280" y="62650"/>
                </a:lnTo>
                <a:lnTo>
                  <a:pt x="91390" y="62750"/>
                </a:lnTo>
                <a:lnTo>
                  <a:pt x="91050" y="62950"/>
                </a:lnTo>
                <a:lnTo>
                  <a:pt x="90870" y="63150"/>
                </a:lnTo>
                <a:lnTo>
                  <a:pt x="90780" y="63460"/>
                </a:lnTo>
                <a:lnTo>
                  <a:pt x="90730" y="64620"/>
                </a:lnTo>
                <a:lnTo>
                  <a:pt x="90650" y="64990"/>
                </a:lnTo>
                <a:lnTo>
                  <a:pt x="90640" y="65120"/>
                </a:lnTo>
                <a:lnTo>
                  <a:pt x="90750" y="65750"/>
                </a:lnTo>
                <a:lnTo>
                  <a:pt x="90640" y="65950"/>
                </a:lnTo>
                <a:lnTo>
                  <a:pt x="90260" y="66160"/>
                </a:lnTo>
                <a:lnTo>
                  <a:pt x="90230" y="66170"/>
                </a:lnTo>
                <a:lnTo>
                  <a:pt x="88540" y="66830"/>
                </a:lnTo>
                <a:lnTo>
                  <a:pt x="88430" y="66940"/>
                </a:lnTo>
                <a:lnTo>
                  <a:pt x="88360" y="67040"/>
                </a:lnTo>
                <a:lnTo>
                  <a:pt x="88320" y="67170"/>
                </a:lnTo>
                <a:lnTo>
                  <a:pt x="88330" y="67340"/>
                </a:lnTo>
                <a:lnTo>
                  <a:pt x="88260" y="67480"/>
                </a:lnTo>
                <a:lnTo>
                  <a:pt x="88260" y="67570"/>
                </a:lnTo>
                <a:lnTo>
                  <a:pt x="88340" y="67640"/>
                </a:lnTo>
                <a:lnTo>
                  <a:pt x="88460" y="67730"/>
                </a:lnTo>
                <a:lnTo>
                  <a:pt x="88530" y="67850"/>
                </a:lnTo>
                <a:lnTo>
                  <a:pt x="88510" y="68000"/>
                </a:lnTo>
                <a:lnTo>
                  <a:pt x="88420" y="68280"/>
                </a:lnTo>
                <a:lnTo>
                  <a:pt x="88340" y="69050"/>
                </a:lnTo>
                <a:lnTo>
                  <a:pt x="88270" y="69260"/>
                </a:lnTo>
                <a:lnTo>
                  <a:pt x="88170" y="69350"/>
                </a:lnTo>
                <a:lnTo>
                  <a:pt x="87920" y="69440"/>
                </a:lnTo>
                <a:lnTo>
                  <a:pt x="87840" y="69510"/>
                </a:lnTo>
                <a:lnTo>
                  <a:pt x="87830" y="69650"/>
                </a:lnTo>
                <a:lnTo>
                  <a:pt x="87920" y="69910"/>
                </a:lnTo>
                <a:lnTo>
                  <a:pt x="87910" y="70020"/>
                </a:lnTo>
                <a:lnTo>
                  <a:pt x="87720" y="70230"/>
                </a:lnTo>
                <a:lnTo>
                  <a:pt x="87220" y="70410"/>
                </a:lnTo>
                <a:lnTo>
                  <a:pt x="87020" y="70570"/>
                </a:lnTo>
                <a:lnTo>
                  <a:pt x="87070" y="71060"/>
                </a:lnTo>
                <a:lnTo>
                  <a:pt x="88170" y="72000"/>
                </a:lnTo>
                <a:lnTo>
                  <a:pt x="88280" y="72460"/>
                </a:lnTo>
                <a:lnTo>
                  <a:pt x="88220" y="72420"/>
                </a:lnTo>
                <a:lnTo>
                  <a:pt x="87520" y="72580"/>
                </a:lnTo>
                <a:lnTo>
                  <a:pt x="87380" y="72650"/>
                </a:lnTo>
                <a:lnTo>
                  <a:pt x="87250" y="72730"/>
                </a:lnTo>
                <a:lnTo>
                  <a:pt x="86970" y="72970"/>
                </a:lnTo>
                <a:lnTo>
                  <a:pt x="86850" y="73090"/>
                </a:lnTo>
                <a:lnTo>
                  <a:pt x="86780" y="73240"/>
                </a:lnTo>
                <a:lnTo>
                  <a:pt x="86790" y="73620"/>
                </a:lnTo>
                <a:lnTo>
                  <a:pt x="86690" y="73750"/>
                </a:lnTo>
                <a:lnTo>
                  <a:pt x="86550" y="73860"/>
                </a:lnTo>
                <a:lnTo>
                  <a:pt x="86430" y="73990"/>
                </a:lnTo>
                <a:lnTo>
                  <a:pt x="86340" y="74250"/>
                </a:lnTo>
                <a:lnTo>
                  <a:pt x="86270" y="74440"/>
                </a:lnTo>
                <a:lnTo>
                  <a:pt x="86180" y="74540"/>
                </a:lnTo>
                <a:lnTo>
                  <a:pt x="86050" y="74560"/>
                </a:lnTo>
                <a:lnTo>
                  <a:pt x="85910" y="74500"/>
                </a:lnTo>
                <a:lnTo>
                  <a:pt x="85680" y="74380"/>
                </a:lnTo>
                <a:lnTo>
                  <a:pt x="85540" y="74360"/>
                </a:lnTo>
                <a:lnTo>
                  <a:pt x="85450" y="74380"/>
                </a:lnTo>
                <a:lnTo>
                  <a:pt x="84780" y="74590"/>
                </a:lnTo>
                <a:lnTo>
                  <a:pt x="84670" y="74590"/>
                </a:lnTo>
                <a:lnTo>
                  <a:pt x="84570" y="74500"/>
                </a:lnTo>
                <a:lnTo>
                  <a:pt x="84530" y="74240"/>
                </a:lnTo>
                <a:lnTo>
                  <a:pt x="84400" y="74140"/>
                </a:lnTo>
                <a:lnTo>
                  <a:pt x="84260" y="74140"/>
                </a:lnTo>
                <a:lnTo>
                  <a:pt x="84120" y="74200"/>
                </a:lnTo>
                <a:lnTo>
                  <a:pt x="83870" y="74350"/>
                </a:lnTo>
                <a:lnTo>
                  <a:pt x="83560" y="74420"/>
                </a:lnTo>
                <a:lnTo>
                  <a:pt x="83210" y="74400"/>
                </a:lnTo>
                <a:lnTo>
                  <a:pt x="82870" y="74290"/>
                </a:lnTo>
                <a:lnTo>
                  <a:pt x="82640" y="74080"/>
                </a:lnTo>
                <a:lnTo>
                  <a:pt x="82650" y="74010"/>
                </a:lnTo>
                <a:lnTo>
                  <a:pt x="82660" y="73450"/>
                </a:lnTo>
                <a:lnTo>
                  <a:pt x="82770" y="73320"/>
                </a:lnTo>
                <a:lnTo>
                  <a:pt x="83070" y="73170"/>
                </a:lnTo>
                <a:lnTo>
                  <a:pt x="83280" y="72730"/>
                </a:lnTo>
                <a:lnTo>
                  <a:pt x="83450" y="72620"/>
                </a:lnTo>
                <a:lnTo>
                  <a:pt x="83510" y="72530"/>
                </a:lnTo>
                <a:lnTo>
                  <a:pt x="83320" y="72260"/>
                </a:lnTo>
                <a:lnTo>
                  <a:pt x="83170" y="72150"/>
                </a:lnTo>
                <a:lnTo>
                  <a:pt x="83010" y="72080"/>
                </a:lnTo>
                <a:lnTo>
                  <a:pt x="82900" y="71970"/>
                </a:lnTo>
                <a:lnTo>
                  <a:pt x="82850" y="71570"/>
                </a:lnTo>
                <a:lnTo>
                  <a:pt x="82750" y="71420"/>
                </a:lnTo>
                <a:lnTo>
                  <a:pt x="82490" y="71150"/>
                </a:lnTo>
                <a:lnTo>
                  <a:pt x="82310" y="70890"/>
                </a:lnTo>
                <a:lnTo>
                  <a:pt x="81980" y="70210"/>
                </a:lnTo>
                <a:lnTo>
                  <a:pt x="81850" y="69610"/>
                </a:lnTo>
                <a:lnTo>
                  <a:pt x="81720" y="69310"/>
                </a:lnTo>
                <a:lnTo>
                  <a:pt x="81550" y="69030"/>
                </a:lnTo>
                <a:lnTo>
                  <a:pt x="81350" y="68840"/>
                </a:lnTo>
                <a:lnTo>
                  <a:pt x="81190" y="68730"/>
                </a:lnTo>
                <a:lnTo>
                  <a:pt x="81150" y="68710"/>
                </a:lnTo>
                <a:lnTo>
                  <a:pt x="81110" y="68790"/>
                </a:lnTo>
                <a:lnTo>
                  <a:pt x="80810" y="69240"/>
                </a:lnTo>
                <a:lnTo>
                  <a:pt x="80660" y="69530"/>
                </a:lnTo>
                <a:lnTo>
                  <a:pt x="80620" y="69690"/>
                </a:lnTo>
                <a:lnTo>
                  <a:pt x="80600" y="69980"/>
                </a:lnTo>
                <a:lnTo>
                  <a:pt x="80540" y="70130"/>
                </a:lnTo>
                <a:lnTo>
                  <a:pt x="80430" y="70290"/>
                </a:lnTo>
                <a:lnTo>
                  <a:pt x="79320" y="71360"/>
                </a:lnTo>
                <a:lnTo>
                  <a:pt x="79230" y="71510"/>
                </a:lnTo>
                <a:lnTo>
                  <a:pt x="79180" y="71820"/>
                </a:lnTo>
                <a:lnTo>
                  <a:pt x="79120" y="71950"/>
                </a:lnTo>
                <a:lnTo>
                  <a:pt x="78970" y="72050"/>
                </a:lnTo>
                <a:lnTo>
                  <a:pt x="78630" y="72160"/>
                </a:lnTo>
                <a:lnTo>
                  <a:pt x="78450" y="72250"/>
                </a:lnTo>
                <a:lnTo>
                  <a:pt x="78310" y="72380"/>
                </a:lnTo>
                <a:lnTo>
                  <a:pt x="78100" y="72640"/>
                </a:lnTo>
                <a:lnTo>
                  <a:pt x="77980" y="72760"/>
                </a:lnTo>
                <a:lnTo>
                  <a:pt x="77500" y="73090"/>
                </a:lnTo>
                <a:lnTo>
                  <a:pt x="77360" y="73230"/>
                </a:lnTo>
                <a:lnTo>
                  <a:pt x="77280" y="73370"/>
                </a:lnTo>
                <a:lnTo>
                  <a:pt x="77240" y="73500"/>
                </a:lnTo>
                <a:lnTo>
                  <a:pt x="77170" y="73620"/>
                </a:lnTo>
                <a:lnTo>
                  <a:pt x="77020" y="73710"/>
                </a:lnTo>
                <a:lnTo>
                  <a:pt x="76950" y="73680"/>
                </a:lnTo>
                <a:lnTo>
                  <a:pt x="76820" y="73510"/>
                </a:lnTo>
                <a:lnTo>
                  <a:pt x="76730" y="73480"/>
                </a:lnTo>
                <a:lnTo>
                  <a:pt x="76530" y="73540"/>
                </a:lnTo>
                <a:lnTo>
                  <a:pt x="76450" y="73540"/>
                </a:lnTo>
                <a:lnTo>
                  <a:pt x="76140" y="73490"/>
                </a:lnTo>
                <a:lnTo>
                  <a:pt x="75860" y="73560"/>
                </a:lnTo>
                <a:lnTo>
                  <a:pt x="75600" y="73530"/>
                </a:lnTo>
                <a:lnTo>
                  <a:pt x="73070" y="72590"/>
                </a:lnTo>
                <a:lnTo>
                  <a:pt x="72930" y="72560"/>
                </a:lnTo>
                <a:lnTo>
                  <a:pt x="72760" y="72580"/>
                </a:lnTo>
                <a:lnTo>
                  <a:pt x="72480" y="72740"/>
                </a:lnTo>
                <a:lnTo>
                  <a:pt x="72320" y="72780"/>
                </a:lnTo>
                <a:lnTo>
                  <a:pt x="72020" y="72700"/>
                </a:lnTo>
                <a:lnTo>
                  <a:pt x="71080" y="72280"/>
                </a:lnTo>
                <a:lnTo>
                  <a:pt x="70720" y="72210"/>
                </a:lnTo>
                <a:lnTo>
                  <a:pt x="70540" y="72270"/>
                </a:lnTo>
                <a:lnTo>
                  <a:pt x="70270" y="72530"/>
                </a:lnTo>
                <a:lnTo>
                  <a:pt x="70110" y="72700"/>
                </a:lnTo>
                <a:lnTo>
                  <a:pt x="69910" y="72710"/>
                </a:lnTo>
                <a:lnTo>
                  <a:pt x="69870" y="72620"/>
                </a:lnTo>
                <a:lnTo>
                  <a:pt x="69940" y="72490"/>
                </a:lnTo>
                <a:lnTo>
                  <a:pt x="70110" y="72350"/>
                </a:lnTo>
                <a:lnTo>
                  <a:pt x="70170" y="72250"/>
                </a:lnTo>
                <a:lnTo>
                  <a:pt x="70230" y="72130"/>
                </a:lnTo>
                <a:lnTo>
                  <a:pt x="70270" y="72000"/>
                </a:lnTo>
                <a:lnTo>
                  <a:pt x="70280" y="71880"/>
                </a:lnTo>
                <a:lnTo>
                  <a:pt x="70310" y="71730"/>
                </a:lnTo>
                <a:lnTo>
                  <a:pt x="70390" y="71610"/>
                </a:lnTo>
                <a:lnTo>
                  <a:pt x="70520" y="71480"/>
                </a:lnTo>
                <a:lnTo>
                  <a:pt x="70480" y="71320"/>
                </a:lnTo>
                <a:lnTo>
                  <a:pt x="70410" y="71300"/>
                </a:lnTo>
                <a:lnTo>
                  <a:pt x="70320" y="71310"/>
                </a:lnTo>
                <a:lnTo>
                  <a:pt x="70220" y="71190"/>
                </a:lnTo>
                <a:lnTo>
                  <a:pt x="70180" y="71080"/>
                </a:lnTo>
                <a:lnTo>
                  <a:pt x="70110" y="70690"/>
                </a:lnTo>
                <a:lnTo>
                  <a:pt x="69970" y="70520"/>
                </a:lnTo>
                <a:lnTo>
                  <a:pt x="69700" y="70070"/>
                </a:lnTo>
                <a:lnTo>
                  <a:pt x="69570" y="69950"/>
                </a:lnTo>
                <a:lnTo>
                  <a:pt x="69220" y="70130"/>
                </a:lnTo>
                <a:lnTo>
                  <a:pt x="69010" y="70140"/>
                </a:lnTo>
                <a:lnTo>
                  <a:pt x="68950" y="69880"/>
                </a:lnTo>
                <a:lnTo>
                  <a:pt x="68940" y="69730"/>
                </a:lnTo>
                <a:lnTo>
                  <a:pt x="68880" y="69630"/>
                </a:lnTo>
                <a:lnTo>
                  <a:pt x="68690" y="69440"/>
                </a:lnTo>
                <a:lnTo>
                  <a:pt x="68660" y="69350"/>
                </a:lnTo>
                <a:lnTo>
                  <a:pt x="68680" y="69260"/>
                </a:lnTo>
                <a:lnTo>
                  <a:pt x="68750" y="69150"/>
                </a:lnTo>
                <a:lnTo>
                  <a:pt x="68770" y="69080"/>
                </a:lnTo>
                <a:lnTo>
                  <a:pt x="68830" y="68980"/>
                </a:lnTo>
                <a:lnTo>
                  <a:pt x="68840" y="68900"/>
                </a:lnTo>
                <a:lnTo>
                  <a:pt x="68570" y="68830"/>
                </a:lnTo>
                <a:lnTo>
                  <a:pt x="68530" y="68750"/>
                </a:lnTo>
                <a:lnTo>
                  <a:pt x="68550" y="68660"/>
                </a:lnTo>
                <a:lnTo>
                  <a:pt x="68550" y="68600"/>
                </a:lnTo>
                <a:lnTo>
                  <a:pt x="68570" y="68590"/>
                </a:lnTo>
                <a:lnTo>
                  <a:pt x="68520" y="68260"/>
                </a:lnTo>
                <a:lnTo>
                  <a:pt x="68450" y="68170"/>
                </a:lnTo>
                <a:lnTo>
                  <a:pt x="68230" y="67950"/>
                </a:lnTo>
                <a:lnTo>
                  <a:pt x="68140" y="67840"/>
                </a:lnTo>
                <a:lnTo>
                  <a:pt x="68010" y="67530"/>
                </a:lnTo>
                <a:lnTo>
                  <a:pt x="67690" y="66480"/>
                </a:lnTo>
                <a:lnTo>
                  <a:pt x="67520" y="66130"/>
                </a:lnTo>
                <a:lnTo>
                  <a:pt x="67280" y="65960"/>
                </a:lnTo>
                <a:lnTo>
                  <a:pt x="66670" y="65760"/>
                </a:lnTo>
                <a:lnTo>
                  <a:pt x="66600" y="6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gooué-L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600" y="65710"/>
                </a:moveTo>
                <a:lnTo>
                  <a:pt x="65640" y="65020"/>
                </a:lnTo>
                <a:lnTo>
                  <a:pt x="65020" y="64760"/>
                </a:lnTo>
                <a:lnTo>
                  <a:pt x="64310" y="64780"/>
                </a:lnTo>
                <a:lnTo>
                  <a:pt x="64150" y="64840"/>
                </a:lnTo>
                <a:lnTo>
                  <a:pt x="63440" y="65320"/>
                </a:lnTo>
                <a:lnTo>
                  <a:pt x="63350" y="65400"/>
                </a:lnTo>
                <a:lnTo>
                  <a:pt x="63280" y="65490"/>
                </a:lnTo>
                <a:lnTo>
                  <a:pt x="63190" y="65680"/>
                </a:lnTo>
                <a:lnTo>
                  <a:pt x="63170" y="65800"/>
                </a:lnTo>
                <a:lnTo>
                  <a:pt x="63160" y="65960"/>
                </a:lnTo>
                <a:lnTo>
                  <a:pt x="63100" y="66110"/>
                </a:lnTo>
                <a:lnTo>
                  <a:pt x="62910" y="66210"/>
                </a:lnTo>
                <a:lnTo>
                  <a:pt x="62650" y="66130"/>
                </a:lnTo>
                <a:lnTo>
                  <a:pt x="62380" y="65840"/>
                </a:lnTo>
                <a:lnTo>
                  <a:pt x="62430" y="65530"/>
                </a:lnTo>
                <a:lnTo>
                  <a:pt x="62360" y="65310"/>
                </a:lnTo>
                <a:lnTo>
                  <a:pt x="62260" y="65270"/>
                </a:lnTo>
                <a:lnTo>
                  <a:pt x="62120" y="65230"/>
                </a:lnTo>
                <a:lnTo>
                  <a:pt x="61980" y="65220"/>
                </a:lnTo>
                <a:lnTo>
                  <a:pt x="60960" y="65320"/>
                </a:lnTo>
                <a:lnTo>
                  <a:pt x="60810" y="65310"/>
                </a:lnTo>
                <a:lnTo>
                  <a:pt x="59030" y="64690"/>
                </a:lnTo>
                <a:lnTo>
                  <a:pt x="58880" y="64610"/>
                </a:lnTo>
                <a:lnTo>
                  <a:pt x="57980" y="63860"/>
                </a:lnTo>
                <a:lnTo>
                  <a:pt x="57790" y="63650"/>
                </a:lnTo>
                <a:lnTo>
                  <a:pt x="56830" y="62340"/>
                </a:lnTo>
                <a:lnTo>
                  <a:pt x="56700" y="62240"/>
                </a:lnTo>
                <a:lnTo>
                  <a:pt x="56550" y="62180"/>
                </a:lnTo>
                <a:lnTo>
                  <a:pt x="56400" y="62100"/>
                </a:lnTo>
                <a:lnTo>
                  <a:pt x="56260" y="61970"/>
                </a:lnTo>
                <a:lnTo>
                  <a:pt x="56120" y="61650"/>
                </a:lnTo>
                <a:lnTo>
                  <a:pt x="56080" y="61480"/>
                </a:lnTo>
                <a:lnTo>
                  <a:pt x="56070" y="61340"/>
                </a:lnTo>
                <a:lnTo>
                  <a:pt x="56100" y="61260"/>
                </a:lnTo>
                <a:lnTo>
                  <a:pt x="56140" y="61200"/>
                </a:lnTo>
                <a:lnTo>
                  <a:pt x="56180" y="61140"/>
                </a:lnTo>
                <a:lnTo>
                  <a:pt x="56290" y="61040"/>
                </a:lnTo>
                <a:lnTo>
                  <a:pt x="56370" y="60930"/>
                </a:lnTo>
                <a:lnTo>
                  <a:pt x="56440" y="60810"/>
                </a:lnTo>
                <a:lnTo>
                  <a:pt x="56460" y="60780"/>
                </a:lnTo>
                <a:lnTo>
                  <a:pt x="56490" y="60650"/>
                </a:lnTo>
                <a:lnTo>
                  <a:pt x="56520" y="60310"/>
                </a:lnTo>
                <a:lnTo>
                  <a:pt x="56480" y="59770"/>
                </a:lnTo>
                <a:lnTo>
                  <a:pt x="56270" y="59080"/>
                </a:lnTo>
                <a:lnTo>
                  <a:pt x="56240" y="58920"/>
                </a:lnTo>
                <a:lnTo>
                  <a:pt x="56240" y="58640"/>
                </a:lnTo>
                <a:lnTo>
                  <a:pt x="56230" y="58550"/>
                </a:lnTo>
                <a:lnTo>
                  <a:pt x="56140" y="58400"/>
                </a:lnTo>
                <a:lnTo>
                  <a:pt x="55620" y="57760"/>
                </a:lnTo>
                <a:lnTo>
                  <a:pt x="55320" y="57470"/>
                </a:lnTo>
                <a:lnTo>
                  <a:pt x="55200" y="57390"/>
                </a:lnTo>
                <a:lnTo>
                  <a:pt x="54640" y="57140"/>
                </a:lnTo>
                <a:lnTo>
                  <a:pt x="54520" y="57070"/>
                </a:lnTo>
                <a:lnTo>
                  <a:pt x="54000" y="56560"/>
                </a:lnTo>
                <a:lnTo>
                  <a:pt x="53290" y="56060"/>
                </a:lnTo>
                <a:lnTo>
                  <a:pt x="53060" y="55810"/>
                </a:lnTo>
                <a:lnTo>
                  <a:pt x="52540" y="55100"/>
                </a:lnTo>
                <a:lnTo>
                  <a:pt x="52460" y="54940"/>
                </a:lnTo>
                <a:lnTo>
                  <a:pt x="52330" y="54500"/>
                </a:lnTo>
                <a:lnTo>
                  <a:pt x="52290" y="54190"/>
                </a:lnTo>
                <a:lnTo>
                  <a:pt x="52300" y="53950"/>
                </a:lnTo>
                <a:lnTo>
                  <a:pt x="52330" y="53830"/>
                </a:lnTo>
                <a:lnTo>
                  <a:pt x="52320" y="53760"/>
                </a:lnTo>
                <a:lnTo>
                  <a:pt x="52280" y="53710"/>
                </a:lnTo>
                <a:lnTo>
                  <a:pt x="52140" y="53690"/>
                </a:lnTo>
                <a:lnTo>
                  <a:pt x="52000" y="53730"/>
                </a:lnTo>
                <a:lnTo>
                  <a:pt x="51850" y="53790"/>
                </a:lnTo>
                <a:lnTo>
                  <a:pt x="50850" y="54420"/>
                </a:lnTo>
                <a:lnTo>
                  <a:pt x="50420" y="54520"/>
                </a:lnTo>
                <a:lnTo>
                  <a:pt x="50130" y="54640"/>
                </a:lnTo>
                <a:lnTo>
                  <a:pt x="49980" y="54690"/>
                </a:lnTo>
                <a:lnTo>
                  <a:pt x="49830" y="54680"/>
                </a:lnTo>
                <a:lnTo>
                  <a:pt x="49550" y="54610"/>
                </a:lnTo>
                <a:lnTo>
                  <a:pt x="49410" y="54550"/>
                </a:lnTo>
                <a:lnTo>
                  <a:pt x="49300" y="54420"/>
                </a:lnTo>
                <a:lnTo>
                  <a:pt x="49270" y="54160"/>
                </a:lnTo>
                <a:lnTo>
                  <a:pt x="49320" y="53890"/>
                </a:lnTo>
                <a:lnTo>
                  <a:pt x="49340" y="53650"/>
                </a:lnTo>
                <a:lnTo>
                  <a:pt x="49320" y="53360"/>
                </a:lnTo>
                <a:lnTo>
                  <a:pt x="49280" y="53170"/>
                </a:lnTo>
                <a:lnTo>
                  <a:pt x="49190" y="52880"/>
                </a:lnTo>
                <a:lnTo>
                  <a:pt x="49140" y="52800"/>
                </a:lnTo>
                <a:lnTo>
                  <a:pt x="49110" y="52760"/>
                </a:lnTo>
                <a:lnTo>
                  <a:pt x="48830" y="52460"/>
                </a:lnTo>
                <a:lnTo>
                  <a:pt x="48750" y="52320"/>
                </a:lnTo>
                <a:lnTo>
                  <a:pt x="48690" y="52180"/>
                </a:lnTo>
                <a:lnTo>
                  <a:pt x="48660" y="52020"/>
                </a:lnTo>
                <a:lnTo>
                  <a:pt x="48620" y="51670"/>
                </a:lnTo>
                <a:lnTo>
                  <a:pt x="48570" y="51420"/>
                </a:lnTo>
                <a:lnTo>
                  <a:pt x="48560" y="51280"/>
                </a:lnTo>
                <a:lnTo>
                  <a:pt x="48650" y="50450"/>
                </a:lnTo>
                <a:lnTo>
                  <a:pt x="48720" y="50270"/>
                </a:lnTo>
                <a:lnTo>
                  <a:pt x="48830" y="50080"/>
                </a:lnTo>
                <a:lnTo>
                  <a:pt x="49220" y="49630"/>
                </a:lnTo>
                <a:lnTo>
                  <a:pt x="49500" y="49200"/>
                </a:lnTo>
                <a:lnTo>
                  <a:pt x="60210" y="45260"/>
                </a:lnTo>
                <a:lnTo>
                  <a:pt x="62490" y="44110"/>
                </a:lnTo>
                <a:lnTo>
                  <a:pt x="64680" y="34300"/>
                </a:lnTo>
                <a:lnTo>
                  <a:pt x="64760" y="34250"/>
                </a:lnTo>
                <a:lnTo>
                  <a:pt x="64860" y="34330"/>
                </a:lnTo>
                <a:lnTo>
                  <a:pt x="64960" y="34450"/>
                </a:lnTo>
                <a:lnTo>
                  <a:pt x="65090" y="34560"/>
                </a:lnTo>
                <a:lnTo>
                  <a:pt x="65230" y="34650"/>
                </a:lnTo>
                <a:lnTo>
                  <a:pt x="65370" y="34670"/>
                </a:lnTo>
                <a:lnTo>
                  <a:pt x="65510" y="34640"/>
                </a:lnTo>
                <a:lnTo>
                  <a:pt x="66460" y="34180"/>
                </a:lnTo>
                <a:lnTo>
                  <a:pt x="66650" y="34210"/>
                </a:lnTo>
                <a:lnTo>
                  <a:pt x="66800" y="34290"/>
                </a:lnTo>
                <a:lnTo>
                  <a:pt x="66920" y="34420"/>
                </a:lnTo>
                <a:lnTo>
                  <a:pt x="67040" y="34510"/>
                </a:lnTo>
                <a:lnTo>
                  <a:pt x="67150" y="34650"/>
                </a:lnTo>
                <a:lnTo>
                  <a:pt x="67230" y="34780"/>
                </a:lnTo>
                <a:lnTo>
                  <a:pt x="67360" y="34880"/>
                </a:lnTo>
                <a:lnTo>
                  <a:pt x="67530" y="34930"/>
                </a:lnTo>
                <a:lnTo>
                  <a:pt x="67790" y="34910"/>
                </a:lnTo>
                <a:lnTo>
                  <a:pt x="68150" y="34970"/>
                </a:lnTo>
                <a:lnTo>
                  <a:pt x="68600" y="35100"/>
                </a:lnTo>
                <a:lnTo>
                  <a:pt x="68760" y="35120"/>
                </a:lnTo>
                <a:lnTo>
                  <a:pt x="68970" y="35090"/>
                </a:lnTo>
                <a:lnTo>
                  <a:pt x="69140" y="34990"/>
                </a:lnTo>
                <a:lnTo>
                  <a:pt x="69560" y="34610"/>
                </a:lnTo>
                <a:lnTo>
                  <a:pt x="69670" y="34650"/>
                </a:lnTo>
                <a:lnTo>
                  <a:pt x="69910" y="34830"/>
                </a:lnTo>
                <a:lnTo>
                  <a:pt x="70180" y="34990"/>
                </a:lnTo>
                <a:lnTo>
                  <a:pt x="70310" y="35050"/>
                </a:lnTo>
                <a:lnTo>
                  <a:pt x="70390" y="35080"/>
                </a:lnTo>
                <a:lnTo>
                  <a:pt x="70510" y="35100"/>
                </a:lnTo>
                <a:lnTo>
                  <a:pt x="70640" y="35100"/>
                </a:lnTo>
                <a:lnTo>
                  <a:pt x="71070" y="35040"/>
                </a:lnTo>
                <a:lnTo>
                  <a:pt x="71190" y="35090"/>
                </a:lnTo>
                <a:lnTo>
                  <a:pt x="71390" y="35290"/>
                </a:lnTo>
                <a:lnTo>
                  <a:pt x="71630" y="35460"/>
                </a:lnTo>
                <a:lnTo>
                  <a:pt x="71690" y="35580"/>
                </a:lnTo>
                <a:lnTo>
                  <a:pt x="71720" y="35870"/>
                </a:lnTo>
                <a:lnTo>
                  <a:pt x="71990" y="36750"/>
                </a:lnTo>
                <a:lnTo>
                  <a:pt x="72060" y="36880"/>
                </a:lnTo>
                <a:lnTo>
                  <a:pt x="72160" y="36990"/>
                </a:lnTo>
                <a:lnTo>
                  <a:pt x="72710" y="37260"/>
                </a:lnTo>
                <a:lnTo>
                  <a:pt x="72850" y="37350"/>
                </a:lnTo>
                <a:lnTo>
                  <a:pt x="73020" y="37420"/>
                </a:lnTo>
                <a:lnTo>
                  <a:pt x="73190" y="37450"/>
                </a:lnTo>
                <a:lnTo>
                  <a:pt x="73580" y="37440"/>
                </a:lnTo>
                <a:lnTo>
                  <a:pt x="73740" y="37500"/>
                </a:lnTo>
                <a:lnTo>
                  <a:pt x="73880" y="37580"/>
                </a:lnTo>
                <a:lnTo>
                  <a:pt x="74030" y="37650"/>
                </a:lnTo>
                <a:lnTo>
                  <a:pt x="74150" y="37680"/>
                </a:lnTo>
                <a:lnTo>
                  <a:pt x="74440" y="37680"/>
                </a:lnTo>
                <a:lnTo>
                  <a:pt x="74410" y="38420"/>
                </a:lnTo>
                <a:lnTo>
                  <a:pt x="74040" y="39140"/>
                </a:lnTo>
                <a:lnTo>
                  <a:pt x="73690" y="39640"/>
                </a:lnTo>
                <a:lnTo>
                  <a:pt x="73590" y="39810"/>
                </a:lnTo>
                <a:lnTo>
                  <a:pt x="73650" y="39910"/>
                </a:lnTo>
                <a:lnTo>
                  <a:pt x="73740" y="40010"/>
                </a:lnTo>
                <a:lnTo>
                  <a:pt x="73810" y="40130"/>
                </a:lnTo>
                <a:lnTo>
                  <a:pt x="73950" y="40720"/>
                </a:lnTo>
                <a:lnTo>
                  <a:pt x="73970" y="41030"/>
                </a:lnTo>
                <a:lnTo>
                  <a:pt x="74010" y="41190"/>
                </a:lnTo>
                <a:lnTo>
                  <a:pt x="74080" y="41370"/>
                </a:lnTo>
                <a:lnTo>
                  <a:pt x="74200" y="41470"/>
                </a:lnTo>
                <a:lnTo>
                  <a:pt x="74330" y="41530"/>
                </a:lnTo>
                <a:lnTo>
                  <a:pt x="74480" y="41560"/>
                </a:lnTo>
                <a:lnTo>
                  <a:pt x="74620" y="41620"/>
                </a:lnTo>
                <a:lnTo>
                  <a:pt x="74760" y="41740"/>
                </a:lnTo>
                <a:lnTo>
                  <a:pt x="78380" y="48850"/>
                </a:lnTo>
                <a:lnTo>
                  <a:pt x="78470" y="49200"/>
                </a:lnTo>
                <a:lnTo>
                  <a:pt x="78450" y="49440"/>
                </a:lnTo>
                <a:lnTo>
                  <a:pt x="76640" y="52110"/>
                </a:lnTo>
                <a:lnTo>
                  <a:pt x="74290" y="54970"/>
                </a:lnTo>
                <a:lnTo>
                  <a:pt x="74200" y="55050"/>
                </a:lnTo>
                <a:lnTo>
                  <a:pt x="74090" y="55090"/>
                </a:lnTo>
                <a:lnTo>
                  <a:pt x="73840" y="54880"/>
                </a:lnTo>
                <a:lnTo>
                  <a:pt x="72780" y="54360"/>
                </a:lnTo>
                <a:lnTo>
                  <a:pt x="72650" y="54470"/>
                </a:lnTo>
                <a:lnTo>
                  <a:pt x="72660" y="54560"/>
                </a:lnTo>
                <a:lnTo>
                  <a:pt x="72800" y="55110"/>
                </a:lnTo>
                <a:lnTo>
                  <a:pt x="72850" y="55660"/>
                </a:lnTo>
                <a:lnTo>
                  <a:pt x="72840" y="56260"/>
                </a:lnTo>
                <a:lnTo>
                  <a:pt x="72790" y="56540"/>
                </a:lnTo>
                <a:lnTo>
                  <a:pt x="72670" y="56720"/>
                </a:lnTo>
                <a:lnTo>
                  <a:pt x="72530" y="56770"/>
                </a:lnTo>
                <a:lnTo>
                  <a:pt x="72380" y="56860"/>
                </a:lnTo>
                <a:lnTo>
                  <a:pt x="72230" y="56990"/>
                </a:lnTo>
                <a:lnTo>
                  <a:pt x="71990" y="57420"/>
                </a:lnTo>
                <a:lnTo>
                  <a:pt x="71900" y="57520"/>
                </a:lnTo>
                <a:lnTo>
                  <a:pt x="71640" y="57620"/>
                </a:lnTo>
                <a:lnTo>
                  <a:pt x="71510" y="57700"/>
                </a:lnTo>
                <a:lnTo>
                  <a:pt x="71390" y="57820"/>
                </a:lnTo>
                <a:lnTo>
                  <a:pt x="71180" y="58100"/>
                </a:lnTo>
                <a:lnTo>
                  <a:pt x="71060" y="58240"/>
                </a:lnTo>
                <a:lnTo>
                  <a:pt x="70920" y="58360"/>
                </a:lnTo>
                <a:lnTo>
                  <a:pt x="70770" y="58450"/>
                </a:lnTo>
                <a:lnTo>
                  <a:pt x="70630" y="58490"/>
                </a:lnTo>
                <a:lnTo>
                  <a:pt x="70510" y="58500"/>
                </a:lnTo>
                <a:lnTo>
                  <a:pt x="70390" y="58480"/>
                </a:lnTo>
                <a:lnTo>
                  <a:pt x="70320" y="58480"/>
                </a:lnTo>
                <a:lnTo>
                  <a:pt x="70200" y="58490"/>
                </a:lnTo>
                <a:lnTo>
                  <a:pt x="69780" y="58720"/>
                </a:lnTo>
                <a:lnTo>
                  <a:pt x="69620" y="58850"/>
                </a:lnTo>
                <a:lnTo>
                  <a:pt x="69550" y="59100"/>
                </a:lnTo>
                <a:lnTo>
                  <a:pt x="69440" y="59260"/>
                </a:lnTo>
                <a:lnTo>
                  <a:pt x="69320" y="59370"/>
                </a:lnTo>
                <a:lnTo>
                  <a:pt x="69180" y="59470"/>
                </a:lnTo>
                <a:lnTo>
                  <a:pt x="69050" y="59610"/>
                </a:lnTo>
                <a:lnTo>
                  <a:pt x="68920" y="59810"/>
                </a:lnTo>
                <a:lnTo>
                  <a:pt x="68880" y="59950"/>
                </a:lnTo>
                <a:lnTo>
                  <a:pt x="68840" y="60370"/>
                </a:lnTo>
                <a:lnTo>
                  <a:pt x="68780" y="60540"/>
                </a:lnTo>
                <a:lnTo>
                  <a:pt x="68690" y="60710"/>
                </a:lnTo>
                <a:lnTo>
                  <a:pt x="68570" y="60860"/>
                </a:lnTo>
                <a:lnTo>
                  <a:pt x="68520" y="61000"/>
                </a:lnTo>
                <a:lnTo>
                  <a:pt x="68440" y="61130"/>
                </a:lnTo>
                <a:lnTo>
                  <a:pt x="68190" y="61450"/>
                </a:lnTo>
                <a:lnTo>
                  <a:pt x="67110" y="63670"/>
                </a:lnTo>
                <a:lnTo>
                  <a:pt x="67080" y="63820"/>
                </a:lnTo>
                <a:lnTo>
                  <a:pt x="67130" y="64100"/>
                </a:lnTo>
                <a:lnTo>
                  <a:pt x="67140" y="64230"/>
                </a:lnTo>
                <a:lnTo>
                  <a:pt x="66930" y="64680"/>
                </a:lnTo>
                <a:lnTo>
                  <a:pt x="66830" y="65080"/>
                </a:lnTo>
                <a:lnTo>
                  <a:pt x="66630" y="65610"/>
                </a:lnTo>
                <a:lnTo>
                  <a:pt x="66600" y="6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gouni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80" y="65840"/>
                </a:moveTo>
                <a:lnTo>
                  <a:pt x="62200" y="65660"/>
                </a:lnTo>
                <a:lnTo>
                  <a:pt x="62040" y="65620"/>
                </a:lnTo>
                <a:lnTo>
                  <a:pt x="61990" y="65810"/>
                </a:lnTo>
                <a:lnTo>
                  <a:pt x="62110" y="67380"/>
                </a:lnTo>
                <a:lnTo>
                  <a:pt x="62230" y="67970"/>
                </a:lnTo>
                <a:lnTo>
                  <a:pt x="62530" y="68430"/>
                </a:lnTo>
                <a:lnTo>
                  <a:pt x="63100" y="68690"/>
                </a:lnTo>
                <a:lnTo>
                  <a:pt x="63040" y="68940"/>
                </a:lnTo>
                <a:lnTo>
                  <a:pt x="62770" y="69350"/>
                </a:lnTo>
                <a:lnTo>
                  <a:pt x="62670" y="69570"/>
                </a:lnTo>
                <a:lnTo>
                  <a:pt x="62640" y="69790"/>
                </a:lnTo>
                <a:lnTo>
                  <a:pt x="62750" y="70390"/>
                </a:lnTo>
                <a:lnTo>
                  <a:pt x="62650" y="70800"/>
                </a:lnTo>
                <a:lnTo>
                  <a:pt x="62450" y="71300"/>
                </a:lnTo>
                <a:lnTo>
                  <a:pt x="62350" y="71770"/>
                </a:lnTo>
                <a:lnTo>
                  <a:pt x="62510" y="72090"/>
                </a:lnTo>
                <a:lnTo>
                  <a:pt x="56750" y="73330"/>
                </a:lnTo>
                <a:lnTo>
                  <a:pt x="56300" y="73280"/>
                </a:lnTo>
                <a:lnTo>
                  <a:pt x="55860" y="72980"/>
                </a:lnTo>
                <a:lnTo>
                  <a:pt x="55360" y="72360"/>
                </a:lnTo>
                <a:lnTo>
                  <a:pt x="55100" y="72170"/>
                </a:lnTo>
                <a:lnTo>
                  <a:pt x="54950" y="72080"/>
                </a:lnTo>
                <a:lnTo>
                  <a:pt x="54500" y="72310"/>
                </a:lnTo>
                <a:lnTo>
                  <a:pt x="53880" y="72500"/>
                </a:lnTo>
                <a:lnTo>
                  <a:pt x="53360" y="72610"/>
                </a:lnTo>
                <a:lnTo>
                  <a:pt x="53040" y="72740"/>
                </a:lnTo>
                <a:lnTo>
                  <a:pt x="52550" y="73190"/>
                </a:lnTo>
                <a:lnTo>
                  <a:pt x="52300" y="73330"/>
                </a:lnTo>
                <a:lnTo>
                  <a:pt x="52060" y="73310"/>
                </a:lnTo>
                <a:lnTo>
                  <a:pt x="51800" y="73170"/>
                </a:lnTo>
                <a:lnTo>
                  <a:pt x="51310" y="72790"/>
                </a:lnTo>
                <a:lnTo>
                  <a:pt x="51200" y="72660"/>
                </a:lnTo>
                <a:lnTo>
                  <a:pt x="51140" y="72540"/>
                </a:lnTo>
                <a:lnTo>
                  <a:pt x="51050" y="72420"/>
                </a:lnTo>
                <a:lnTo>
                  <a:pt x="50850" y="72320"/>
                </a:lnTo>
                <a:lnTo>
                  <a:pt x="50120" y="72100"/>
                </a:lnTo>
                <a:lnTo>
                  <a:pt x="49580" y="72080"/>
                </a:lnTo>
                <a:lnTo>
                  <a:pt x="49550" y="72090"/>
                </a:lnTo>
                <a:lnTo>
                  <a:pt x="49430" y="72380"/>
                </a:lnTo>
                <a:lnTo>
                  <a:pt x="49750" y="73220"/>
                </a:lnTo>
                <a:lnTo>
                  <a:pt x="49800" y="73540"/>
                </a:lnTo>
                <a:lnTo>
                  <a:pt x="49690" y="74350"/>
                </a:lnTo>
                <a:lnTo>
                  <a:pt x="49700" y="74600"/>
                </a:lnTo>
                <a:lnTo>
                  <a:pt x="49810" y="74910"/>
                </a:lnTo>
                <a:lnTo>
                  <a:pt x="50180" y="75500"/>
                </a:lnTo>
                <a:lnTo>
                  <a:pt x="50320" y="75820"/>
                </a:lnTo>
                <a:lnTo>
                  <a:pt x="50390" y="76190"/>
                </a:lnTo>
                <a:lnTo>
                  <a:pt x="50390" y="76490"/>
                </a:lnTo>
                <a:lnTo>
                  <a:pt x="50320" y="76800"/>
                </a:lnTo>
                <a:lnTo>
                  <a:pt x="50190" y="77160"/>
                </a:lnTo>
                <a:lnTo>
                  <a:pt x="49130" y="78890"/>
                </a:lnTo>
                <a:lnTo>
                  <a:pt x="49100" y="79000"/>
                </a:lnTo>
                <a:lnTo>
                  <a:pt x="49100" y="78990"/>
                </a:lnTo>
                <a:lnTo>
                  <a:pt x="48080" y="77680"/>
                </a:lnTo>
                <a:lnTo>
                  <a:pt x="46920" y="76480"/>
                </a:lnTo>
                <a:lnTo>
                  <a:pt x="45780" y="75560"/>
                </a:lnTo>
                <a:lnTo>
                  <a:pt x="44940" y="74610"/>
                </a:lnTo>
                <a:lnTo>
                  <a:pt x="44660" y="74360"/>
                </a:lnTo>
                <a:lnTo>
                  <a:pt x="44590" y="74230"/>
                </a:lnTo>
                <a:lnTo>
                  <a:pt x="44320" y="73220"/>
                </a:lnTo>
                <a:lnTo>
                  <a:pt x="44250" y="73080"/>
                </a:lnTo>
                <a:lnTo>
                  <a:pt x="44130" y="72940"/>
                </a:lnTo>
                <a:lnTo>
                  <a:pt x="42930" y="72210"/>
                </a:lnTo>
                <a:lnTo>
                  <a:pt x="42810" y="72090"/>
                </a:lnTo>
                <a:lnTo>
                  <a:pt x="42730" y="71960"/>
                </a:lnTo>
                <a:lnTo>
                  <a:pt x="42690" y="71820"/>
                </a:lnTo>
                <a:lnTo>
                  <a:pt x="42660" y="71670"/>
                </a:lnTo>
                <a:lnTo>
                  <a:pt x="42620" y="71530"/>
                </a:lnTo>
                <a:lnTo>
                  <a:pt x="42540" y="71380"/>
                </a:lnTo>
                <a:lnTo>
                  <a:pt x="42430" y="71250"/>
                </a:lnTo>
                <a:lnTo>
                  <a:pt x="42280" y="71130"/>
                </a:lnTo>
                <a:lnTo>
                  <a:pt x="42120" y="71050"/>
                </a:lnTo>
                <a:lnTo>
                  <a:pt x="41910" y="70990"/>
                </a:lnTo>
                <a:lnTo>
                  <a:pt x="35630" y="71800"/>
                </a:lnTo>
                <a:lnTo>
                  <a:pt x="35040" y="70870"/>
                </a:lnTo>
                <a:lnTo>
                  <a:pt x="34830" y="70630"/>
                </a:lnTo>
                <a:lnTo>
                  <a:pt x="34760" y="70590"/>
                </a:lnTo>
                <a:lnTo>
                  <a:pt x="34700" y="70540"/>
                </a:lnTo>
                <a:lnTo>
                  <a:pt x="34650" y="70480"/>
                </a:lnTo>
                <a:lnTo>
                  <a:pt x="34260" y="69900"/>
                </a:lnTo>
                <a:lnTo>
                  <a:pt x="34170" y="69690"/>
                </a:lnTo>
                <a:lnTo>
                  <a:pt x="33900" y="68690"/>
                </a:lnTo>
                <a:lnTo>
                  <a:pt x="33870" y="68620"/>
                </a:lnTo>
                <a:lnTo>
                  <a:pt x="33820" y="68560"/>
                </a:lnTo>
                <a:lnTo>
                  <a:pt x="33550" y="68370"/>
                </a:lnTo>
                <a:lnTo>
                  <a:pt x="33430" y="68230"/>
                </a:lnTo>
                <a:lnTo>
                  <a:pt x="33350" y="68070"/>
                </a:lnTo>
                <a:lnTo>
                  <a:pt x="33300" y="67870"/>
                </a:lnTo>
                <a:lnTo>
                  <a:pt x="33300" y="67700"/>
                </a:lnTo>
                <a:lnTo>
                  <a:pt x="33320" y="67550"/>
                </a:lnTo>
                <a:lnTo>
                  <a:pt x="33500" y="67070"/>
                </a:lnTo>
                <a:lnTo>
                  <a:pt x="33530" y="66930"/>
                </a:lnTo>
                <a:lnTo>
                  <a:pt x="33480" y="66780"/>
                </a:lnTo>
                <a:lnTo>
                  <a:pt x="33330" y="66680"/>
                </a:lnTo>
                <a:lnTo>
                  <a:pt x="33040" y="66580"/>
                </a:lnTo>
                <a:lnTo>
                  <a:pt x="32740" y="66330"/>
                </a:lnTo>
                <a:lnTo>
                  <a:pt x="32130" y="66000"/>
                </a:lnTo>
                <a:lnTo>
                  <a:pt x="31990" y="65990"/>
                </a:lnTo>
                <a:lnTo>
                  <a:pt x="31850" y="66070"/>
                </a:lnTo>
                <a:lnTo>
                  <a:pt x="31720" y="66180"/>
                </a:lnTo>
                <a:lnTo>
                  <a:pt x="31580" y="66250"/>
                </a:lnTo>
                <a:lnTo>
                  <a:pt x="31430" y="66280"/>
                </a:lnTo>
                <a:lnTo>
                  <a:pt x="31270" y="66270"/>
                </a:lnTo>
                <a:lnTo>
                  <a:pt x="30250" y="66020"/>
                </a:lnTo>
                <a:lnTo>
                  <a:pt x="29960" y="66020"/>
                </a:lnTo>
                <a:lnTo>
                  <a:pt x="29810" y="65950"/>
                </a:lnTo>
                <a:lnTo>
                  <a:pt x="29650" y="65800"/>
                </a:lnTo>
                <a:lnTo>
                  <a:pt x="29500" y="65720"/>
                </a:lnTo>
                <a:lnTo>
                  <a:pt x="29170" y="65490"/>
                </a:lnTo>
                <a:lnTo>
                  <a:pt x="28710" y="65370"/>
                </a:lnTo>
                <a:lnTo>
                  <a:pt x="28240" y="65120"/>
                </a:lnTo>
                <a:lnTo>
                  <a:pt x="27520" y="64880"/>
                </a:lnTo>
                <a:lnTo>
                  <a:pt x="27220" y="64840"/>
                </a:lnTo>
                <a:lnTo>
                  <a:pt x="26740" y="64830"/>
                </a:lnTo>
                <a:lnTo>
                  <a:pt x="26610" y="64810"/>
                </a:lnTo>
                <a:lnTo>
                  <a:pt x="26480" y="64750"/>
                </a:lnTo>
                <a:lnTo>
                  <a:pt x="26340" y="64650"/>
                </a:lnTo>
                <a:lnTo>
                  <a:pt x="26210" y="64520"/>
                </a:lnTo>
                <a:lnTo>
                  <a:pt x="25730" y="63930"/>
                </a:lnTo>
                <a:lnTo>
                  <a:pt x="25650" y="63790"/>
                </a:lnTo>
                <a:lnTo>
                  <a:pt x="25470" y="63340"/>
                </a:lnTo>
                <a:lnTo>
                  <a:pt x="25390" y="63190"/>
                </a:lnTo>
                <a:lnTo>
                  <a:pt x="25190" y="62920"/>
                </a:lnTo>
                <a:lnTo>
                  <a:pt x="24980" y="62700"/>
                </a:lnTo>
                <a:lnTo>
                  <a:pt x="24960" y="62570"/>
                </a:lnTo>
                <a:lnTo>
                  <a:pt x="25100" y="62430"/>
                </a:lnTo>
                <a:lnTo>
                  <a:pt x="25220" y="62330"/>
                </a:lnTo>
                <a:lnTo>
                  <a:pt x="25310" y="62200"/>
                </a:lnTo>
                <a:lnTo>
                  <a:pt x="25310" y="62060"/>
                </a:lnTo>
                <a:lnTo>
                  <a:pt x="25350" y="61900"/>
                </a:lnTo>
                <a:lnTo>
                  <a:pt x="25490" y="61730"/>
                </a:lnTo>
                <a:lnTo>
                  <a:pt x="25630" y="61640"/>
                </a:lnTo>
                <a:lnTo>
                  <a:pt x="25780" y="61600"/>
                </a:lnTo>
                <a:lnTo>
                  <a:pt x="25920" y="61600"/>
                </a:lnTo>
                <a:lnTo>
                  <a:pt x="26050" y="61570"/>
                </a:lnTo>
                <a:lnTo>
                  <a:pt x="26180" y="61510"/>
                </a:lnTo>
                <a:lnTo>
                  <a:pt x="26300" y="61320"/>
                </a:lnTo>
                <a:lnTo>
                  <a:pt x="26430" y="61020"/>
                </a:lnTo>
                <a:lnTo>
                  <a:pt x="26520" y="60570"/>
                </a:lnTo>
                <a:lnTo>
                  <a:pt x="26540" y="60310"/>
                </a:lnTo>
                <a:lnTo>
                  <a:pt x="26520" y="60110"/>
                </a:lnTo>
                <a:lnTo>
                  <a:pt x="26360" y="59360"/>
                </a:lnTo>
                <a:lnTo>
                  <a:pt x="26340" y="59070"/>
                </a:lnTo>
                <a:lnTo>
                  <a:pt x="26340" y="58790"/>
                </a:lnTo>
                <a:lnTo>
                  <a:pt x="26390" y="58630"/>
                </a:lnTo>
                <a:lnTo>
                  <a:pt x="26480" y="58470"/>
                </a:lnTo>
                <a:lnTo>
                  <a:pt x="27500" y="57490"/>
                </a:lnTo>
                <a:lnTo>
                  <a:pt x="27700" y="57070"/>
                </a:lnTo>
                <a:lnTo>
                  <a:pt x="27780" y="56490"/>
                </a:lnTo>
                <a:lnTo>
                  <a:pt x="29030" y="55210"/>
                </a:lnTo>
                <a:lnTo>
                  <a:pt x="29460" y="54930"/>
                </a:lnTo>
                <a:lnTo>
                  <a:pt x="29660" y="54850"/>
                </a:lnTo>
                <a:lnTo>
                  <a:pt x="29880" y="54790"/>
                </a:lnTo>
                <a:lnTo>
                  <a:pt x="30240" y="54760"/>
                </a:lnTo>
                <a:lnTo>
                  <a:pt x="30470" y="54790"/>
                </a:lnTo>
                <a:lnTo>
                  <a:pt x="30820" y="54860"/>
                </a:lnTo>
                <a:lnTo>
                  <a:pt x="31670" y="54880"/>
                </a:lnTo>
                <a:lnTo>
                  <a:pt x="31840" y="54970"/>
                </a:lnTo>
                <a:lnTo>
                  <a:pt x="32000" y="55120"/>
                </a:lnTo>
                <a:lnTo>
                  <a:pt x="32110" y="55000"/>
                </a:lnTo>
                <a:lnTo>
                  <a:pt x="32160" y="54870"/>
                </a:lnTo>
                <a:lnTo>
                  <a:pt x="32190" y="54740"/>
                </a:lnTo>
                <a:lnTo>
                  <a:pt x="32260" y="54620"/>
                </a:lnTo>
                <a:lnTo>
                  <a:pt x="32410" y="54560"/>
                </a:lnTo>
                <a:lnTo>
                  <a:pt x="32490" y="54440"/>
                </a:lnTo>
                <a:lnTo>
                  <a:pt x="32530" y="54320"/>
                </a:lnTo>
                <a:lnTo>
                  <a:pt x="32530" y="54180"/>
                </a:lnTo>
                <a:lnTo>
                  <a:pt x="32560" y="54040"/>
                </a:lnTo>
                <a:lnTo>
                  <a:pt x="32640" y="53910"/>
                </a:lnTo>
                <a:lnTo>
                  <a:pt x="32770" y="53790"/>
                </a:lnTo>
                <a:lnTo>
                  <a:pt x="32960" y="53520"/>
                </a:lnTo>
                <a:lnTo>
                  <a:pt x="33040" y="53370"/>
                </a:lnTo>
                <a:lnTo>
                  <a:pt x="33060" y="53230"/>
                </a:lnTo>
                <a:lnTo>
                  <a:pt x="33030" y="53090"/>
                </a:lnTo>
                <a:lnTo>
                  <a:pt x="32950" y="52980"/>
                </a:lnTo>
                <a:lnTo>
                  <a:pt x="32890" y="52880"/>
                </a:lnTo>
                <a:lnTo>
                  <a:pt x="32900" y="52810"/>
                </a:lnTo>
                <a:lnTo>
                  <a:pt x="32920" y="52760"/>
                </a:lnTo>
                <a:lnTo>
                  <a:pt x="32990" y="52700"/>
                </a:lnTo>
                <a:lnTo>
                  <a:pt x="33520" y="52450"/>
                </a:lnTo>
                <a:lnTo>
                  <a:pt x="33640" y="52380"/>
                </a:lnTo>
                <a:lnTo>
                  <a:pt x="33710" y="52300"/>
                </a:lnTo>
                <a:lnTo>
                  <a:pt x="34290" y="51300"/>
                </a:lnTo>
                <a:lnTo>
                  <a:pt x="34330" y="51160"/>
                </a:lnTo>
                <a:lnTo>
                  <a:pt x="34290" y="50870"/>
                </a:lnTo>
                <a:lnTo>
                  <a:pt x="34300" y="50740"/>
                </a:lnTo>
                <a:lnTo>
                  <a:pt x="34350" y="50450"/>
                </a:lnTo>
                <a:lnTo>
                  <a:pt x="34480" y="49990"/>
                </a:lnTo>
                <a:lnTo>
                  <a:pt x="34570" y="49860"/>
                </a:lnTo>
                <a:lnTo>
                  <a:pt x="34710" y="49740"/>
                </a:lnTo>
                <a:lnTo>
                  <a:pt x="35440" y="49300"/>
                </a:lnTo>
                <a:lnTo>
                  <a:pt x="35610" y="49150"/>
                </a:lnTo>
                <a:lnTo>
                  <a:pt x="35750" y="49000"/>
                </a:lnTo>
                <a:lnTo>
                  <a:pt x="36170" y="48380"/>
                </a:lnTo>
                <a:lnTo>
                  <a:pt x="36280" y="48250"/>
                </a:lnTo>
                <a:lnTo>
                  <a:pt x="36410" y="48150"/>
                </a:lnTo>
                <a:lnTo>
                  <a:pt x="36510" y="48060"/>
                </a:lnTo>
                <a:lnTo>
                  <a:pt x="36550" y="47940"/>
                </a:lnTo>
                <a:lnTo>
                  <a:pt x="36510" y="47800"/>
                </a:lnTo>
                <a:lnTo>
                  <a:pt x="36330" y="47530"/>
                </a:lnTo>
                <a:lnTo>
                  <a:pt x="36320" y="47410"/>
                </a:lnTo>
                <a:lnTo>
                  <a:pt x="36400" y="47350"/>
                </a:lnTo>
                <a:lnTo>
                  <a:pt x="36740" y="47420"/>
                </a:lnTo>
                <a:lnTo>
                  <a:pt x="36900" y="47350"/>
                </a:lnTo>
                <a:lnTo>
                  <a:pt x="37010" y="47260"/>
                </a:lnTo>
                <a:lnTo>
                  <a:pt x="37160" y="47200"/>
                </a:lnTo>
                <a:lnTo>
                  <a:pt x="37310" y="47180"/>
                </a:lnTo>
                <a:lnTo>
                  <a:pt x="37520" y="47210"/>
                </a:lnTo>
                <a:lnTo>
                  <a:pt x="37680" y="47270"/>
                </a:lnTo>
                <a:lnTo>
                  <a:pt x="37800" y="47410"/>
                </a:lnTo>
                <a:lnTo>
                  <a:pt x="37880" y="47550"/>
                </a:lnTo>
                <a:lnTo>
                  <a:pt x="38010" y="47650"/>
                </a:lnTo>
                <a:lnTo>
                  <a:pt x="38170" y="47680"/>
                </a:lnTo>
                <a:lnTo>
                  <a:pt x="38360" y="47630"/>
                </a:lnTo>
                <a:lnTo>
                  <a:pt x="38490" y="47530"/>
                </a:lnTo>
                <a:lnTo>
                  <a:pt x="38670" y="47280"/>
                </a:lnTo>
                <a:lnTo>
                  <a:pt x="38800" y="47200"/>
                </a:lnTo>
                <a:lnTo>
                  <a:pt x="38950" y="47200"/>
                </a:lnTo>
                <a:lnTo>
                  <a:pt x="39260" y="47410"/>
                </a:lnTo>
                <a:lnTo>
                  <a:pt x="39390" y="47450"/>
                </a:lnTo>
                <a:lnTo>
                  <a:pt x="39510" y="47380"/>
                </a:lnTo>
                <a:lnTo>
                  <a:pt x="39710" y="47140"/>
                </a:lnTo>
                <a:lnTo>
                  <a:pt x="39840" y="47050"/>
                </a:lnTo>
                <a:lnTo>
                  <a:pt x="39990" y="46980"/>
                </a:lnTo>
                <a:lnTo>
                  <a:pt x="40280" y="46900"/>
                </a:lnTo>
                <a:lnTo>
                  <a:pt x="42880" y="46750"/>
                </a:lnTo>
                <a:lnTo>
                  <a:pt x="43470" y="46620"/>
                </a:lnTo>
                <a:lnTo>
                  <a:pt x="43640" y="46620"/>
                </a:lnTo>
                <a:lnTo>
                  <a:pt x="43840" y="46660"/>
                </a:lnTo>
                <a:lnTo>
                  <a:pt x="46070" y="48380"/>
                </a:lnTo>
                <a:lnTo>
                  <a:pt x="46910" y="48780"/>
                </a:lnTo>
                <a:lnTo>
                  <a:pt x="47760" y="49080"/>
                </a:lnTo>
                <a:lnTo>
                  <a:pt x="48230" y="49150"/>
                </a:lnTo>
                <a:lnTo>
                  <a:pt x="49500" y="49200"/>
                </a:lnTo>
                <a:lnTo>
                  <a:pt x="49220" y="49630"/>
                </a:lnTo>
                <a:lnTo>
                  <a:pt x="48830" y="50080"/>
                </a:lnTo>
                <a:lnTo>
                  <a:pt x="48720" y="50270"/>
                </a:lnTo>
                <a:lnTo>
                  <a:pt x="48650" y="50450"/>
                </a:lnTo>
                <a:lnTo>
                  <a:pt x="48560" y="51280"/>
                </a:lnTo>
                <a:lnTo>
                  <a:pt x="48570" y="51420"/>
                </a:lnTo>
                <a:lnTo>
                  <a:pt x="48620" y="51670"/>
                </a:lnTo>
                <a:lnTo>
                  <a:pt x="48660" y="52020"/>
                </a:lnTo>
                <a:lnTo>
                  <a:pt x="48690" y="52180"/>
                </a:lnTo>
                <a:lnTo>
                  <a:pt x="48750" y="52320"/>
                </a:lnTo>
                <a:lnTo>
                  <a:pt x="48830" y="52460"/>
                </a:lnTo>
                <a:lnTo>
                  <a:pt x="49110" y="52760"/>
                </a:lnTo>
                <a:lnTo>
                  <a:pt x="49140" y="52800"/>
                </a:lnTo>
                <a:lnTo>
                  <a:pt x="49190" y="52880"/>
                </a:lnTo>
                <a:lnTo>
                  <a:pt x="49280" y="53170"/>
                </a:lnTo>
                <a:lnTo>
                  <a:pt x="49320" y="53360"/>
                </a:lnTo>
                <a:lnTo>
                  <a:pt x="49340" y="53650"/>
                </a:lnTo>
                <a:lnTo>
                  <a:pt x="49320" y="53890"/>
                </a:lnTo>
                <a:lnTo>
                  <a:pt x="49270" y="54160"/>
                </a:lnTo>
                <a:lnTo>
                  <a:pt x="49300" y="54420"/>
                </a:lnTo>
                <a:lnTo>
                  <a:pt x="49410" y="54550"/>
                </a:lnTo>
                <a:lnTo>
                  <a:pt x="49550" y="54610"/>
                </a:lnTo>
                <a:lnTo>
                  <a:pt x="49830" y="54680"/>
                </a:lnTo>
                <a:lnTo>
                  <a:pt x="49980" y="54690"/>
                </a:lnTo>
                <a:lnTo>
                  <a:pt x="50130" y="54640"/>
                </a:lnTo>
                <a:lnTo>
                  <a:pt x="50420" y="54520"/>
                </a:lnTo>
                <a:lnTo>
                  <a:pt x="50850" y="54420"/>
                </a:lnTo>
                <a:lnTo>
                  <a:pt x="51850" y="53790"/>
                </a:lnTo>
                <a:lnTo>
                  <a:pt x="52000" y="53730"/>
                </a:lnTo>
                <a:lnTo>
                  <a:pt x="52140" y="53690"/>
                </a:lnTo>
                <a:lnTo>
                  <a:pt x="52280" y="53710"/>
                </a:lnTo>
                <a:lnTo>
                  <a:pt x="52320" y="53760"/>
                </a:lnTo>
                <a:lnTo>
                  <a:pt x="52330" y="53830"/>
                </a:lnTo>
                <a:lnTo>
                  <a:pt x="52300" y="53950"/>
                </a:lnTo>
                <a:lnTo>
                  <a:pt x="52290" y="54190"/>
                </a:lnTo>
                <a:lnTo>
                  <a:pt x="52330" y="54500"/>
                </a:lnTo>
                <a:lnTo>
                  <a:pt x="52460" y="54940"/>
                </a:lnTo>
                <a:lnTo>
                  <a:pt x="52540" y="55100"/>
                </a:lnTo>
                <a:lnTo>
                  <a:pt x="53060" y="55810"/>
                </a:lnTo>
                <a:lnTo>
                  <a:pt x="53290" y="56060"/>
                </a:lnTo>
                <a:lnTo>
                  <a:pt x="54000" y="56560"/>
                </a:lnTo>
                <a:lnTo>
                  <a:pt x="54520" y="57070"/>
                </a:lnTo>
                <a:lnTo>
                  <a:pt x="54640" y="57140"/>
                </a:lnTo>
                <a:lnTo>
                  <a:pt x="55200" y="57390"/>
                </a:lnTo>
                <a:lnTo>
                  <a:pt x="55320" y="57470"/>
                </a:lnTo>
                <a:lnTo>
                  <a:pt x="55620" y="57760"/>
                </a:lnTo>
                <a:lnTo>
                  <a:pt x="56140" y="58400"/>
                </a:lnTo>
                <a:lnTo>
                  <a:pt x="56230" y="58550"/>
                </a:lnTo>
                <a:lnTo>
                  <a:pt x="56240" y="58640"/>
                </a:lnTo>
                <a:lnTo>
                  <a:pt x="56240" y="58920"/>
                </a:lnTo>
                <a:lnTo>
                  <a:pt x="56270" y="59080"/>
                </a:lnTo>
                <a:lnTo>
                  <a:pt x="56480" y="59770"/>
                </a:lnTo>
                <a:lnTo>
                  <a:pt x="56520" y="60310"/>
                </a:lnTo>
                <a:lnTo>
                  <a:pt x="56490" y="60650"/>
                </a:lnTo>
                <a:lnTo>
                  <a:pt x="56460" y="60780"/>
                </a:lnTo>
                <a:lnTo>
                  <a:pt x="56440" y="60810"/>
                </a:lnTo>
                <a:lnTo>
                  <a:pt x="56370" y="60930"/>
                </a:lnTo>
                <a:lnTo>
                  <a:pt x="56290" y="61040"/>
                </a:lnTo>
                <a:lnTo>
                  <a:pt x="56180" y="61140"/>
                </a:lnTo>
                <a:lnTo>
                  <a:pt x="56140" y="61200"/>
                </a:lnTo>
                <a:lnTo>
                  <a:pt x="56100" y="61260"/>
                </a:lnTo>
                <a:lnTo>
                  <a:pt x="56070" y="61340"/>
                </a:lnTo>
                <a:lnTo>
                  <a:pt x="56080" y="61480"/>
                </a:lnTo>
                <a:lnTo>
                  <a:pt x="56120" y="61650"/>
                </a:lnTo>
                <a:lnTo>
                  <a:pt x="56260" y="61970"/>
                </a:lnTo>
                <a:lnTo>
                  <a:pt x="56400" y="62100"/>
                </a:lnTo>
                <a:lnTo>
                  <a:pt x="56550" y="62180"/>
                </a:lnTo>
                <a:lnTo>
                  <a:pt x="56700" y="62240"/>
                </a:lnTo>
                <a:lnTo>
                  <a:pt x="56830" y="62340"/>
                </a:lnTo>
                <a:lnTo>
                  <a:pt x="57790" y="63650"/>
                </a:lnTo>
                <a:lnTo>
                  <a:pt x="57980" y="63860"/>
                </a:lnTo>
                <a:lnTo>
                  <a:pt x="58880" y="64610"/>
                </a:lnTo>
                <a:lnTo>
                  <a:pt x="59030" y="64690"/>
                </a:lnTo>
                <a:lnTo>
                  <a:pt x="60810" y="65310"/>
                </a:lnTo>
                <a:lnTo>
                  <a:pt x="60960" y="65320"/>
                </a:lnTo>
                <a:lnTo>
                  <a:pt x="61980" y="65220"/>
                </a:lnTo>
                <a:lnTo>
                  <a:pt x="62120" y="65230"/>
                </a:lnTo>
                <a:lnTo>
                  <a:pt x="62260" y="65270"/>
                </a:lnTo>
                <a:lnTo>
                  <a:pt x="62360" y="65310"/>
                </a:lnTo>
                <a:lnTo>
                  <a:pt x="62430" y="65530"/>
                </a:lnTo>
                <a:lnTo>
                  <a:pt x="62380" y="6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y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00" y="79000"/>
                </a:moveTo>
                <a:lnTo>
                  <a:pt x="48960" y="79550"/>
                </a:lnTo>
                <a:lnTo>
                  <a:pt x="49030" y="79890"/>
                </a:lnTo>
                <a:lnTo>
                  <a:pt x="49280" y="79850"/>
                </a:lnTo>
                <a:lnTo>
                  <a:pt x="49870" y="79440"/>
                </a:lnTo>
                <a:lnTo>
                  <a:pt x="50280" y="79310"/>
                </a:lnTo>
                <a:lnTo>
                  <a:pt x="50570" y="79410"/>
                </a:lnTo>
                <a:lnTo>
                  <a:pt x="50810" y="79670"/>
                </a:lnTo>
                <a:lnTo>
                  <a:pt x="51310" y="80400"/>
                </a:lnTo>
                <a:lnTo>
                  <a:pt x="52420" y="81580"/>
                </a:lnTo>
                <a:lnTo>
                  <a:pt x="52630" y="81910"/>
                </a:lnTo>
                <a:lnTo>
                  <a:pt x="52630" y="82230"/>
                </a:lnTo>
                <a:lnTo>
                  <a:pt x="52270" y="82450"/>
                </a:lnTo>
                <a:lnTo>
                  <a:pt x="51940" y="82480"/>
                </a:lnTo>
                <a:lnTo>
                  <a:pt x="51740" y="82460"/>
                </a:lnTo>
                <a:lnTo>
                  <a:pt x="51580" y="82560"/>
                </a:lnTo>
                <a:lnTo>
                  <a:pt x="51390" y="82920"/>
                </a:lnTo>
                <a:lnTo>
                  <a:pt x="51320" y="83170"/>
                </a:lnTo>
                <a:lnTo>
                  <a:pt x="51310" y="84180"/>
                </a:lnTo>
                <a:lnTo>
                  <a:pt x="51280" y="84260"/>
                </a:lnTo>
                <a:lnTo>
                  <a:pt x="51310" y="84320"/>
                </a:lnTo>
                <a:lnTo>
                  <a:pt x="51430" y="84440"/>
                </a:lnTo>
                <a:lnTo>
                  <a:pt x="51550" y="84530"/>
                </a:lnTo>
                <a:lnTo>
                  <a:pt x="52370" y="84870"/>
                </a:lnTo>
                <a:lnTo>
                  <a:pt x="52680" y="85050"/>
                </a:lnTo>
                <a:lnTo>
                  <a:pt x="53260" y="85540"/>
                </a:lnTo>
                <a:lnTo>
                  <a:pt x="53790" y="85790"/>
                </a:lnTo>
                <a:lnTo>
                  <a:pt x="54480" y="85980"/>
                </a:lnTo>
                <a:lnTo>
                  <a:pt x="55040" y="86240"/>
                </a:lnTo>
                <a:lnTo>
                  <a:pt x="55190" y="86710"/>
                </a:lnTo>
                <a:lnTo>
                  <a:pt x="55000" y="87020"/>
                </a:lnTo>
                <a:lnTo>
                  <a:pt x="54370" y="87490"/>
                </a:lnTo>
                <a:lnTo>
                  <a:pt x="54170" y="87840"/>
                </a:lnTo>
                <a:lnTo>
                  <a:pt x="53350" y="89800"/>
                </a:lnTo>
                <a:lnTo>
                  <a:pt x="53310" y="90140"/>
                </a:lnTo>
                <a:lnTo>
                  <a:pt x="53450" y="90440"/>
                </a:lnTo>
                <a:lnTo>
                  <a:pt x="53750" y="90620"/>
                </a:lnTo>
                <a:lnTo>
                  <a:pt x="54090" y="90730"/>
                </a:lnTo>
                <a:lnTo>
                  <a:pt x="54370" y="90880"/>
                </a:lnTo>
                <a:lnTo>
                  <a:pt x="54470" y="91190"/>
                </a:lnTo>
                <a:lnTo>
                  <a:pt x="54360" y="91520"/>
                </a:lnTo>
                <a:lnTo>
                  <a:pt x="54100" y="91820"/>
                </a:lnTo>
                <a:lnTo>
                  <a:pt x="53790" y="92060"/>
                </a:lnTo>
                <a:lnTo>
                  <a:pt x="53530" y="92150"/>
                </a:lnTo>
                <a:lnTo>
                  <a:pt x="53500" y="92170"/>
                </a:lnTo>
                <a:lnTo>
                  <a:pt x="53230" y="92160"/>
                </a:lnTo>
                <a:lnTo>
                  <a:pt x="52390" y="91920"/>
                </a:lnTo>
                <a:lnTo>
                  <a:pt x="52100" y="91890"/>
                </a:lnTo>
                <a:lnTo>
                  <a:pt x="51310" y="91990"/>
                </a:lnTo>
                <a:lnTo>
                  <a:pt x="51000" y="91880"/>
                </a:lnTo>
                <a:lnTo>
                  <a:pt x="50750" y="91620"/>
                </a:lnTo>
                <a:lnTo>
                  <a:pt x="49600" y="89750"/>
                </a:lnTo>
                <a:lnTo>
                  <a:pt x="49060" y="89340"/>
                </a:lnTo>
                <a:lnTo>
                  <a:pt x="48340" y="89240"/>
                </a:lnTo>
                <a:lnTo>
                  <a:pt x="47930" y="89510"/>
                </a:lnTo>
                <a:lnTo>
                  <a:pt x="47660" y="89960"/>
                </a:lnTo>
                <a:lnTo>
                  <a:pt x="47340" y="90370"/>
                </a:lnTo>
                <a:lnTo>
                  <a:pt x="46790" y="90560"/>
                </a:lnTo>
                <a:lnTo>
                  <a:pt x="46190" y="90680"/>
                </a:lnTo>
                <a:lnTo>
                  <a:pt x="45720" y="90970"/>
                </a:lnTo>
                <a:lnTo>
                  <a:pt x="45290" y="91320"/>
                </a:lnTo>
                <a:lnTo>
                  <a:pt x="44790" y="91650"/>
                </a:lnTo>
                <a:lnTo>
                  <a:pt x="44420" y="91970"/>
                </a:lnTo>
                <a:lnTo>
                  <a:pt x="44180" y="92430"/>
                </a:lnTo>
                <a:lnTo>
                  <a:pt x="43210" y="95030"/>
                </a:lnTo>
                <a:lnTo>
                  <a:pt x="42990" y="95450"/>
                </a:lnTo>
                <a:lnTo>
                  <a:pt x="42700" y="95270"/>
                </a:lnTo>
                <a:lnTo>
                  <a:pt x="42350" y="95050"/>
                </a:lnTo>
                <a:lnTo>
                  <a:pt x="41640" y="94300"/>
                </a:lnTo>
                <a:lnTo>
                  <a:pt x="41410" y="93360"/>
                </a:lnTo>
                <a:lnTo>
                  <a:pt x="41280" y="93110"/>
                </a:lnTo>
                <a:lnTo>
                  <a:pt x="41180" y="92840"/>
                </a:lnTo>
                <a:lnTo>
                  <a:pt x="41130" y="92560"/>
                </a:lnTo>
                <a:lnTo>
                  <a:pt x="41110" y="92220"/>
                </a:lnTo>
                <a:lnTo>
                  <a:pt x="40800" y="91890"/>
                </a:lnTo>
                <a:lnTo>
                  <a:pt x="40320" y="91530"/>
                </a:lnTo>
                <a:lnTo>
                  <a:pt x="38540" y="90020"/>
                </a:lnTo>
                <a:lnTo>
                  <a:pt x="36200" y="88400"/>
                </a:lnTo>
                <a:lnTo>
                  <a:pt x="36080" y="87750"/>
                </a:lnTo>
                <a:lnTo>
                  <a:pt x="36100" y="87520"/>
                </a:lnTo>
                <a:lnTo>
                  <a:pt x="36180" y="87270"/>
                </a:lnTo>
                <a:lnTo>
                  <a:pt x="36230" y="86940"/>
                </a:lnTo>
                <a:lnTo>
                  <a:pt x="36180" y="86660"/>
                </a:lnTo>
                <a:lnTo>
                  <a:pt x="36040" y="86390"/>
                </a:lnTo>
                <a:lnTo>
                  <a:pt x="35830" y="86220"/>
                </a:lnTo>
                <a:lnTo>
                  <a:pt x="35510" y="86030"/>
                </a:lnTo>
                <a:lnTo>
                  <a:pt x="35090" y="85710"/>
                </a:lnTo>
                <a:lnTo>
                  <a:pt x="34840" y="85590"/>
                </a:lnTo>
                <a:lnTo>
                  <a:pt x="34790" y="85310"/>
                </a:lnTo>
                <a:lnTo>
                  <a:pt x="34240" y="84700"/>
                </a:lnTo>
                <a:lnTo>
                  <a:pt x="34050" y="84470"/>
                </a:lnTo>
                <a:lnTo>
                  <a:pt x="33780" y="84190"/>
                </a:lnTo>
                <a:lnTo>
                  <a:pt x="33380" y="83770"/>
                </a:lnTo>
                <a:lnTo>
                  <a:pt x="31850" y="82480"/>
                </a:lnTo>
                <a:lnTo>
                  <a:pt x="30000" y="81040"/>
                </a:lnTo>
                <a:lnTo>
                  <a:pt x="29260" y="80430"/>
                </a:lnTo>
                <a:lnTo>
                  <a:pt x="27380" y="79060"/>
                </a:lnTo>
                <a:lnTo>
                  <a:pt x="26500" y="78320"/>
                </a:lnTo>
                <a:lnTo>
                  <a:pt x="26260" y="78130"/>
                </a:lnTo>
                <a:lnTo>
                  <a:pt x="26800" y="77980"/>
                </a:lnTo>
                <a:lnTo>
                  <a:pt x="26820" y="77980"/>
                </a:lnTo>
                <a:lnTo>
                  <a:pt x="31120" y="76730"/>
                </a:lnTo>
                <a:lnTo>
                  <a:pt x="31410" y="76730"/>
                </a:lnTo>
                <a:lnTo>
                  <a:pt x="31540" y="76670"/>
                </a:lnTo>
                <a:lnTo>
                  <a:pt x="31680" y="76450"/>
                </a:lnTo>
                <a:lnTo>
                  <a:pt x="31740" y="76280"/>
                </a:lnTo>
                <a:lnTo>
                  <a:pt x="31860" y="75670"/>
                </a:lnTo>
                <a:lnTo>
                  <a:pt x="31910" y="75510"/>
                </a:lnTo>
                <a:lnTo>
                  <a:pt x="32020" y="75360"/>
                </a:lnTo>
                <a:lnTo>
                  <a:pt x="32160" y="75200"/>
                </a:lnTo>
                <a:lnTo>
                  <a:pt x="32430" y="75040"/>
                </a:lnTo>
                <a:lnTo>
                  <a:pt x="32610" y="74970"/>
                </a:lnTo>
                <a:lnTo>
                  <a:pt x="32760" y="74930"/>
                </a:lnTo>
                <a:lnTo>
                  <a:pt x="32860" y="74860"/>
                </a:lnTo>
                <a:lnTo>
                  <a:pt x="32870" y="74760"/>
                </a:lnTo>
                <a:lnTo>
                  <a:pt x="32840" y="74650"/>
                </a:lnTo>
                <a:lnTo>
                  <a:pt x="32640" y="74330"/>
                </a:lnTo>
                <a:lnTo>
                  <a:pt x="32600" y="74190"/>
                </a:lnTo>
                <a:lnTo>
                  <a:pt x="32630" y="74030"/>
                </a:lnTo>
                <a:lnTo>
                  <a:pt x="32720" y="73860"/>
                </a:lnTo>
                <a:lnTo>
                  <a:pt x="32910" y="73620"/>
                </a:lnTo>
                <a:lnTo>
                  <a:pt x="33060" y="73260"/>
                </a:lnTo>
                <a:lnTo>
                  <a:pt x="33550" y="72830"/>
                </a:lnTo>
                <a:lnTo>
                  <a:pt x="35630" y="71800"/>
                </a:lnTo>
                <a:lnTo>
                  <a:pt x="41910" y="70990"/>
                </a:lnTo>
                <a:lnTo>
                  <a:pt x="42120" y="71050"/>
                </a:lnTo>
                <a:lnTo>
                  <a:pt x="42280" y="71130"/>
                </a:lnTo>
                <a:lnTo>
                  <a:pt x="42430" y="71250"/>
                </a:lnTo>
                <a:lnTo>
                  <a:pt x="42540" y="71380"/>
                </a:lnTo>
                <a:lnTo>
                  <a:pt x="42620" y="71530"/>
                </a:lnTo>
                <a:lnTo>
                  <a:pt x="42660" y="71670"/>
                </a:lnTo>
                <a:lnTo>
                  <a:pt x="42690" y="71820"/>
                </a:lnTo>
                <a:lnTo>
                  <a:pt x="42730" y="71960"/>
                </a:lnTo>
                <a:lnTo>
                  <a:pt x="42810" y="72090"/>
                </a:lnTo>
                <a:lnTo>
                  <a:pt x="42930" y="72210"/>
                </a:lnTo>
                <a:lnTo>
                  <a:pt x="44130" y="72940"/>
                </a:lnTo>
                <a:lnTo>
                  <a:pt x="44250" y="73080"/>
                </a:lnTo>
                <a:lnTo>
                  <a:pt x="44320" y="73220"/>
                </a:lnTo>
                <a:lnTo>
                  <a:pt x="44590" y="74230"/>
                </a:lnTo>
                <a:lnTo>
                  <a:pt x="44660" y="74360"/>
                </a:lnTo>
                <a:lnTo>
                  <a:pt x="44940" y="74610"/>
                </a:lnTo>
                <a:lnTo>
                  <a:pt x="45780" y="75560"/>
                </a:lnTo>
                <a:lnTo>
                  <a:pt x="46920" y="76480"/>
                </a:lnTo>
                <a:lnTo>
                  <a:pt x="48080" y="77680"/>
                </a:lnTo>
                <a:lnTo>
                  <a:pt x="49100" y="78990"/>
                </a:lnTo>
                <a:lnTo>
                  <a:pt x="49100" y="7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Estua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840" y="23720"/>
                </a:moveTo>
                <a:lnTo>
                  <a:pt x="32760" y="25780"/>
                </a:lnTo>
                <a:lnTo>
                  <a:pt x="32540" y="26510"/>
                </a:lnTo>
                <a:lnTo>
                  <a:pt x="32370" y="26800"/>
                </a:lnTo>
                <a:lnTo>
                  <a:pt x="32160" y="27360"/>
                </a:lnTo>
                <a:lnTo>
                  <a:pt x="32110" y="27640"/>
                </a:lnTo>
                <a:lnTo>
                  <a:pt x="32120" y="27850"/>
                </a:lnTo>
                <a:lnTo>
                  <a:pt x="32350" y="28150"/>
                </a:lnTo>
                <a:lnTo>
                  <a:pt x="32430" y="28290"/>
                </a:lnTo>
                <a:lnTo>
                  <a:pt x="32490" y="28420"/>
                </a:lnTo>
                <a:lnTo>
                  <a:pt x="32610" y="28850"/>
                </a:lnTo>
                <a:lnTo>
                  <a:pt x="32680" y="28980"/>
                </a:lnTo>
                <a:lnTo>
                  <a:pt x="32800" y="29010"/>
                </a:lnTo>
                <a:lnTo>
                  <a:pt x="33010" y="28970"/>
                </a:lnTo>
                <a:lnTo>
                  <a:pt x="40580" y="26350"/>
                </a:lnTo>
                <a:lnTo>
                  <a:pt x="40710" y="26350"/>
                </a:lnTo>
                <a:lnTo>
                  <a:pt x="40770" y="26390"/>
                </a:lnTo>
                <a:lnTo>
                  <a:pt x="40910" y="26970"/>
                </a:lnTo>
                <a:lnTo>
                  <a:pt x="40950" y="27280"/>
                </a:lnTo>
                <a:lnTo>
                  <a:pt x="40920" y="28280"/>
                </a:lnTo>
                <a:lnTo>
                  <a:pt x="40890" y="28470"/>
                </a:lnTo>
                <a:lnTo>
                  <a:pt x="40750" y="28870"/>
                </a:lnTo>
                <a:lnTo>
                  <a:pt x="40680" y="29210"/>
                </a:lnTo>
                <a:lnTo>
                  <a:pt x="40640" y="29310"/>
                </a:lnTo>
                <a:lnTo>
                  <a:pt x="40610" y="29370"/>
                </a:lnTo>
                <a:lnTo>
                  <a:pt x="40390" y="29540"/>
                </a:lnTo>
                <a:lnTo>
                  <a:pt x="40320" y="29620"/>
                </a:lnTo>
                <a:lnTo>
                  <a:pt x="40300" y="29660"/>
                </a:lnTo>
                <a:lnTo>
                  <a:pt x="40280" y="29700"/>
                </a:lnTo>
                <a:lnTo>
                  <a:pt x="40120" y="30290"/>
                </a:lnTo>
                <a:lnTo>
                  <a:pt x="40070" y="30410"/>
                </a:lnTo>
                <a:lnTo>
                  <a:pt x="39960" y="30580"/>
                </a:lnTo>
                <a:lnTo>
                  <a:pt x="39900" y="30650"/>
                </a:lnTo>
                <a:lnTo>
                  <a:pt x="39850" y="30740"/>
                </a:lnTo>
                <a:lnTo>
                  <a:pt x="39820" y="30810"/>
                </a:lnTo>
                <a:lnTo>
                  <a:pt x="39770" y="30980"/>
                </a:lnTo>
                <a:lnTo>
                  <a:pt x="39750" y="31030"/>
                </a:lnTo>
                <a:lnTo>
                  <a:pt x="39580" y="31330"/>
                </a:lnTo>
                <a:lnTo>
                  <a:pt x="39520" y="31470"/>
                </a:lnTo>
                <a:lnTo>
                  <a:pt x="39220" y="32540"/>
                </a:lnTo>
                <a:lnTo>
                  <a:pt x="39170" y="32920"/>
                </a:lnTo>
                <a:lnTo>
                  <a:pt x="39150" y="33040"/>
                </a:lnTo>
                <a:lnTo>
                  <a:pt x="39120" y="33100"/>
                </a:lnTo>
                <a:lnTo>
                  <a:pt x="39080" y="33170"/>
                </a:lnTo>
                <a:lnTo>
                  <a:pt x="39030" y="33220"/>
                </a:lnTo>
                <a:lnTo>
                  <a:pt x="38950" y="33280"/>
                </a:lnTo>
                <a:lnTo>
                  <a:pt x="38920" y="33360"/>
                </a:lnTo>
                <a:lnTo>
                  <a:pt x="38890" y="33500"/>
                </a:lnTo>
                <a:lnTo>
                  <a:pt x="38990" y="33990"/>
                </a:lnTo>
                <a:lnTo>
                  <a:pt x="39000" y="34150"/>
                </a:lnTo>
                <a:lnTo>
                  <a:pt x="39000" y="34230"/>
                </a:lnTo>
                <a:lnTo>
                  <a:pt x="38980" y="34310"/>
                </a:lnTo>
                <a:lnTo>
                  <a:pt x="38900" y="34480"/>
                </a:lnTo>
                <a:lnTo>
                  <a:pt x="38800" y="34610"/>
                </a:lnTo>
                <a:lnTo>
                  <a:pt x="38740" y="34660"/>
                </a:lnTo>
                <a:lnTo>
                  <a:pt x="38710" y="34690"/>
                </a:lnTo>
                <a:lnTo>
                  <a:pt x="38620" y="34820"/>
                </a:lnTo>
                <a:lnTo>
                  <a:pt x="38530" y="34900"/>
                </a:lnTo>
                <a:lnTo>
                  <a:pt x="38260" y="34850"/>
                </a:lnTo>
                <a:lnTo>
                  <a:pt x="38200" y="34850"/>
                </a:lnTo>
                <a:lnTo>
                  <a:pt x="38140" y="34860"/>
                </a:lnTo>
                <a:lnTo>
                  <a:pt x="37700" y="35070"/>
                </a:lnTo>
                <a:lnTo>
                  <a:pt x="37480" y="35110"/>
                </a:lnTo>
                <a:lnTo>
                  <a:pt x="37390" y="35110"/>
                </a:lnTo>
                <a:lnTo>
                  <a:pt x="36810" y="35190"/>
                </a:lnTo>
                <a:lnTo>
                  <a:pt x="36610" y="35180"/>
                </a:lnTo>
                <a:lnTo>
                  <a:pt x="36520" y="35220"/>
                </a:lnTo>
                <a:lnTo>
                  <a:pt x="36490" y="35260"/>
                </a:lnTo>
                <a:lnTo>
                  <a:pt x="36470" y="35400"/>
                </a:lnTo>
                <a:lnTo>
                  <a:pt x="36470" y="35610"/>
                </a:lnTo>
                <a:lnTo>
                  <a:pt x="36440" y="35710"/>
                </a:lnTo>
                <a:lnTo>
                  <a:pt x="36390" y="35800"/>
                </a:lnTo>
                <a:lnTo>
                  <a:pt x="36340" y="35870"/>
                </a:lnTo>
                <a:lnTo>
                  <a:pt x="36080" y="36100"/>
                </a:lnTo>
                <a:lnTo>
                  <a:pt x="36050" y="36140"/>
                </a:lnTo>
                <a:lnTo>
                  <a:pt x="36000" y="36230"/>
                </a:lnTo>
                <a:lnTo>
                  <a:pt x="35990" y="36270"/>
                </a:lnTo>
                <a:lnTo>
                  <a:pt x="35980" y="36310"/>
                </a:lnTo>
                <a:lnTo>
                  <a:pt x="35990" y="36430"/>
                </a:lnTo>
                <a:lnTo>
                  <a:pt x="35990" y="36490"/>
                </a:lnTo>
                <a:lnTo>
                  <a:pt x="36030" y="36590"/>
                </a:lnTo>
                <a:lnTo>
                  <a:pt x="36160" y="36860"/>
                </a:lnTo>
                <a:lnTo>
                  <a:pt x="36160" y="36980"/>
                </a:lnTo>
                <a:lnTo>
                  <a:pt x="36100" y="37120"/>
                </a:lnTo>
                <a:lnTo>
                  <a:pt x="35700" y="37320"/>
                </a:lnTo>
                <a:lnTo>
                  <a:pt x="35580" y="37410"/>
                </a:lnTo>
                <a:lnTo>
                  <a:pt x="35420" y="37600"/>
                </a:lnTo>
                <a:lnTo>
                  <a:pt x="35120" y="37900"/>
                </a:lnTo>
                <a:lnTo>
                  <a:pt x="34880" y="38040"/>
                </a:lnTo>
                <a:lnTo>
                  <a:pt x="34710" y="38240"/>
                </a:lnTo>
                <a:lnTo>
                  <a:pt x="34710" y="38280"/>
                </a:lnTo>
                <a:lnTo>
                  <a:pt x="34770" y="38430"/>
                </a:lnTo>
                <a:lnTo>
                  <a:pt x="34820" y="38720"/>
                </a:lnTo>
                <a:lnTo>
                  <a:pt x="34840" y="38860"/>
                </a:lnTo>
                <a:lnTo>
                  <a:pt x="34830" y="38920"/>
                </a:lnTo>
                <a:lnTo>
                  <a:pt x="34770" y="38980"/>
                </a:lnTo>
                <a:lnTo>
                  <a:pt x="34710" y="39010"/>
                </a:lnTo>
                <a:lnTo>
                  <a:pt x="34590" y="39040"/>
                </a:lnTo>
                <a:lnTo>
                  <a:pt x="34490" y="39090"/>
                </a:lnTo>
                <a:lnTo>
                  <a:pt x="34450" y="39170"/>
                </a:lnTo>
                <a:lnTo>
                  <a:pt x="34440" y="39240"/>
                </a:lnTo>
                <a:lnTo>
                  <a:pt x="34450" y="39320"/>
                </a:lnTo>
                <a:lnTo>
                  <a:pt x="34380" y="39390"/>
                </a:lnTo>
                <a:lnTo>
                  <a:pt x="32630" y="40760"/>
                </a:lnTo>
                <a:lnTo>
                  <a:pt x="32450" y="40870"/>
                </a:lnTo>
                <a:lnTo>
                  <a:pt x="32180" y="40980"/>
                </a:lnTo>
                <a:lnTo>
                  <a:pt x="31140" y="41600"/>
                </a:lnTo>
                <a:lnTo>
                  <a:pt x="30980" y="41750"/>
                </a:lnTo>
                <a:lnTo>
                  <a:pt x="30490" y="42350"/>
                </a:lnTo>
                <a:lnTo>
                  <a:pt x="30170" y="42620"/>
                </a:lnTo>
                <a:lnTo>
                  <a:pt x="28410" y="43720"/>
                </a:lnTo>
                <a:lnTo>
                  <a:pt x="27090" y="44270"/>
                </a:lnTo>
                <a:lnTo>
                  <a:pt x="26840" y="44290"/>
                </a:lnTo>
                <a:lnTo>
                  <a:pt x="26760" y="44200"/>
                </a:lnTo>
                <a:lnTo>
                  <a:pt x="26730" y="44070"/>
                </a:lnTo>
                <a:lnTo>
                  <a:pt x="26700" y="43790"/>
                </a:lnTo>
                <a:lnTo>
                  <a:pt x="26650" y="43650"/>
                </a:lnTo>
                <a:lnTo>
                  <a:pt x="26550" y="43220"/>
                </a:lnTo>
                <a:lnTo>
                  <a:pt x="26490" y="43080"/>
                </a:lnTo>
                <a:lnTo>
                  <a:pt x="26380" y="42960"/>
                </a:lnTo>
                <a:lnTo>
                  <a:pt x="26250" y="42880"/>
                </a:lnTo>
                <a:lnTo>
                  <a:pt x="26110" y="42830"/>
                </a:lnTo>
                <a:lnTo>
                  <a:pt x="25840" y="42810"/>
                </a:lnTo>
                <a:lnTo>
                  <a:pt x="25700" y="42760"/>
                </a:lnTo>
                <a:lnTo>
                  <a:pt x="25550" y="42690"/>
                </a:lnTo>
                <a:lnTo>
                  <a:pt x="25410" y="42650"/>
                </a:lnTo>
                <a:lnTo>
                  <a:pt x="25260" y="42680"/>
                </a:lnTo>
                <a:lnTo>
                  <a:pt x="25120" y="42830"/>
                </a:lnTo>
                <a:lnTo>
                  <a:pt x="25000" y="42970"/>
                </a:lnTo>
                <a:lnTo>
                  <a:pt x="24820" y="43160"/>
                </a:lnTo>
                <a:lnTo>
                  <a:pt x="24570" y="43330"/>
                </a:lnTo>
                <a:lnTo>
                  <a:pt x="24120" y="43580"/>
                </a:lnTo>
                <a:lnTo>
                  <a:pt x="23880" y="43610"/>
                </a:lnTo>
                <a:lnTo>
                  <a:pt x="23710" y="43560"/>
                </a:lnTo>
                <a:lnTo>
                  <a:pt x="23420" y="43310"/>
                </a:lnTo>
                <a:lnTo>
                  <a:pt x="23280" y="43280"/>
                </a:lnTo>
                <a:lnTo>
                  <a:pt x="23030" y="43440"/>
                </a:lnTo>
                <a:lnTo>
                  <a:pt x="22670" y="43620"/>
                </a:lnTo>
                <a:lnTo>
                  <a:pt x="22530" y="43640"/>
                </a:lnTo>
                <a:lnTo>
                  <a:pt x="22100" y="43660"/>
                </a:lnTo>
                <a:lnTo>
                  <a:pt x="21950" y="43700"/>
                </a:lnTo>
                <a:lnTo>
                  <a:pt x="21360" y="43920"/>
                </a:lnTo>
                <a:lnTo>
                  <a:pt x="20800" y="44210"/>
                </a:lnTo>
                <a:lnTo>
                  <a:pt x="20650" y="44250"/>
                </a:lnTo>
                <a:lnTo>
                  <a:pt x="20540" y="44310"/>
                </a:lnTo>
                <a:lnTo>
                  <a:pt x="20460" y="44440"/>
                </a:lnTo>
                <a:lnTo>
                  <a:pt x="20660" y="46300"/>
                </a:lnTo>
                <a:lnTo>
                  <a:pt x="20580" y="46660"/>
                </a:lnTo>
                <a:lnTo>
                  <a:pt x="19910" y="45840"/>
                </a:lnTo>
                <a:lnTo>
                  <a:pt x="19440" y="45520"/>
                </a:lnTo>
                <a:lnTo>
                  <a:pt x="18960" y="45290"/>
                </a:lnTo>
                <a:lnTo>
                  <a:pt x="18820" y="45260"/>
                </a:lnTo>
                <a:lnTo>
                  <a:pt x="18550" y="45240"/>
                </a:lnTo>
                <a:lnTo>
                  <a:pt x="18360" y="45120"/>
                </a:lnTo>
                <a:lnTo>
                  <a:pt x="18150" y="44910"/>
                </a:lnTo>
                <a:lnTo>
                  <a:pt x="17400" y="43900"/>
                </a:lnTo>
                <a:lnTo>
                  <a:pt x="17270" y="43620"/>
                </a:lnTo>
                <a:lnTo>
                  <a:pt x="16940" y="42400"/>
                </a:lnTo>
                <a:lnTo>
                  <a:pt x="16750" y="42210"/>
                </a:lnTo>
                <a:lnTo>
                  <a:pt x="16740" y="42210"/>
                </a:lnTo>
                <a:lnTo>
                  <a:pt x="16740" y="41210"/>
                </a:lnTo>
                <a:lnTo>
                  <a:pt x="16850" y="40910"/>
                </a:lnTo>
                <a:lnTo>
                  <a:pt x="17170" y="40260"/>
                </a:lnTo>
                <a:lnTo>
                  <a:pt x="17240" y="39970"/>
                </a:lnTo>
                <a:lnTo>
                  <a:pt x="17260" y="39810"/>
                </a:lnTo>
                <a:lnTo>
                  <a:pt x="17320" y="39500"/>
                </a:lnTo>
                <a:lnTo>
                  <a:pt x="17330" y="39320"/>
                </a:lnTo>
                <a:lnTo>
                  <a:pt x="17300" y="39190"/>
                </a:lnTo>
                <a:lnTo>
                  <a:pt x="17130" y="38820"/>
                </a:lnTo>
                <a:lnTo>
                  <a:pt x="17150" y="38630"/>
                </a:lnTo>
                <a:lnTo>
                  <a:pt x="17200" y="38460"/>
                </a:lnTo>
                <a:lnTo>
                  <a:pt x="17280" y="38310"/>
                </a:lnTo>
                <a:lnTo>
                  <a:pt x="17390" y="38170"/>
                </a:lnTo>
                <a:lnTo>
                  <a:pt x="17460" y="38030"/>
                </a:lnTo>
                <a:lnTo>
                  <a:pt x="17430" y="37910"/>
                </a:lnTo>
                <a:lnTo>
                  <a:pt x="17370" y="37790"/>
                </a:lnTo>
                <a:lnTo>
                  <a:pt x="17330" y="37680"/>
                </a:lnTo>
                <a:lnTo>
                  <a:pt x="17310" y="37370"/>
                </a:lnTo>
                <a:lnTo>
                  <a:pt x="16800" y="34620"/>
                </a:lnTo>
                <a:lnTo>
                  <a:pt x="16640" y="34150"/>
                </a:lnTo>
                <a:lnTo>
                  <a:pt x="16680" y="34020"/>
                </a:lnTo>
                <a:lnTo>
                  <a:pt x="16760" y="33640"/>
                </a:lnTo>
                <a:lnTo>
                  <a:pt x="16790" y="33560"/>
                </a:lnTo>
                <a:lnTo>
                  <a:pt x="16850" y="33510"/>
                </a:lnTo>
                <a:lnTo>
                  <a:pt x="17310" y="33100"/>
                </a:lnTo>
                <a:lnTo>
                  <a:pt x="17470" y="33060"/>
                </a:lnTo>
                <a:lnTo>
                  <a:pt x="17610" y="33160"/>
                </a:lnTo>
                <a:lnTo>
                  <a:pt x="17740" y="33450"/>
                </a:lnTo>
                <a:lnTo>
                  <a:pt x="17800" y="33800"/>
                </a:lnTo>
                <a:lnTo>
                  <a:pt x="17770" y="34100"/>
                </a:lnTo>
                <a:lnTo>
                  <a:pt x="17630" y="34640"/>
                </a:lnTo>
                <a:lnTo>
                  <a:pt x="17660" y="34810"/>
                </a:lnTo>
                <a:lnTo>
                  <a:pt x="17720" y="34960"/>
                </a:lnTo>
                <a:lnTo>
                  <a:pt x="17730" y="35080"/>
                </a:lnTo>
                <a:lnTo>
                  <a:pt x="17580" y="35130"/>
                </a:lnTo>
                <a:lnTo>
                  <a:pt x="17500" y="35190"/>
                </a:lnTo>
                <a:lnTo>
                  <a:pt x="17470" y="35340"/>
                </a:lnTo>
                <a:lnTo>
                  <a:pt x="17490" y="35510"/>
                </a:lnTo>
                <a:lnTo>
                  <a:pt x="17530" y="35640"/>
                </a:lnTo>
                <a:lnTo>
                  <a:pt x="17660" y="35520"/>
                </a:lnTo>
                <a:lnTo>
                  <a:pt x="17730" y="35390"/>
                </a:lnTo>
                <a:lnTo>
                  <a:pt x="17820" y="35280"/>
                </a:lnTo>
                <a:lnTo>
                  <a:pt x="17980" y="35240"/>
                </a:lnTo>
                <a:lnTo>
                  <a:pt x="18460" y="35240"/>
                </a:lnTo>
                <a:lnTo>
                  <a:pt x="18530" y="35290"/>
                </a:lnTo>
                <a:lnTo>
                  <a:pt x="18610" y="35480"/>
                </a:lnTo>
                <a:lnTo>
                  <a:pt x="18990" y="35850"/>
                </a:lnTo>
                <a:lnTo>
                  <a:pt x="19120" y="36130"/>
                </a:lnTo>
                <a:lnTo>
                  <a:pt x="19170" y="36680"/>
                </a:lnTo>
                <a:lnTo>
                  <a:pt x="19270" y="36760"/>
                </a:lnTo>
                <a:lnTo>
                  <a:pt x="19380" y="36840"/>
                </a:lnTo>
                <a:lnTo>
                  <a:pt x="19480" y="36840"/>
                </a:lnTo>
                <a:lnTo>
                  <a:pt x="19530" y="36680"/>
                </a:lnTo>
                <a:lnTo>
                  <a:pt x="19450" y="36060"/>
                </a:lnTo>
                <a:lnTo>
                  <a:pt x="19470" y="35800"/>
                </a:lnTo>
                <a:lnTo>
                  <a:pt x="19620" y="35540"/>
                </a:lnTo>
                <a:lnTo>
                  <a:pt x="20340" y="35740"/>
                </a:lnTo>
                <a:lnTo>
                  <a:pt x="20520" y="35840"/>
                </a:lnTo>
                <a:lnTo>
                  <a:pt x="20600" y="35990"/>
                </a:lnTo>
                <a:lnTo>
                  <a:pt x="20720" y="36500"/>
                </a:lnTo>
                <a:lnTo>
                  <a:pt x="20820" y="36640"/>
                </a:lnTo>
                <a:lnTo>
                  <a:pt x="20880" y="36540"/>
                </a:lnTo>
                <a:lnTo>
                  <a:pt x="21290" y="36130"/>
                </a:lnTo>
                <a:lnTo>
                  <a:pt x="21420" y="36030"/>
                </a:lnTo>
                <a:lnTo>
                  <a:pt x="21640" y="36040"/>
                </a:lnTo>
                <a:lnTo>
                  <a:pt x="21770" y="36130"/>
                </a:lnTo>
                <a:lnTo>
                  <a:pt x="21920" y="36430"/>
                </a:lnTo>
                <a:lnTo>
                  <a:pt x="22640" y="36310"/>
                </a:lnTo>
                <a:lnTo>
                  <a:pt x="23170" y="36850"/>
                </a:lnTo>
                <a:lnTo>
                  <a:pt x="23620" y="37550"/>
                </a:lnTo>
                <a:lnTo>
                  <a:pt x="24090" y="37920"/>
                </a:lnTo>
                <a:lnTo>
                  <a:pt x="23560" y="36950"/>
                </a:lnTo>
                <a:lnTo>
                  <a:pt x="23350" y="36680"/>
                </a:lnTo>
                <a:lnTo>
                  <a:pt x="23310" y="36440"/>
                </a:lnTo>
                <a:lnTo>
                  <a:pt x="23590" y="36310"/>
                </a:lnTo>
                <a:lnTo>
                  <a:pt x="23970" y="36330"/>
                </a:lnTo>
                <a:lnTo>
                  <a:pt x="24200" y="36540"/>
                </a:lnTo>
                <a:lnTo>
                  <a:pt x="24380" y="36430"/>
                </a:lnTo>
                <a:lnTo>
                  <a:pt x="24640" y="36080"/>
                </a:lnTo>
                <a:lnTo>
                  <a:pt x="24800" y="35920"/>
                </a:lnTo>
                <a:lnTo>
                  <a:pt x="25310" y="35600"/>
                </a:lnTo>
                <a:lnTo>
                  <a:pt x="25490" y="35540"/>
                </a:lnTo>
                <a:lnTo>
                  <a:pt x="25730" y="35540"/>
                </a:lnTo>
                <a:lnTo>
                  <a:pt x="26150" y="35700"/>
                </a:lnTo>
                <a:lnTo>
                  <a:pt x="26390" y="35750"/>
                </a:lnTo>
                <a:lnTo>
                  <a:pt x="26600" y="35730"/>
                </a:lnTo>
                <a:lnTo>
                  <a:pt x="27190" y="35540"/>
                </a:lnTo>
                <a:lnTo>
                  <a:pt x="27190" y="35430"/>
                </a:lnTo>
                <a:lnTo>
                  <a:pt x="26460" y="35450"/>
                </a:lnTo>
                <a:lnTo>
                  <a:pt x="26170" y="35360"/>
                </a:lnTo>
                <a:lnTo>
                  <a:pt x="25890" y="35130"/>
                </a:lnTo>
                <a:lnTo>
                  <a:pt x="25670" y="35280"/>
                </a:lnTo>
                <a:lnTo>
                  <a:pt x="25400" y="35410"/>
                </a:lnTo>
                <a:lnTo>
                  <a:pt x="25110" y="35500"/>
                </a:lnTo>
                <a:lnTo>
                  <a:pt x="23990" y="35570"/>
                </a:lnTo>
                <a:lnTo>
                  <a:pt x="23800" y="35640"/>
                </a:lnTo>
                <a:lnTo>
                  <a:pt x="23150" y="35410"/>
                </a:lnTo>
                <a:lnTo>
                  <a:pt x="22960" y="35290"/>
                </a:lnTo>
                <a:lnTo>
                  <a:pt x="22750" y="35090"/>
                </a:lnTo>
                <a:lnTo>
                  <a:pt x="22630" y="35030"/>
                </a:lnTo>
                <a:lnTo>
                  <a:pt x="22170" y="35040"/>
                </a:lnTo>
                <a:lnTo>
                  <a:pt x="22010" y="34970"/>
                </a:lnTo>
                <a:lnTo>
                  <a:pt x="21320" y="34450"/>
                </a:lnTo>
                <a:lnTo>
                  <a:pt x="20810" y="34150"/>
                </a:lnTo>
                <a:lnTo>
                  <a:pt x="20600" y="33940"/>
                </a:lnTo>
                <a:lnTo>
                  <a:pt x="20520" y="33650"/>
                </a:lnTo>
                <a:lnTo>
                  <a:pt x="20420" y="33650"/>
                </a:lnTo>
                <a:lnTo>
                  <a:pt x="20340" y="33820"/>
                </a:lnTo>
                <a:lnTo>
                  <a:pt x="20260" y="33870"/>
                </a:lnTo>
                <a:lnTo>
                  <a:pt x="20080" y="33840"/>
                </a:lnTo>
                <a:lnTo>
                  <a:pt x="19960" y="33880"/>
                </a:lnTo>
                <a:lnTo>
                  <a:pt x="19630" y="34020"/>
                </a:lnTo>
                <a:lnTo>
                  <a:pt x="19530" y="34040"/>
                </a:lnTo>
                <a:lnTo>
                  <a:pt x="19410" y="33880"/>
                </a:lnTo>
                <a:lnTo>
                  <a:pt x="19330" y="33360"/>
                </a:lnTo>
                <a:lnTo>
                  <a:pt x="19170" y="33250"/>
                </a:lnTo>
                <a:lnTo>
                  <a:pt x="18970" y="33040"/>
                </a:lnTo>
                <a:lnTo>
                  <a:pt x="18270" y="31440"/>
                </a:lnTo>
                <a:lnTo>
                  <a:pt x="18090" y="31170"/>
                </a:lnTo>
                <a:lnTo>
                  <a:pt x="17680" y="30720"/>
                </a:lnTo>
                <a:lnTo>
                  <a:pt x="17410" y="30580"/>
                </a:lnTo>
                <a:lnTo>
                  <a:pt x="17160" y="30600"/>
                </a:lnTo>
                <a:lnTo>
                  <a:pt x="16930" y="30590"/>
                </a:lnTo>
                <a:lnTo>
                  <a:pt x="16740" y="30370"/>
                </a:lnTo>
                <a:lnTo>
                  <a:pt x="16730" y="30150"/>
                </a:lnTo>
                <a:lnTo>
                  <a:pt x="16780" y="29350"/>
                </a:lnTo>
                <a:lnTo>
                  <a:pt x="16890" y="29180"/>
                </a:lnTo>
                <a:lnTo>
                  <a:pt x="17200" y="29140"/>
                </a:lnTo>
                <a:lnTo>
                  <a:pt x="17530" y="29080"/>
                </a:lnTo>
                <a:lnTo>
                  <a:pt x="17690" y="29010"/>
                </a:lnTo>
                <a:lnTo>
                  <a:pt x="17990" y="28840"/>
                </a:lnTo>
                <a:lnTo>
                  <a:pt x="18140" y="28780"/>
                </a:lnTo>
                <a:lnTo>
                  <a:pt x="18330" y="28760"/>
                </a:lnTo>
                <a:lnTo>
                  <a:pt x="18460" y="28790"/>
                </a:lnTo>
                <a:lnTo>
                  <a:pt x="18580" y="28840"/>
                </a:lnTo>
                <a:lnTo>
                  <a:pt x="18780" y="28870"/>
                </a:lnTo>
                <a:lnTo>
                  <a:pt x="18900" y="28840"/>
                </a:lnTo>
                <a:lnTo>
                  <a:pt x="19100" y="28700"/>
                </a:lnTo>
                <a:lnTo>
                  <a:pt x="19360" y="28600"/>
                </a:lnTo>
                <a:lnTo>
                  <a:pt x="19590" y="28460"/>
                </a:lnTo>
                <a:lnTo>
                  <a:pt x="19850" y="28340"/>
                </a:lnTo>
                <a:lnTo>
                  <a:pt x="20130" y="28370"/>
                </a:lnTo>
                <a:lnTo>
                  <a:pt x="20360" y="28610"/>
                </a:lnTo>
                <a:lnTo>
                  <a:pt x="20470" y="28940"/>
                </a:lnTo>
                <a:lnTo>
                  <a:pt x="20420" y="29240"/>
                </a:lnTo>
                <a:lnTo>
                  <a:pt x="20170" y="29380"/>
                </a:lnTo>
                <a:lnTo>
                  <a:pt x="19540" y="29240"/>
                </a:lnTo>
                <a:lnTo>
                  <a:pt x="19240" y="29280"/>
                </a:lnTo>
                <a:lnTo>
                  <a:pt x="19040" y="29570"/>
                </a:lnTo>
                <a:lnTo>
                  <a:pt x="19370" y="29470"/>
                </a:lnTo>
                <a:lnTo>
                  <a:pt x="19800" y="29500"/>
                </a:lnTo>
                <a:lnTo>
                  <a:pt x="20140" y="29680"/>
                </a:lnTo>
                <a:lnTo>
                  <a:pt x="20220" y="30070"/>
                </a:lnTo>
                <a:lnTo>
                  <a:pt x="20400" y="30010"/>
                </a:lnTo>
                <a:lnTo>
                  <a:pt x="20520" y="29910"/>
                </a:lnTo>
                <a:lnTo>
                  <a:pt x="20600" y="29760"/>
                </a:lnTo>
                <a:lnTo>
                  <a:pt x="20620" y="29570"/>
                </a:lnTo>
                <a:lnTo>
                  <a:pt x="20800" y="29810"/>
                </a:lnTo>
                <a:lnTo>
                  <a:pt x="20820" y="30230"/>
                </a:lnTo>
                <a:lnTo>
                  <a:pt x="20750" y="30640"/>
                </a:lnTo>
                <a:lnTo>
                  <a:pt x="20620" y="30860"/>
                </a:lnTo>
                <a:lnTo>
                  <a:pt x="20760" y="31270"/>
                </a:lnTo>
                <a:lnTo>
                  <a:pt x="20880" y="31400"/>
                </a:lnTo>
                <a:lnTo>
                  <a:pt x="21120" y="31460"/>
                </a:lnTo>
                <a:lnTo>
                  <a:pt x="21060" y="31230"/>
                </a:lnTo>
                <a:lnTo>
                  <a:pt x="21060" y="30930"/>
                </a:lnTo>
                <a:lnTo>
                  <a:pt x="21130" y="30670"/>
                </a:lnTo>
                <a:lnTo>
                  <a:pt x="21260" y="30560"/>
                </a:lnTo>
                <a:lnTo>
                  <a:pt x="21360" y="30430"/>
                </a:lnTo>
                <a:lnTo>
                  <a:pt x="21500" y="29800"/>
                </a:lnTo>
                <a:lnTo>
                  <a:pt x="21620" y="29570"/>
                </a:lnTo>
                <a:lnTo>
                  <a:pt x="21420" y="29280"/>
                </a:lnTo>
                <a:lnTo>
                  <a:pt x="21370" y="28990"/>
                </a:lnTo>
                <a:lnTo>
                  <a:pt x="21420" y="28270"/>
                </a:lnTo>
                <a:lnTo>
                  <a:pt x="21270" y="26550"/>
                </a:lnTo>
                <a:lnTo>
                  <a:pt x="20760" y="25190"/>
                </a:lnTo>
                <a:lnTo>
                  <a:pt x="20720" y="24840"/>
                </a:lnTo>
                <a:lnTo>
                  <a:pt x="20650" y="24610"/>
                </a:lnTo>
                <a:lnTo>
                  <a:pt x="20530" y="24460"/>
                </a:lnTo>
                <a:lnTo>
                  <a:pt x="20450" y="24290"/>
                </a:lnTo>
                <a:lnTo>
                  <a:pt x="20520" y="24000"/>
                </a:lnTo>
                <a:lnTo>
                  <a:pt x="20700" y="23690"/>
                </a:lnTo>
                <a:lnTo>
                  <a:pt x="20890" y="23540"/>
                </a:lnTo>
                <a:lnTo>
                  <a:pt x="21110" y="23500"/>
                </a:lnTo>
                <a:lnTo>
                  <a:pt x="21370" y="23500"/>
                </a:lnTo>
                <a:lnTo>
                  <a:pt x="21630" y="23430"/>
                </a:lnTo>
                <a:lnTo>
                  <a:pt x="21770" y="23250"/>
                </a:lnTo>
                <a:lnTo>
                  <a:pt x="21860" y="23050"/>
                </a:lnTo>
                <a:lnTo>
                  <a:pt x="22010" y="22910"/>
                </a:lnTo>
                <a:lnTo>
                  <a:pt x="22270" y="22860"/>
                </a:lnTo>
                <a:lnTo>
                  <a:pt x="23120" y="22880"/>
                </a:lnTo>
                <a:lnTo>
                  <a:pt x="23350" y="22960"/>
                </a:lnTo>
                <a:lnTo>
                  <a:pt x="23540" y="23270"/>
                </a:lnTo>
                <a:lnTo>
                  <a:pt x="23670" y="23890"/>
                </a:lnTo>
                <a:lnTo>
                  <a:pt x="23800" y="24200"/>
                </a:lnTo>
                <a:lnTo>
                  <a:pt x="23920" y="23960"/>
                </a:lnTo>
                <a:lnTo>
                  <a:pt x="23980" y="23770"/>
                </a:lnTo>
                <a:lnTo>
                  <a:pt x="24410" y="23820"/>
                </a:lnTo>
                <a:lnTo>
                  <a:pt x="24630" y="23910"/>
                </a:lnTo>
                <a:lnTo>
                  <a:pt x="24870" y="24080"/>
                </a:lnTo>
                <a:lnTo>
                  <a:pt x="25250" y="24510"/>
                </a:lnTo>
                <a:lnTo>
                  <a:pt x="25490" y="24690"/>
                </a:lnTo>
                <a:lnTo>
                  <a:pt x="25750" y="24800"/>
                </a:lnTo>
                <a:lnTo>
                  <a:pt x="26000" y="24840"/>
                </a:lnTo>
                <a:lnTo>
                  <a:pt x="26230" y="24790"/>
                </a:lnTo>
                <a:lnTo>
                  <a:pt x="26410" y="24620"/>
                </a:lnTo>
                <a:lnTo>
                  <a:pt x="26460" y="24430"/>
                </a:lnTo>
                <a:lnTo>
                  <a:pt x="26460" y="24000"/>
                </a:lnTo>
                <a:lnTo>
                  <a:pt x="26540" y="23790"/>
                </a:lnTo>
                <a:lnTo>
                  <a:pt x="26820" y="23750"/>
                </a:lnTo>
                <a:lnTo>
                  <a:pt x="27240" y="23700"/>
                </a:lnTo>
                <a:lnTo>
                  <a:pt x="28830" y="23710"/>
                </a:lnTo>
                <a:lnTo>
                  <a:pt x="32840" y="2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Ogooué-Mariti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780" y="56490"/>
                </a:moveTo>
                <a:lnTo>
                  <a:pt x="27700" y="57070"/>
                </a:lnTo>
                <a:lnTo>
                  <a:pt x="27500" y="57490"/>
                </a:lnTo>
                <a:lnTo>
                  <a:pt x="26480" y="58470"/>
                </a:lnTo>
                <a:lnTo>
                  <a:pt x="26390" y="58630"/>
                </a:lnTo>
                <a:lnTo>
                  <a:pt x="26340" y="58790"/>
                </a:lnTo>
                <a:lnTo>
                  <a:pt x="26340" y="59070"/>
                </a:lnTo>
                <a:lnTo>
                  <a:pt x="26360" y="59360"/>
                </a:lnTo>
                <a:lnTo>
                  <a:pt x="26520" y="60110"/>
                </a:lnTo>
                <a:lnTo>
                  <a:pt x="26540" y="60310"/>
                </a:lnTo>
                <a:lnTo>
                  <a:pt x="26520" y="60570"/>
                </a:lnTo>
                <a:lnTo>
                  <a:pt x="26430" y="61020"/>
                </a:lnTo>
                <a:lnTo>
                  <a:pt x="26300" y="61320"/>
                </a:lnTo>
                <a:lnTo>
                  <a:pt x="26180" y="61510"/>
                </a:lnTo>
                <a:lnTo>
                  <a:pt x="26050" y="61570"/>
                </a:lnTo>
                <a:lnTo>
                  <a:pt x="25920" y="61600"/>
                </a:lnTo>
                <a:lnTo>
                  <a:pt x="25780" y="61600"/>
                </a:lnTo>
                <a:lnTo>
                  <a:pt x="25630" y="61640"/>
                </a:lnTo>
                <a:lnTo>
                  <a:pt x="25490" y="61730"/>
                </a:lnTo>
                <a:lnTo>
                  <a:pt x="25350" y="61900"/>
                </a:lnTo>
                <a:lnTo>
                  <a:pt x="25310" y="62060"/>
                </a:lnTo>
                <a:lnTo>
                  <a:pt x="25310" y="62200"/>
                </a:lnTo>
                <a:lnTo>
                  <a:pt x="25220" y="62330"/>
                </a:lnTo>
                <a:lnTo>
                  <a:pt x="25100" y="62430"/>
                </a:lnTo>
                <a:lnTo>
                  <a:pt x="24960" y="62570"/>
                </a:lnTo>
                <a:lnTo>
                  <a:pt x="24980" y="62700"/>
                </a:lnTo>
                <a:lnTo>
                  <a:pt x="25190" y="62920"/>
                </a:lnTo>
                <a:lnTo>
                  <a:pt x="25390" y="63190"/>
                </a:lnTo>
                <a:lnTo>
                  <a:pt x="25470" y="63340"/>
                </a:lnTo>
                <a:lnTo>
                  <a:pt x="25650" y="63790"/>
                </a:lnTo>
                <a:lnTo>
                  <a:pt x="25730" y="63930"/>
                </a:lnTo>
                <a:lnTo>
                  <a:pt x="26210" y="64520"/>
                </a:lnTo>
                <a:lnTo>
                  <a:pt x="26340" y="64650"/>
                </a:lnTo>
                <a:lnTo>
                  <a:pt x="26480" y="64750"/>
                </a:lnTo>
                <a:lnTo>
                  <a:pt x="26610" y="64810"/>
                </a:lnTo>
                <a:lnTo>
                  <a:pt x="26740" y="64830"/>
                </a:lnTo>
                <a:lnTo>
                  <a:pt x="27220" y="64840"/>
                </a:lnTo>
                <a:lnTo>
                  <a:pt x="27520" y="64880"/>
                </a:lnTo>
                <a:lnTo>
                  <a:pt x="28240" y="65120"/>
                </a:lnTo>
                <a:lnTo>
                  <a:pt x="28710" y="65370"/>
                </a:lnTo>
                <a:lnTo>
                  <a:pt x="29170" y="65490"/>
                </a:lnTo>
                <a:lnTo>
                  <a:pt x="29500" y="65720"/>
                </a:lnTo>
                <a:lnTo>
                  <a:pt x="29650" y="65800"/>
                </a:lnTo>
                <a:lnTo>
                  <a:pt x="29810" y="65950"/>
                </a:lnTo>
                <a:lnTo>
                  <a:pt x="29960" y="66020"/>
                </a:lnTo>
                <a:lnTo>
                  <a:pt x="30250" y="66020"/>
                </a:lnTo>
                <a:lnTo>
                  <a:pt x="31270" y="66270"/>
                </a:lnTo>
                <a:lnTo>
                  <a:pt x="31430" y="66280"/>
                </a:lnTo>
                <a:lnTo>
                  <a:pt x="31580" y="66250"/>
                </a:lnTo>
                <a:lnTo>
                  <a:pt x="31720" y="66180"/>
                </a:lnTo>
                <a:lnTo>
                  <a:pt x="31850" y="66070"/>
                </a:lnTo>
                <a:lnTo>
                  <a:pt x="31990" y="65990"/>
                </a:lnTo>
                <a:lnTo>
                  <a:pt x="32130" y="66000"/>
                </a:lnTo>
                <a:lnTo>
                  <a:pt x="32740" y="66330"/>
                </a:lnTo>
                <a:lnTo>
                  <a:pt x="33040" y="66580"/>
                </a:lnTo>
                <a:lnTo>
                  <a:pt x="33330" y="66680"/>
                </a:lnTo>
                <a:lnTo>
                  <a:pt x="33480" y="66780"/>
                </a:lnTo>
                <a:lnTo>
                  <a:pt x="33530" y="66930"/>
                </a:lnTo>
                <a:lnTo>
                  <a:pt x="33500" y="67070"/>
                </a:lnTo>
                <a:lnTo>
                  <a:pt x="33320" y="67550"/>
                </a:lnTo>
                <a:lnTo>
                  <a:pt x="33300" y="67700"/>
                </a:lnTo>
                <a:lnTo>
                  <a:pt x="33300" y="67870"/>
                </a:lnTo>
                <a:lnTo>
                  <a:pt x="33350" y="68070"/>
                </a:lnTo>
                <a:lnTo>
                  <a:pt x="33430" y="68230"/>
                </a:lnTo>
                <a:lnTo>
                  <a:pt x="33550" y="68370"/>
                </a:lnTo>
                <a:lnTo>
                  <a:pt x="33820" y="68560"/>
                </a:lnTo>
                <a:lnTo>
                  <a:pt x="33870" y="68620"/>
                </a:lnTo>
                <a:lnTo>
                  <a:pt x="33900" y="68690"/>
                </a:lnTo>
                <a:lnTo>
                  <a:pt x="34170" y="69690"/>
                </a:lnTo>
                <a:lnTo>
                  <a:pt x="34260" y="69900"/>
                </a:lnTo>
                <a:lnTo>
                  <a:pt x="34650" y="70480"/>
                </a:lnTo>
                <a:lnTo>
                  <a:pt x="34700" y="70540"/>
                </a:lnTo>
                <a:lnTo>
                  <a:pt x="34760" y="70590"/>
                </a:lnTo>
                <a:lnTo>
                  <a:pt x="34830" y="70630"/>
                </a:lnTo>
                <a:lnTo>
                  <a:pt x="35040" y="70870"/>
                </a:lnTo>
                <a:lnTo>
                  <a:pt x="35630" y="71800"/>
                </a:lnTo>
                <a:lnTo>
                  <a:pt x="33550" y="72830"/>
                </a:lnTo>
                <a:lnTo>
                  <a:pt x="33060" y="73260"/>
                </a:lnTo>
                <a:lnTo>
                  <a:pt x="32910" y="73620"/>
                </a:lnTo>
                <a:lnTo>
                  <a:pt x="32720" y="73860"/>
                </a:lnTo>
                <a:lnTo>
                  <a:pt x="32630" y="74030"/>
                </a:lnTo>
                <a:lnTo>
                  <a:pt x="32600" y="74190"/>
                </a:lnTo>
                <a:lnTo>
                  <a:pt x="32640" y="74330"/>
                </a:lnTo>
                <a:lnTo>
                  <a:pt x="32840" y="74650"/>
                </a:lnTo>
                <a:lnTo>
                  <a:pt x="32870" y="74760"/>
                </a:lnTo>
                <a:lnTo>
                  <a:pt x="32860" y="74860"/>
                </a:lnTo>
                <a:lnTo>
                  <a:pt x="32760" y="74930"/>
                </a:lnTo>
                <a:lnTo>
                  <a:pt x="32610" y="74970"/>
                </a:lnTo>
                <a:lnTo>
                  <a:pt x="32430" y="75040"/>
                </a:lnTo>
                <a:lnTo>
                  <a:pt x="32160" y="75200"/>
                </a:lnTo>
                <a:lnTo>
                  <a:pt x="32020" y="75360"/>
                </a:lnTo>
                <a:lnTo>
                  <a:pt x="31910" y="75510"/>
                </a:lnTo>
                <a:lnTo>
                  <a:pt x="31860" y="75670"/>
                </a:lnTo>
                <a:lnTo>
                  <a:pt x="31740" y="76280"/>
                </a:lnTo>
                <a:lnTo>
                  <a:pt x="31680" y="76450"/>
                </a:lnTo>
                <a:lnTo>
                  <a:pt x="31540" y="76670"/>
                </a:lnTo>
                <a:lnTo>
                  <a:pt x="31410" y="76730"/>
                </a:lnTo>
                <a:lnTo>
                  <a:pt x="31120" y="76730"/>
                </a:lnTo>
                <a:lnTo>
                  <a:pt x="26820" y="77980"/>
                </a:lnTo>
                <a:lnTo>
                  <a:pt x="26800" y="77980"/>
                </a:lnTo>
                <a:lnTo>
                  <a:pt x="26260" y="78130"/>
                </a:lnTo>
                <a:lnTo>
                  <a:pt x="25400" y="77480"/>
                </a:lnTo>
                <a:lnTo>
                  <a:pt x="22830" y="74290"/>
                </a:lnTo>
                <a:lnTo>
                  <a:pt x="22510" y="73740"/>
                </a:lnTo>
                <a:lnTo>
                  <a:pt x="22780" y="73940"/>
                </a:lnTo>
                <a:lnTo>
                  <a:pt x="23190" y="74380"/>
                </a:lnTo>
                <a:lnTo>
                  <a:pt x="23500" y="74540"/>
                </a:lnTo>
                <a:lnTo>
                  <a:pt x="23840" y="74580"/>
                </a:lnTo>
                <a:lnTo>
                  <a:pt x="24040" y="74450"/>
                </a:lnTo>
                <a:lnTo>
                  <a:pt x="24220" y="74220"/>
                </a:lnTo>
                <a:lnTo>
                  <a:pt x="24490" y="73940"/>
                </a:lnTo>
                <a:lnTo>
                  <a:pt x="24460" y="74140"/>
                </a:lnTo>
                <a:lnTo>
                  <a:pt x="24390" y="74300"/>
                </a:lnTo>
                <a:lnTo>
                  <a:pt x="24350" y="74460"/>
                </a:lnTo>
                <a:lnTo>
                  <a:pt x="24400" y="74640"/>
                </a:lnTo>
                <a:lnTo>
                  <a:pt x="24470" y="74610"/>
                </a:lnTo>
                <a:lnTo>
                  <a:pt x="24530" y="74570"/>
                </a:lnTo>
                <a:lnTo>
                  <a:pt x="24570" y="74510"/>
                </a:lnTo>
                <a:lnTo>
                  <a:pt x="24600" y="74440"/>
                </a:lnTo>
                <a:lnTo>
                  <a:pt x="24600" y="74710"/>
                </a:lnTo>
                <a:lnTo>
                  <a:pt x="24640" y="74980"/>
                </a:lnTo>
                <a:lnTo>
                  <a:pt x="24760" y="75130"/>
                </a:lnTo>
                <a:lnTo>
                  <a:pt x="24990" y="75040"/>
                </a:lnTo>
                <a:lnTo>
                  <a:pt x="25510" y="75220"/>
                </a:lnTo>
                <a:lnTo>
                  <a:pt x="25590" y="75290"/>
                </a:lnTo>
                <a:lnTo>
                  <a:pt x="25620" y="75290"/>
                </a:lnTo>
                <a:lnTo>
                  <a:pt x="25840" y="75620"/>
                </a:lnTo>
                <a:lnTo>
                  <a:pt x="25890" y="75940"/>
                </a:lnTo>
                <a:lnTo>
                  <a:pt x="25990" y="75940"/>
                </a:lnTo>
                <a:lnTo>
                  <a:pt x="26020" y="75800"/>
                </a:lnTo>
                <a:lnTo>
                  <a:pt x="26070" y="75730"/>
                </a:lnTo>
                <a:lnTo>
                  <a:pt x="26150" y="75740"/>
                </a:lnTo>
                <a:lnTo>
                  <a:pt x="26290" y="75830"/>
                </a:lnTo>
                <a:lnTo>
                  <a:pt x="26310" y="75780"/>
                </a:lnTo>
                <a:lnTo>
                  <a:pt x="26310" y="75750"/>
                </a:lnTo>
                <a:lnTo>
                  <a:pt x="26320" y="75740"/>
                </a:lnTo>
                <a:lnTo>
                  <a:pt x="26390" y="75730"/>
                </a:lnTo>
                <a:lnTo>
                  <a:pt x="26430" y="76260"/>
                </a:lnTo>
                <a:lnTo>
                  <a:pt x="26490" y="76430"/>
                </a:lnTo>
                <a:lnTo>
                  <a:pt x="26590" y="76320"/>
                </a:lnTo>
                <a:lnTo>
                  <a:pt x="26700" y="76260"/>
                </a:lnTo>
                <a:lnTo>
                  <a:pt x="26830" y="76230"/>
                </a:lnTo>
                <a:lnTo>
                  <a:pt x="26980" y="76240"/>
                </a:lnTo>
                <a:lnTo>
                  <a:pt x="26930" y="76440"/>
                </a:lnTo>
                <a:lnTo>
                  <a:pt x="26990" y="76490"/>
                </a:lnTo>
                <a:lnTo>
                  <a:pt x="27120" y="76430"/>
                </a:lnTo>
                <a:lnTo>
                  <a:pt x="27280" y="76330"/>
                </a:lnTo>
                <a:lnTo>
                  <a:pt x="27390" y="76210"/>
                </a:lnTo>
                <a:lnTo>
                  <a:pt x="27500" y="75940"/>
                </a:lnTo>
                <a:lnTo>
                  <a:pt x="27580" y="75830"/>
                </a:lnTo>
                <a:lnTo>
                  <a:pt x="27790" y="75750"/>
                </a:lnTo>
                <a:lnTo>
                  <a:pt x="28110" y="75710"/>
                </a:lnTo>
                <a:lnTo>
                  <a:pt x="28410" y="75700"/>
                </a:lnTo>
                <a:lnTo>
                  <a:pt x="28580" y="75730"/>
                </a:lnTo>
                <a:lnTo>
                  <a:pt x="28960" y="75690"/>
                </a:lnTo>
                <a:lnTo>
                  <a:pt x="29090" y="75620"/>
                </a:lnTo>
                <a:lnTo>
                  <a:pt x="29170" y="75440"/>
                </a:lnTo>
                <a:lnTo>
                  <a:pt x="28890" y="75280"/>
                </a:lnTo>
                <a:lnTo>
                  <a:pt x="28780" y="75240"/>
                </a:lnTo>
                <a:lnTo>
                  <a:pt x="28810" y="74960"/>
                </a:lnTo>
                <a:lnTo>
                  <a:pt x="28530" y="74820"/>
                </a:lnTo>
                <a:lnTo>
                  <a:pt x="28170" y="74680"/>
                </a:lnTo>
                <a:lnTo>
                  <a:pt x="27980" y="74440"/>
                </a:lnTo>
                <a:lnTo>
                  <a:pt x="27880" y="74440"/>
                </a:lnTo>
                <a:lnTo>
                  <a:pt x="27980" y="74700"/>
                </a:lnTo>
                <a:lnTo>
                  <a:pt x="28180" y="75440"/>
                </a:lnTo>
                <a:lnTo>
                  <a:pt x="27970" y="75410"/>
                </a:lnTo>
                <a:lnTo>
                  <a:pt x="27860" y="75300"/>
                </a:lnTo>
                <a:lnTo>
                  <a:pt x="27790" y="75190"/>
                </a:lnTo>
                <a:lnTo>
                  <a:pt x="27730" y="75140"/>
                </a:lnTo>
                <a:lnTo>
                  <a:pt x="27610" y="75070"/>
                </a:lnTo>
                <a:lnTo>
                  <a:pt x="27450" y="74800"/>
                </a:lnTo>
                <a:lnTo>
                  <a:pt x="27330" y="74740"/>
                </a:lnTo>
                <a:lnTo>
                  <a:pt x="27220" y="74720"/>
                </a:lnTo>
                <a:lnTo>
                  <a:pt x="27040" y="74660"/>
                </a:lnTo>
                <a:lnTo>
                  <a:pt x="26940" y="74640"/>
                </a:lnTo>
                <a:lnTo>
                  <a:pt x="26880" y="74680"/>
                </a:lnTo>
                <a:lnTo>
                  <a:pt x="26890" y="74760"/>
                </a:lnTo>
                <a:lnTo>
                  <a:pt x="26910" y="74860"/>
                </a:lnTo>
                <a:lnTo>
                  <a:pt x="26890" y="74930"/>
                </a:lnTo>
                <a:lnTo>
                  <a:pt x="26790" y="75040"/>
                </a:lnTo>
                <a:lnTo>
                  <a:pt x="26700" y="75180"/>
                </a:lnTo>
                <a:lnTo>
                  <a:pt x="26630" y="75320"/>
                </a:lnTo>
                <a:lnTo>
                  <a:pt x="26590" y="75440"/>
                </a:lnTo>
                <a:lnTo>
                  <a:pt x="26380" y="75350"/>
                </a:lnTo>
                <a:lnTo>
                  <a:pt x="26200" y="75240"/>
                </a:lnTo>
                <a:lnTo>
                  <a:pt x="26250" y="75090"/>
                </a:lnTo>
                <a:lnTo>
                  <a:pt x="26170" y="74790"/>
                </a:lnTo>
                <a:lnTo>
                  <a:pt x="26200" y="74640"/>
                </a:lnTo>
                <a:lnTo>
                  <a:pt x="26330" y="74570"/>
                </a:lnTo>
                <a:lnTo>
                  <a:pt x="26500" y="74580"/>
                </a:lnTo>
                <a:lnTo>
                  <a:pt x="26640" y="74560"/>
                </a:lnTo>
                <a:lnTo>
                  <a:pt x="26690" y="74440"/>
                </a:lnTo>
                <a:lnTo>
                  <a:pt x="26520" y="74300"/>
                </a:lnTo>
                <a:lnTo>
                  <a:pt x="26150" y="74180"/>
                </a:lnTo>
                <a:lnTo>
                  <a:pt x="25750" y="74110"/>
                </a:lnTo>
                <a:lnTo>
                  <a:pt x="25490" y="74130"/>
                </a:lnTo>
                <a:lnTo>
                  <a:pt x="25170" y="73460"/>
                </a:lnTo>
                <a:lnTo>
                  <a:pt x="25140" y="73350"/>
                </a:lnTo>
                <a:lnTo>
                  <a:pt x="24990" y="73250"/>
                </a:lnTo>
                <a:lnTo>
                  <a:pt x="24920" y="73250"/>
                </a:lnTo>
                <a:lnTo>
                  <a:pt x="24890" y="73400"/>
                </a:lnTo>
                <a:lnTo>
                  <a:pt x="24840" y="73410"/>
                </a:lnTo>
                <a:lnTo>
                  <a:pt x="24630" y="73520"/>
                </a:lnTo>
                <a:lnTo>
                  <a:pt x="24600" y="73540"/>
                </a:lnTo>
                <a:lnTo>
                  <a:pt x="24230" y="73460"/>
                </a:lnTo>
                <a:lnTo>
                  <a:pt x="23890" y="73720"/>
                </a:lnTo>
                <a:lnTo>
                  <a:pt x="23560" y="74040"/>
                </a:lnTo>
                <a:lnTo>
                  <a:pt x="23220" y="74130"/>
                </a:lnTo>
                <a:lnTo>
                  <a:pt x="23080" y="74060"/>
                </a:lnTo>
                <a:lnTo>
                  <a:pt x="22940" y="73920"/>
                </a:lnTo>
                <a:lnTo>
                  <a:pt x="22850" y="73760"/>
                </a:lnTo>
                <a:lnTo>
                  <a:pt x="22810" y="73590"/>
                </a:lnTo>
                <a:lnTo>
                  <a:pt x="22840" y="73540"/>
                </a:lnTo>
                <a:lnTo>
                  <a:pt x="23010" y="73380"/>
                </a:lnTo>
                <a:lnTo>
                  <a:pt x="23060" y="73350"/>
                </a:lnTo>
                <a:lnTo>
                  <a:pt x="23140" y="73310"/>
                </a:lnTo>
                <a:lnTo>
                  <a:pt x="23030" y="73220"/>
                </a:lnTo>
                <a:lnTo>
                  <a:pt x="22870" y="73140"/>
                </a:lnTo>
                <a:lnTo>
                  <a:pt x="22810" y="73140"/>
                </a:lnTo>
                <a:lnTo>
                  <a:pt x="22790" y="73020"/>
                </a:lnTo>
                <a:lnTo>
                  <a:pt x="22810" y="72910"/>
                </a:lnTo>
                <a:lnTo>
                  <a:pt x="22810" y="72810"/>
                </a:lnTo>
                <a:lnTo>
                  <a:pt x="22720" y="72750"/>
                </a:lnTo>
                <a:lnTo>
                  <a:pt x="22600" y="72730"/>
                </a:lnTo>
                <a:lnTo>
                  <a:pt x="22500" y="72740"/>
                </a:lnTo>
                <a:lnTo>
                  <a:pt x="22440" y="72790"/>
                </a:lnTo>
                <a:lnTo>
                  <a:pt x="22410" y="72890"/>
                </a:lnTo>
                <a:lnTo>
                  <a:pt x="22590" y="73230"/>
                </a:lnTo>
                <a:lnTo>
                  <a:pt x="22640" y="73450"/>
                </a:lnTo>
                <a:lnTo>
                  <a:pt x="22510" y="73630"/>
                </a:lnTo>
                <a:lnTo>
                  <a:pt x="22280" y="73530"/>
                </a:lnTo>
                <a:lnTo>
                  <a:pt x="21670" y="72800"/>
                </a:lnTo>
                <a:lnTo>
                  <a:pt x="21420" y="72640"/>
                </a:lnTo>
                <a:lnTo>
                  <a:pt x="21560" y="72850"/>
                </a:lnTo>
                <a:lnTo>
                  <a:pt x="21880" y="73240"/>
                </a:lnTo>
                <a:lnTo>
                  <a:pt x="22010" y="73440"/>
                </a:lnTo>
                <a:lnTo>
                  <a:pt x="21680" y="73220"/>
                </a:lnTo>
                <a:lnTo>
                  <a:pt x="21300" y="72850"/>
                </a:lnTo>
                <a:lnTo>
                  <a:pt x="20970" y="72420"/>
                </a:lnTo>
                <a:lnTo>
                  <a:pt x="20820" y="72040"/>
                </a:lnTo>
                <a:lnTo>
                  <a:pt x="20820" y="71960"/>
                </a:lnTo>
                <a:lnTo>
                  <a:pt x="20710" y="71630"/>
                </a:lnTo>
                <a:lnTo>
                  <a:pt x="20620" y="70310"/>
                </a:lnTo>
                <a:lnTo>
                  <a:pt x="20510" y="70100"/>
                </a:lnTo>
                <a:lnTo>
                  <a:pt x="19070" y="68680"/>
                </a:lnTo>
                <a:lnTo>
                  <a:pt x="18680" y="68460"/>
                </a:lnTo>
                <a:lnTo>
                  <a:pt x="18240" y="67940"/>
                </a:lnTo>
                <a:lnTo>
                  <a:pt x="18040" y="67770"/>
                </a:lnTo>
                <a:lnTo>
                  <a:pt x="18080" y="67710"/>
                </a:lnTo>
                <a:lnTo>
                  <a:pt x="18140" y="67570"/>
                </a:lnTo>
                <a:lnTo>
                  <a:pt x="17820" y="67490"/>
                </a:lnTo>
                <a:lnTo>
                  <a:pt x="17640" y="67230"/>
                </a:lnTo>
                <a:lnTo>
                  <a:pt x="17440" y="66680"/>
                </a:lnTo>
                <a:lnTo>
                  <a:pt x="16830" y="66080"/>
                </a:lnTo>
                <a:lnTo>
                  <a:pt x="16740" y="65930"/>
                </a:lnTo>
                <a:lnTo>
                  <a:pt x="16670" y="65910"/>
                </a:lnTo>
                <a:lnTo>
                  <a:pt x="16530" y="65780"/>
                </a:lnTo>
                <a:lnTo>
                  <a:pt x="16410" y="65650"/>
                </a:lnTo>
                <a:lnTo>
                  <a:pt x="16390" y="65580"/>
                </a:lnTo>
                <a:lnTo>
                  <a:pt x="16240" y="65510"/>
                </a:lnTo>
                <a:lnTo>
                  <a:pt x="16270" y="65370"/>
                </a:lnTo>
                <a:lnTo>
                  <a:pt x="16380" y="65280"/>
                </a:lnTo>
                <a:lnTo>
                  <a:pt x="16440" y="65330"/>
                </a:lnTo>
                <a:lnTo>
                  <a:pt x="16550" y="65600"/>
                </a:lnTo>
                <a:lnTo>
                  <a:pt x="16820" y="65800"/>
                </a:lnTo>
                <a:lnTo>
                  <a:pt x="17140" y="65910"/>
                </a:lnTo>
                <a:lnTo>
                  <a:pt x="17440" y="65880"/>
                </a:lnTo>
                <a:lnTo>
                  <a:pt x="17410" y="65930"/>
                </a:lnTo>
                <a:lnTo>
                  <a:pt x="17390" y="65950"/>
                </a:lnTo>
                <a:lnTo>
                  <a:pt x="17370" y="65950"/>
                </a:lnTo>
                <a:lnTo>
                  <a:pt x="17330" y="65990"/>
                </a:lnTo>
                <a:lnTo>
                  <a:pt x="17520" y="66060"/>
                </a:lnTo>
                <a:lnTo>
                  <a:pt x="17630" y="65990"/>
                </a:lnTo>
                <a:lnTo>
                  <a:pt x="17740" y="65680"/>
                </a:lnTo>
                <a:lnTo>
                  <a:pt x="17830" y="65680"/>
                </a:lnTo>
                <a:lnTo>
                  <a:pt x="17940" y="65990"/>
                </a:lnTo>
                <a:lnTo>
                  <a:pt x="17850" y="66010"/>
                </a:lnTo>
                <a:lnTo>
                  <a:pt x="17790" y="66060"/>
                </a:lnTo>
                <a:lnTo>
                  <a:pt x="17750" y="66120"/>
                </a:lnTo>
                <a:lnTo>
                  <a:pt x="17740" y="66220"/>
                </a:lnTo>
                <a:lnTo>
                  <a:pt x="17790" y="66310"/>
                </a:lnTo>
                <a:lnTo>
                  <a:pt x="17890" y="66250"/>
                </a:lnTo>
                <a:lnTo>
                  <a:pt x="17960" y="66140"/>
                </a:lnTo>
                <a:lnTo>
                  <a:pt x="17940" y="66080"/>
                </a:lnTo>
                <a:lnTo>
                  <a:pt x="18680" y="66080"/>
                </a:lnTo>
                <a:lnTo>
                  <a:pt x="19080" y="66180"/>
                </a:lnTo>
                <a:lnTo>
                  <a:pt x="19290" y="66420"/>
                </a:lnTo>
                <a:lnTo>
                  <a:pt x="19250" y="66710"/>
                </a:lnTo>
                <a:lnTo>
                  <a:pt x="18930" y="66980"/>
                </a:lnTo>
                <a:lnTo>
                  <a:pt x="19100" y="67170"/>
                </a:lnTo>
                <a:lnTo>
                  <a:pt x="19190" y="67240"/>
                </a:lnTo>
                <a:lnTo>
                  <a:pt x="19280" y="67270"/>
                </a:lnTo>
                <a:lnTo>
                  <a:pt x="19590" y="67300"/>
                </a:lnTo>
                <a:lnTo>
                  <a:pt x="19670" y="67320"/>
                </a:lnTo>
                <a:lnTo>
                  <a:pt x="19710" y="67410"/>
                </a:lnTo>
                <a:lnTo>
                  <a:pt x="19710" y="67660"/>
                </a:lnTo>
                <a:lnTo>
                  <a:pt x="19730" y="67770"/>
                </a:lnTo>
                <a:lnTo>
                  <a:pt x="20030" y="67970"/>
                </a:lnTo>
                <a:lnTo>
                  <a:pt x="20040" y="68040"/>
                </a:lnTo>
                <a:lnTo>
                  <a:pt x="20110" y="68210"/>
                </a:lnTo>
                <a:lnTo>
                  <a:pt x="20190" y="68330"/>
                </a:lnTo>
                <a:lnTo>
                  <a:pt x="20220" y="68220"/>
                </a:lnTo>
                <a:lnTo>
                  <a:pt x="20270" y="68150"/>
                </a:lnTo>
                <a:lnTo>
                  <a:pt x="20470" y="68070"/>
                </a:lnTo>
                <a:lnTo>
                  <a:pt x="20520" y="68020"/>
                </a:lnTo>
                <a:lnTo>
                  <a:pt x="20480" y="67760"/>
                </a:lnTo>
                <a:lnTo>
                  <a:pt x="20390" y="67470"/>
                </a:lnTo>
                <a:lnTo>
                  <a:pt x="20260" y="67270"/>
                </a:lnTo>
                <a:lnTo>
                  <a:pt x="20130" y="67270"/>
                </a:lnTo>
                <a:lnTo>
                  <a:pt x="19970" y="67090"/>
                </a:lnTo>
                <a:lnTo>
                  <a:pt x="19610" y="66840"/>
                </a:lnTo>
                <a:lnTo>
                  <a:pt x="19530" y="66680"/>
                </a:lnTo>
                <a:lnTo>
                  <a:pt x="19700" y="66420"/>
                </a:lnTo>
                <a:lnTo>
                  <a:pt x="19840" y="66330"/>
                </a:lnTo>
                <a:lnTo>
                  <a:pt x="19820" y="66230"/>
                </a:lnTo>
                <a:lnTo>
                  <a:pt x="19340" y="65420"/>
                </a:lnTo>
                <a:lnTo>
                  <a:pt x="19070" y="65140"/>
                </a:lnTo>
                <a:lnTo>
                  <a:pt x="18930" y="65280"/>
                </a:lnTo>
                <a:lnTo>
                  <a:pt x="18700" y="65150"/>
                </a:lnTo>
                <a:lnTo>
                  <a:pt x="18630" y="65080"/>
                </a:lnTo>
                <a:lnTo>
                  <a:pt x="18580" y="65220"/>
                </a:lnTo>
                <a:lnTo>
                  <a:pt x="18580" y="65360"/>
                </a:lnTo>
                <a:lnTo>
                  <a:pt x="18630" y="65680"/>
                </a:lnTo>
                <a:lnTo>
                  <a:pt x="18360" y="65460"/>
                </a:lnTo>
                <a:lnTo>
                  <a:pt x="17990" y="64780"/>
                </a:lnTo>
                <a:lnTo>
                  <a:pt x="17740" y="64680"/>
                </a:lnTo>
                <a:lnTo>
                  <a:pt x="17630" y="64770"/>
                </a:lnTo>
                <a:lnTo>
                  <a:pt x="17560" y="64940"/>
                </a:lnTo>
                <a:lnTo>
                  <a:pt x="17520" y="65110"/>
                </a:lnTo>
                <a:lnTo>
                  <a:pt x="17480" y="65180"/>
                </a:lnTo>
                <a:lnTo>
                  <a:pt x="17350" y="65230"/>
                </a:lnTo>
                <a:lnTo>
                  <a:pt x="17270" y="65350"/>
                </a:lnTo>
                <a:lnTo>
                  <a:pt x="17240" y="65500"/>
                </a:lnTo>
                <a:lnTo>
                  <a:pt x="17240" y="65680"/>
                </a:lnTo>
                <a:lnTo>
                  <a:pt x="17140" y="65570"/>
                </a:lnTo>
                <a:lnTo>
                  <a:pt x="17030" y="65500"/>
                </a:lnTo>
                <a:lnTo>
                  <a:pt x="16900" y="65470"/>
                </a:lnTo>
                <a:lnTo>
                  <a:pt x="16740" y="65470"/>
                </a:lnTo>
                <a:lnTo>
                  <a:pt x="16900" y="65180"/>
                </a:lnTo>
                <a:lnTo>
                  <a:pt x="16870" y="65020"/>
                </a:lnTo>
                <a:lnTo>
                  <a:pt x="16540" y="64780"/>
                </a:lnTo>
                <a:lnTo>
                  <a:pt x="16220" y="64980"/>
                </a:lnTo>
                <a:lnTo>
                  <a:pt x="16010" y="64910"/>
                </a:lnTo>
                <a:lnTo>
                  <a:pt x="15880" y="64620"/>
                </a:lnTo>
                <a:lnTo>
                  <a:pt x="15850" y="64190"/>
                </a:lnTo>
                <a:lnTo>
                  <a:pt x="15860" y="64020"/>
                </a:lnTo>
                <a:lnTo>
                  <a:pt x="15920" y="63770"/>
                </a:lnTo>
                <a:lnTo>
                  <a:pt x="15930" y="63650"/>
                </a:lnTo>
                <a:lnTo>
                  <a:pt x="15930" y="63050"/>
                </a:lnTo>
                <a:lnTo>
                  <a:pt x="15910" y="62890"/>
                </a:lnTo>
                <a:lnTo>
                  <a:pt x="15780" y="62560"/>
                </a:lnTo>
                <a:lnTo>
                  <a:pt x="15740" y="62400"/>
                </a:lnTo>
                <a:lnTo>
                  <a:pt x="15750" y="61950"/>
                </a:lnTo>
                <a:lnTo>
                  <a:pt x="15740" y="61800"/>
                </a:lnTo>
                <a:lnTo>
                  <a:pt x="15490" y="61200"/>
                </a:lnTo>
                <a:lnTo>
                  <a:pt x="15160" y="60740"/>
                </a:lnTo>
                <a:lnTo>
                  <a:pt x="14360" y="59910"/>
                </a:lnTo>
                <a:lnTo>
                  <a:pt x="12540" y="57370"/>
                </a:lnTo>
                <a:lnTo>
                  <a:pt x="12400" y="57120"/>
                </a:lnTo>
                <a:lnTo>
                  <a:pt x="12260" y="56760"/>
                </a:lnTo>
                <a:lnTo>
                  <a:pt x="12130" y="56440"/>
                </a:lnTo>
                <a:lnTo>
                  <a:pt x="12060" y="56130"/>
                </a:lnTo>
                <a:lnTo>
                  <a:pt x="12260" y="56520"/>
                </a:lnTo>
                <a:lnTo>
                  <a:pt x="12400" y="56950"/>
                </a:lnTo>
                <a:lnTo>
                  <a:pt x="12580" y="57210"/>
                </a:lnTo>
                <a:lnTo>
                  <a:pt x="12860" y="57520"/>
                </a:lnTo>
                <a:lnTo>
                  <a:pt x="13090" y="57500"/>
                </a:lnTo>
                <a:lnTo>
                  <a:pt x="13310" y="57600"/>
                </a:lnTo>
                <a:lnTo>
                  <a:pt x="13490" y="57770"/>
                </a:lnTo>
                <a:lnTo>
                  <a:pt x="13640" y="58230"/>
                </a:lnTo>
                <a:lnTo>
                  <a:pt x="13980" y="58580"/>
                </a:lnTo>
                <a:lnTo>
                  <a:pt x="14060" y="58870"/>
                </a:lnTo>
                <a:lnTo>
                  <a:pt x="14150" y="59010"/>
                </a:lnTo>
                <a:lnTo>
                  <a:pt x="14610" y="59580"/>
                </a:lnTo>
                <a:lnTo>
                  <a:pt x="14810" y="59700"/>
                </a:lnTo>
                <a:lnTo>
                  <a:pt x="14890" y="59800"/>
                </a:lnTo>
                <a:lnTo>
                  <a:pt x="15590" y="60360"/>
                </a:lnTo>
                <a:lnTo>
                  <a:pt x="15710" y="60430"/>
                </a:lnTo>
                <a:lnTo>
                  <a:pt x="16140" y="60550"/>
                </a:lnTo>
                <a:lnTo>
                  <a:pt x="16280" y="62360"/>
                </a:lnTo>
                <a:lnTo>
                  <a:pt x="16370" y="62580"/>
                </a:lnTo>
                <a:lnTo>
                  <a:pt x="16540" y="62500"/>
                </a:lnTo>
                <a:lnTo>
                  <a:pt x="16580" y="62360"/>
                </a:lnTo>
                <a:lnTo>
                  <a:pt x="16450" y="62160"/>
                </a:lnTo>
                <a:lnTo>
                  <a:pt x="16490" y="62050"/>
                </a:lnTo>
                <a:lnTo>
                  <a:pt x="16620" y="61990"/>
                </a:lnTo>
                <a:lnTo>
                  <a:pt x="16730" y="62050"/>
                </a:lnTo>
                <a:lnTo>
                  <a:pt x="16810" y="62170"/>
                </a:lnTo>
                <a:lnTo>
                  <a:pt x="16840" y="62300"/>
                </a:lnTo>
                <a:lnTo>
                  <a:pt x="17050" y="62050"/>
                </a:lnTo>
                <a:lnTo>
                  <a:pt x="17390" y="61850"/>
                </a:lnTo>
                <a:lnTo>
                  <a:pt x="17780" y="61730"/>
                </a:lnTo>
                <a:lnTo>
                  <a:pt x="18140" y="61700"/>
                </a:lnTo>
                <a:lnTo>
                  <a:pt x="18050" y="61930"/>
                </a:lnTo>
                <a:lnTo>
                  <a:pt x="18030" y="62170"/>
                </a:lnTo>
                <a:lnTo>
                  <a:pt x="18120" y="62380"/>
                </a:lnTo>
                <a:lnTo>
                  <a:pt x="18330" y="62500"/>
                </a:lnTo>
                <a:lnTo>
                  <a:pt x="18430" y="62010"/>
                </a:lnTo>
                <a:lnTo>
                  <a:pt x="18430" y="61770"/>
                </a:lnTo>
                <a:lnTo>
                  <a:pt x="18330" y="61600"/>
                </a:lnTo>
                <a:lnTo>
                  <a:pt x="18790" y="61540"/>
                </a:lnTo>
                <a:lnTo>
                  <a:pt x="19990" y="61700"/>
                </a:lnTo>
                <a:lnTo>
                  <a:pt x="20420" y="61600"/>
                </a:lnTo>
                <a:lnTo>
                  <a:pt x="19820" y="61370"/>
                </a:lnTo>
                <a:lnTo>
                  <a:pt x="19590" y="61200"/>
                </a:lnTo>
                <a:lnTo>
                  <a:pt x="19420" y="60910"/>
                </a:lnTo>
                <a:lnTo>
                  <a:pt x="19290" y="60370"/>
                </a:lnTo>
                <a:lnTo>
                  <a:pt x="19270" y="60050"/>
                </a:lnTo>
                <a:lnTo>
                  <a:pt x="19330" y="59810"/>
                </a:lnTo>
                <a:lnTo>
                  <a:pt x="19210" y="59770"/>
                </a:lnTo>
                <a:lnTo>
                  <a:pt x="18930" y="59610"/>
                </a:lnTo>
                <a:lnTo>
                  <a:pt x="18860" y="59600"/>
                </a:lnTo>
                <a:lnTo>
                  <a:pt x="18680" y="59610"/>
                </a:lnTo>
                <a:lnTo>
                  <a:pt x="18580" y="59650"/>
                </a:lnTo>
                <a:lnTo>
                  <a:pt x="18570" y="59740"/>
                </a:lnTo>
                <a:lnTo>
                  <a:pt x="18630" y="59960"/>
                </a:lnTo>
                <a:lnTo>
                  <a:pt x="18610" y="60110"/>
                </a:lnTo>
                <a:lnTo>
                  <a:pt x="18560" y="60180"/>
                </a:lnTo>
                <a:lnTo>
                  <a:pt x="18500" y="60230"/>
                </a:lnTo>
                <a:lnTo>
                  <a:pt x="18140" y="60720"/>
                </a:lnTo>
                <a:lnTo>
                  <a:pt x="17800" y="60950"/>
                </a:lnTo>
                <a:lnTo>
                  <a:pt x="17410" y="61070"/>
                </a:lnTo>
                <a:lnTo>
                  <a:pt x="16940" y="61110"/>
                </a:lnTo>
                <a:lnTo>
                  <a:pt x="16840" y="61130"/>
                </a:lnTo>
                <a:lnTo>
                  <a:pt x="16750" y="61160"/>
                </a:lnTo>
                <a:lnTo>
                  <a:pt x="16650" y="61160"/>
                </a:lnTo>
                <a:lnTo>
                  <a:pt x="16540" y="61110"/>
                </a:lnTo>
                <a:lnTo>
                  <a:pt x="16460" y="61000"/>
                </a:lnTo>
                <a:lnTo>
                  <a:pt x="16440" y="60770"/>
                </a:lnTo>
                <a:lnTo>
                  <a:pt x="16340" y="60550"/>
                </a:lnTo>
                <a:lnTo>
                  <a:pt x="16330" y="60420"/>
                </a:lnTo>
                <a:lnTo>
                  <a:pt x="16340" y="60160"/>
                </a:lnTo>
                <a:lnTo>
                  <a:pt x="16280" y="60080"/>
                </a:lnTo>
                <a:lnTo>
                  <a:pt x="16150" y="60050"/>
                </a:lnTo>
                <a:lnTo>
                  <a:pt x="16010" y="60030"/>
                </a:lnTo>
                <a:lnTo>
                  <a:pt x="15930" y="60010"/>
                </a:lnTo>
                <a:lnTo>
                  <a:pt x="15910" y="59780"/>
                </a:lnTo>
                <a:lnTo>
                  <a:pt x="16020" y="59630"/>
                </a:lnTo>
                <a:lnTo>
                  <a:pt x="16240" y="59540"/>
                </a:lnTo>
                <a:lnTo>
                  <a:pt x="16490" y="59510"/>
                </a:lnTo>
                <a:lnTo>
                  <a:pt x="16610" y="59430"/>
                </a:lnTo>
                <a:lnTo>
                  <a:pt x="16640" y="59230"/>
                </a:lnTo>
                <a:lnTo>
                  <a:pt x="16580" y="59020"/>
                </a:lnTo>
                <a:lnTo>
                  <a:pt x="16440" y="58910"/>
                </a:lnTo>
                <a:lnTo>
                  <a:pt x="16440" y="58820"/>
                </a:lnTo>
                <a:lnTo>
                  <a:pt x="16570" y="58780"/>
                </a:lnTo>
                <a:lnTo>
                  <a:pt x="16920" y="58750"/>
                </a:lnTo>
                <a:lnTo>
                  <a:pt x="17030" y="58710"/>
                </a:lnTo>
                <a:lnTo>
                  <a:pt x="17150" y="58570"/>
                </a:lnTo>
                <a:lnTo>
                  <a:pt x="17220" y="58290"/>
                </a:lnTo>
                <a:lnTo>
                  <a:pt x="17450" y="57870"/>
                </a:lnTo>
                <a:lnTo>
                  <a:pt x="17400" y="57620"/>
                </a:lnTo>
                <a:lnTo>
                  <a:pt x="17130" y="57120"/>
                </a:lnTo>
                <a:lnTo>
                  <a:pt x="17210" y="57030"/>
                </a:lnTo>
                <a:lnTo>
                  <a:pt x="17230" y="56960"/>
                </a:lnTo>
                <a:lnTo>
                  <a:pt x="17170" y="56900"/>
                </a:lnTo>
                <a:lnTo>
                  <a:pt x="17030" y="56820"/>
                </a:lnTo>
                <a:lnTo>
                  <a:pt x="17030" y="57110"/>
                </a:lnTo>
                <a:lnTo>
                  <a:pt x="17130" y="57870"/>
                </a:lnTo>
                <a:lnTo>
                  <a:pt x="17090" y="58020"/>
                </a:lnTo>
                <a:lnTo>
                  <a:pt x="16990" y="58170"/>
                </a:lnTo>
                <a:lnTo>
                  <a:pt x="16840" y="58270"/>
                </a:lnTo>
                <a:lnTo>
                  <a:pt x="16690" y="58310"/>
                </a:lnTo>
                <a:lnTo>
                  <a:pt x="16560" y="58270"/>
                </a:lnTo>
                <a:lnTo>
                  <a:pt x="16440" y="58070"/>
                </a:lnTo>
                <a:lnTo>
                  <a:pt x="16340" y="58020"/>
                </a:lnTo>
                <a:lnTo>
                  <a:pt x="16100" y="58100"/>
                </a:lnTo>
                <a:lnTo>
                  <a:pt x="15960" y="58300"/>
                </a:lnTo>
                <a:lnTo>
                  <a:pt x="15840" y="58520"/>
                </a:lnTo>
                <a:lnTo>
                  <a:pt x="15690" y="58610"/>
                </a:lnTo>
                <a:lnTo>
                  <a:pt x="15000" y="58740"/>
                </a:lnTo>
                <a:lnTo>
                  <a:pt x="14760" y="58710"/>
                </a:lnTo>
                <a:lnTo>
                  <a:pt x="14590" y="58520"/>
                </a:lnTo>
                <a:lnTo>
                  <a:pt x="14550" y="58210"/>
                </a:lnTo>
                <a:lnTo>
                  <a:pt x="14570" y="57930"/>
                </a:lnTo>
                <a:lnTo>
                  <a:pt x="14610" y="57810"/>
                </a:lnTo>
                <a:lnTo>
                  <a:pt x="14580" y="57790"/>
                </a:lnTo>
                <a:lnTo>
                  <a:pt x="14480" y="57700"/>
                </a:lnTo>
                <a:lnTo>
                  <a:pt x="14430" y="57610"/>
                </a:lnTo>
                <a:lnTo>
                  <a:pt x="14360" y="57630"/>
                </a:lnTo>
                <a:lnTo>
                  <a:pt x="14270" y="57690"/>
                </a:lnTo>
                <a:lnTo>
                  <a:pt x="14130" y="57750"/>
                </a:lnTo>
                <a:lnTo>
                  <a:pt x="14100" y="57800"/>
                </a:lnTo>
                <a:lnTo>
                  <a:pt x="14040" y="57840"/>
                </a:lnTo>
                <a:lnTo>
                  <a:pt x="13860" y="57810"/>
                </a:lnTo>
                <a:lnTo>
                  <a:pt x="13640" y="57690"/>
                </a:lnTo>
                <a:lnTo>
                  <a:pt x="13130" y="57310"/>
                </a:lnTo>
                <a:lnTo>
                  <a:pt x="12910" y="57220"/>
                </a:lnTo>
                <a:lnTo>
                  <a:pt x="12740" y="57120"/>
                </a:lnTo>
                <a:lnTo>
                  <a:pt x="12610" y="56880"/>
                </a:lnTo>
                <a:lnTo>
                  <a:pt x="12570" y="56590"/>
                </a:lnTo>
                <a:lnTo>
                  <a:pt x="12670" y="56320"/>
                </a:lnTo>
                <a:lnTo>
                  <a:pt x="12630" y="56270"/>
                </a:lnTo>
                <a:lnTo>
                  <a:pt x="12600" y="56230"/>
                </a:lnTo>
                <a:lnTo>
                  <a:pt x="12570" y="56130"/>
                </a:lnTo>
                <a:lnTo>
                  <a:pt x="12850" y="55930"/>
                </a:lnTo>
                <a:lnTo>
                  <a:pt x="12780" y="55590"/>
                </a:lnTo>
                <a:lnTo>
                  <a:pt x="12530" y="55250"/>
                </a:lnTo>
                <a:lnTo>
                  <a:pt x="12260" y="55030"/>
                </a:lnTo>
                <a:lnTo>
                  <a:pt x="12440" y="55470"/>
                </a:lnTo>
                <a:lnTo>
                  <a:pt x="12360" y="55860"/>
                </a:lnTo>
                <a:lnTo>
                  <a:pt x="12310" y="56000"/>
                </a:lnTo>
                <a:lnTo>
                  <a:pt x="12220" y="55980"/>
                </a:lnTo>
                <a:lnTo>
                  <a:pt x="12170" y="55830"/>
                </a:lnTo>
                <a:lnTo>
                  <a:pt x="12060" y="54940"/>
                </a:lnTo>
                <a:lnTo>
                  <a:pt x="11820" y="54300"/>
                </a:lnTo>
                <a:lnTo>
                  <a:pt x="10380" y="52450"/>
                </a:lnTo>
                <a:lnTo>
                  <a:pt x="10750" y="52800"/>
                </a:lnTo>
                <a:lnTo>
                  <a:pt x="10960" y="52910"/>
                </a:lnTo>
                <a:lnTo>
                  <a:pt x="11180" y="52830"/>
                </a:lnTo>
                <a:lnTo>
                  <a:pt x="10970" y="52750"/>
                </a:lnTo>
                <a:lnTo>
                  <a:pt x="11060" y="52550"/>
                </a:lnTo>
                <a:lnTo>
                  <a:pt x="11180" y="52380"/>
                </a:lnTo>
                <a:lnTo>
                  <a:pt x="11290" y="52280"/>
                </a:lnTo>
                <a:lnTo>
                  <a:pt x="11370" y="52250"/>
                </a:lnTo>
                <a:lnTo>
                  <a:pt x="11200" y="52180"/>
                </a:lnTo>
                <a:lnTo>
                  <a:pt x="10770" y="52460"/>
                </a:lnTo>
                <a:lnTo>
                  <a:pt x="10520" y="52400"/>
                </a:lnTo>
                <a:lnTo>
                  <a:pt x="10430" y="52170"/>
                </a:lnTo>
                <a:lnTo>
                  <a:pt x="10330" y="51810"/>
                </a:lnTo>
                <a:lnTo>
                  <a:pt x="10220" y="51560"/>
                </a:lnTo>
                <a:lnTo>
                  <a:pt x="10080" y="51660"/>
                </a:lnTo>
                <a:lnTo>
                  <a:pt x="9970" y="51660"/>
                </a:lnTo>
                <a:lnTo>
                  <a:pt x="9850" y="51140"/>
                </a:lnTo>
                <a:lnTo>
                  <a:pt x="9770" y="50960"/>
                </a:lnTo>
                <a:lnTo>
                  <a:pt x="9550" y="50590"/>
                </a:lnTo>
                <a:lnTo>
                  <a:pt x="9170" y="49720"/>
                </a:lnTo>
                <a:lnTo>
                  <a:pt x="8860" y="49190"/>
                </a:lnTo>
                <a:lnTo>
                  <a:pt x="8670" y="48430"/>
                </a:lnTo>
                <a:lnTo>
                  <a:pt x="8220" y="47850"/>
                </a:lnTo>
                <a:lnTo>
                  <a:pt x="7880" y="46780"/>
                </a:lnTo>
                <a:lnTo>
                  <a:pt x="8080" y="46480"/>
                </a:lnTo>
                <a:lnTo>
                  <a:pt x="8190" y="46580"/>
                </a:lnTo>
                <a:lnTo>
                  <a:pt x="8060" y="46860"/>
                </a:lnTo>
                <a:lnTo>
                  <a:pt x="8220" y="46990"/>
                </a:lnTo>
                <a:lnTo>
                  <a:pt x="8680" y="47080"/>
                </a:lnTo>
                <a:lnTo>
                  <a:pt x="8620" y="47210"/>
                </a:lnTo>
                <a:lnTo>
                  <a:pt x="8610" y="47300"/>
                </a:lnTo>
                <a:lnTo>
                  <a:pt x="8630" y="47370"/>
                </a:lnTo>
                <a:lnTo>
                  <a:pt x="8680" y="47470"/>
                </a:lnTo>
                <a:lnTo>
                  <a:pt x="9000" y="47460"/>
                </a:lnTo>
                <a:lnTo>
                  <a:pt x="9210" y="47810"/>
                </a:lnTo>
                <a:lnTo>
                  <a:pt x="9340" y="48310"/>
                </a:lnTo>
                <a:lnTo>
                  <a:pt x="9400" y="48920"/>
                </a:lnTo>
                <a:lnTo>
                  <a:pt x="9480" y="49130"/>
                </a:lnTo>
                <a:lnTo>
                  <a:pt x="9620" y="49300"/>
                </a:lnTo>
                <a:lnTo>
                  <a:pt x="9830" y="49370"/>
                </a:lnTo>
                <a:lnTo>
                  <a:pt x="9940" y="49470"/>
                </a:lnTo>
                <a:lnTo>
                  <a:pt x="9970" y="49680"/>
                </a:lnTo>
                <a:lnTo>
                  <a:pt x="10040" y="49880"/>
                </a:lnTo>
                <a:lnTo>
                  <a:pt x="10280" y="49950"/>
                </a:lnTo>
                <a:lnTo>
                  <a:pt x="10150" y="49700"/>
                </a:lnTo>
                <a:lnTo>
                  <a:pt x="10160" y="49460"/>
                </a:lnTo>
                <a:lnTo>
                  <a:pt x="10230" y="49200"/>
                </a:lnTo>
                <a:lnTo>
                  <a:pt x="10280" y="48920"/>
                </a:lnTo>
                <a:lnTo>
                  <a:pt x="10360" y="48710"/>
                </a:lnTo>
                <a:lnTo>
                  <a:pt x="10550" y="48690"/>
                </a:lnTo>
                <a:lnTo>
                  <a:pt x="10810" y="48750"/>
                </a:lnTo>
                <a:lnTo>
                  <a:pt x="11060" y="48760"/>
                </a:lnTo>
                <a:lnTo>
                  <a:pt x="11060" y="48660"/>
                </a:lnTo>
                <a:lnTo>
                  <a:pt x="10920" y="48600"/>
                </a:lnTo>
                <a:lnTo>
                  <a:pt x="10770" y="48480"/>
                </a:lnTo>
                <a:lnTo>
                  <a:pt x="10670" y="48330"/>
                </a:lnTo>
                <a:lnTo>
                  <a:pt x="10670" y="48160"/>
                </a:lnTo>
                <a:lnTo>
                  <a:pt x="10780" y="48060"/>
                </a:lnTo>
                <a:lnTo>
                  <a:pt x="10920" y="48080"/>
                </a:lnTo>
                <a:lnTo>
                  <a:pt x="11270" y="48240"/>
                </a:lnTo>
                <a:lnTo>
                  <a:pt x="11410" y="48450"/>
                </a:lnTo>
                <a:lnTo>
                  <a:pt x="11520" y="48690"/>
                </a:lnTo>
                <a:lnTo>
                  <a:pt x="11570" y="48920"/>
                </a:lnTo>
                <a:lnTo>
                  <a:pt x="11680" y="49200"/>
                </a:lnTo>
                <a:lnTo>
                  <a:pt x="12200" y="49690"/>
                </a:lnTo>
                <a:lnTo>
                  <a:pt x="12370" y="49950"/>
                </a:lnTo>
                <a:lnTo>
                  <a:pt x="12370" y="50250"/>
                </a:lnTo>
                <a:lnTo>
                  <a:pt x="12270" y="50760"/>
                </a:lnTo>
                <a:lnTo>
                  <a:pt x="12370" y="50960"/>
                </a:lnTo>
                <a:lnTo>
                  <a:pt x="12470" y="50960"/>
                </a:lnTo>
                <a:lnTo>
                  <a:pt x="12530" y="50690"/>
                </a:lnTo>
                <a:lnTo>
                  <a:pt x="12570" y="49810"/>
                </a:lnTo>
                <a:lnTo>
                  <a:pt x="12650" y="49530"/>
                </a:lnTo>
                <a:lnTo>
                  <a:pt x="12990" y="49160"/>
                </a:lnTo>
                <a:lnTo>
                  <a:pt x="13070" y="48920"/>
                </a:lnTo>
                <a:lnTo>
                  <a:pt x="13060" y="48720"/>
                </a:lnTo>
                <a:lnTo>
                  <a:pt x="13030" y="48630"/>
                </a:lnTo>
                <a:lnTo>
                  <a:pt x="13060" y="48580"/>
                </a:lnTo>
                <a:lnTo>
                  <a:pt x="13160" y="48470"/>
                </a:lnTo>
                <a:lnTo>
                  <a:pt x="13250" y="48410"/>
                </a:lnTo>
                <a:lnTo>
                  <a:pt x="13490" y="48330"/>
                </a:lnTo>
                <a:lnTo>
                  <a:pt x="13570" y="48280"/>
                </a:lnTo>
                <a:lnTo>
                  <a:pt x="13600" y="48130"/>
                </a:lnTo>
                <a:lnTo>
                  <a:pt x="13580" y="47970"/>
                </a:lnTo>
                <a:lnTo>
                  <a:pt x="13590" y="47840"/>
                </a:lnTo>
                <a:lnTo>
                  <a:pt x="13760" y="47770"/>
                </a:lnTo>
                <a:lnTo>
                  <a:pt x="13960" y="48160"/>
                </a:lnTo>
                <a:lnTo>
                  <a:pt x="13930" y="47820"/>
                </a:lnTo>
                <a:lnTo>
                  <a:pt x="13760" y="47590"/>
                </a:lnTo>
                <a:lnTo>
                  <a:pt x="13640" y="47350"/>
                </a:lnTo>
                <a:lnTo>
                  <a:pt x="13760" y="46970"/>
                </a:lnTo>
                <a:lnTo>
                  <a:pt x="14620" y="46200"/>
                </a:lnTo>
                <a:lnTo>
                  <a:pt x="14880" y="45680"/>
                </a:lnTo>
                <a:lnTo>
                  <a:pt x="16180" y="44250"/>
                </a:lnTo>
                <a:lnTo>
                  <a:pt x="16540" y="43690"/>
                </a:lnTo>
                <a:lnTo>
                  <a:pt x="16750" y="43090"/>
                </a:lnTo>
                <a:lnTo>
                  <a:pt x="16740" y="42210"/>
                </a:lnTo>
                <a:lnTo>
                  <a:pt x="16750" y="42210"/>
                </a:lnTo>
                <a:lnTo>
                  <a:pt x="16940" y="42400"/>
                </a:lnTo>
                <a:lnTo>
                  <a:pt x="17270" y="43620"/>
                </a:lnTo>
                <a:lnTo>
                  <a:pt x="17400" y="43900"/>
                </a:lnTo>
                <a:lnTo>
                  <a:pt x="18150" y="44910"/>
                </a:lnTo>
                <a:lnTo>
                  <a:pt x="18360" y="45120"/>
                </a:lnTo>
                <a:lnTo>
                  <a:pt x="18550" y="45240"/>
                </a:lnTo>
                <a:lnTo>
                  <a:pt x="18820" y="45260"/>
                </a:lnTo>
                <a:lnTo>
                  <a:pt x="18960" y="45290"/>
                </a:lnTo>
                <a:lnTo>
                  <a:pt x="19440" y="45520"/>
                </a:lnTo>
                <a:lnTo>
                  <a:pt x="19910" y="45840"/>
                </a:lnTo>
                <a:lnTo>
                  <a:pt x="20580" y="46660"/>
                </a:lnTo>
                <a:lnTo>
                  <a:pt x="21530" y="49690"/>
                </a:lnTo>
                <a:lnTo>
                  <a:pt x="22120" y="50480"/>
                </a:lnTo>
                <a:lnTo>
                  <a:pt x="22430" y="50630"/>
                </a:lnTo>
                <a:lnTo>
                  <a:pt x="22620" y="50740"/>
                </a:lnTo>
                <a:lnTo>
                  <a:pt x="22750" y="50850"/>
                </a:lnTo>
                <a:lnTo>
                  <a:pt x="22810" y="50880"/>
                </a:lnTo>
                <a:lnTo>
                  <a:pt x="22960" y="51030"/>
                </a:lnTo>
                <a:lnTo>
                  <a:pt x="23040" y="51190"/>
                </a:lnTo>
                <a:lnTo>
                  <a:pt x="23160" y="51290"/>
                </a:lnTo>
                <a:lnTo>
                  <a:pt x="23300" y="51340"/>
                </a:lnTo>
                <a:lnTo>
                  <a:pt x="23450" y="51350"/>
                </a:lnTo>
                <a:lnTo>
                  <a:pt x="23840" y="51320"/>
                </a:lnTo>
                <a:lnTo>
                  <a:pt x="23920" y="51320"/>
                </a:lnTo>
                <a:lnTo>
                  <a:pt x="24040" y="51350"/>
                </a:lnTo>
                <a:lnTo>
                  <a:pt x="24590" y="51380"/>
                </a:lnTo>
                <a:lnTo>
                  <a:pt x="24880" y="51360"/>
                </a:lnTo>
                <a:lnTo>
                  <a:pt x="25020" y="51390"/>
                </a:lnTo>
                <a:lnTo>
                  <a:pt x="25200" y="51490"/>
                </a:lnTo>
                <a:lnTo>
                  <a:pt x="25700" y="51900"/>
                </a:lnTo>
                <a:lnTo>
                  <a:pt x="25820" y="52090"/>
                </a:lnTo>
                <a:lnTo>
                  <a:pt x="25880" y="52260"/>
                </a:lnTo>
                <a:lnTo>
                  <a:pt x="25870" y="52400"/>
                </a:lnTo>
                <a:lnTo>
                  <a:pt x="25760" y="52660"/>
                </a:lnTo>
                <a:lnTo>
                  <a:pt x="25760" y="52760"/>
                </a:lnTo>
                <a:lnTo>
                  <a:pt x="25770" y="52840"/>
                </a:lnTo>
                <a:lnTo>
                  <a:pt x="26010" y="53400"/>
                </a:lnTo>
                <a:lnTo>
                  <a:pt x="26040" y="53550"/>
                </a:lnTo>
                <a:lnTo>
                  <a:pt x="26030" y="53700"/>
                </a:lnTo>
                <a:lnTo>
                  <a:pt x="26010" y="53860"/>
                </a:lnTo>
                <a:lnTo>
                  <a:pt x="25910" y="54150"/>
                </a:lnTo>
                <a:lnTo>
                  <a:pt x="25530" y="54860"/>
                </a:lnTo>
                <a:lnTo>
                  <a:pt x="25500" y="55000"/>
                </a:lnTo>
                <a:lnTo>
                  <a:pt x="25510" y="55130"/>
                </a:lnTo>
                <a:lnTo>
                  <a:pt x="25640" y="55290"/>
                </a:lnTo>
                <a:lnTo>
                  <a:pt x="26540" y="56110"/>
                </a:lnTo>
                <a:lnTo>
                  <a:pt x="26670" y="56190"/>
                </a:lnTo>
                <a:lnTo>
                  <a:pt x="26790" y="56240"/>
                </a:lnTo>
                <a:lnTo>
                  <a:pt x="26870" y="56270"/>
                </a:lnTo>
                <a:lnTo>
                  <a:pt x="27540" y="56380"/>
                </a:lnTo>
                <a:lnTo>
                  <a:pt x="27780" y="56490"/>
                </a:lnTo>
                <a:close/>
                <a:moveTo>
                  <a:pt x="12260" y="47380"/>
                </a:moveTo>
                <a:lnTo>
                  <a:pt x="12790" y="47490"/>
                </a:lnTo>
                <a:lnTo>
                  <a:pt x="12900" y="47990"/>
                </a:lnTo>
                <a:lnTo>
                  <a:pt x="12850" y="48600"/>
                </a:lnTo>
                <a:lnTo>
                  <a:pt x="12860" y="49060"/>
                </a:lnTo>
                <a:lnTo>
                  <a:pt x="12610" y="49230"/>
                </a:lnTo>
                <a:lnTo>
                  <a:pt x="12400" y="49330"/>
                </a:lnTo>
                <a:lnTo>
                  <a:pt x="12200" y="49310"/>
                </a:lnTo>
                <a:lnTo>
                  <a:pt x="11970" y="49160"/>
                </a:lnTo>
                <a:lnTo>
                  <a:pt x="11840" y="48970"/>
                </a:lnTo>
                <a:lnTo>
                  <a:pt x="11840" y="48790"/>
                </a:lnTo>
                <a:lnTo>
                  <a:pt x="11880" y="48590"/>
                </a:lnTo>
                <a:lnTo>
                  <a:pt x="11880" y="48370"/>
                </a:lnTo>
                <a:lnTo>
                  <a:pt x="11820" y="48240"/>
                </a:lnTo>
                <a:lnTo>
                  <a:pt x="11620" y="48030"/>
                </a:lnTo>
                <a:lnTo>
                  <a:pt x="11570" y="47870"/>
                </a:lnTo>
                <a:lnTo>
                  <a:pt x="11570" y="47710"/>
                </a:lnTo>
                <a:lnTo>
                  <a:pt x="11600" y="47600"/>
                </a:lnTo>
                <a:lnTo>
                  <a:pt x="11770" y="47380"/>
                </a:lnTo>
                <a:lnTo>
                  <a:pt x="11930" y="47220"/>
                </a:lnTo>
                <a:lnTo>
                  <a:pt x="12240" y="47030"/>
                </a:lnTo>
                <a:lnTo>
                  <a:pt x="12370" y="46870"/>
                </a:lnTo>
                <a:lnTo>
                  <a:pt x="12450" y="47020"/>
                </a:lnTo>
                <a:lnTo>
                  <a:pt x="12450" y="47130"/>
                </a:lnTo>
                <a:lnTo>
                  <a:pt x="12390" y="47220"/>
                </a:lnTo>
                <a:lnTo>
                  <a:pt x="12260" y="47270"/>
                </a:lnTo>
                <a:lnTo>
                  <a:pt x="12260" y="4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oyen-Ogo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30" y="34900"/>
                </a:moveTo>
                <a:lnTo>
                  <a:pt x="49790" y="34930"/>
                </a:lnTo>
                <a:lnTo>
                  <a:pt x="49720" y="35390"/>
                </a:lnTo>
                <a:lnTo>
                  <a:pt x="49750" y="35600"/>
                </a:lnTo>
                <a:lnTo>
                  <a:pt x="49690" y="35790"/>
                </a:lnTo>
                <a:lnTo>
                  <a:pt x="49610" y="35950"/>
                </a:lnTo>
                <a:lnTo>
                  <a:pt x="49330" y="36180"/>
                </a:lnTo>
                <a:lnTo>
                  <a:pt x="49160" y="36290"/>
                </a:lnTo>
                <a:lnTo>
                  <a:pt x="48950" y="36470"/>
                </a:lnTo>
                <a:lnTo>
                  <a:pt x="48790" y="36530"/>
                </a:lnTo>
                <a:lnTo>
                  <a:pt x="48540" y="36580"/>
                </a:lnTo>
                <a:lnTo>
                  <a:pt x="46500" y="37640"/>
                </a:lnTo>
                <a:lnTo>
                  <a:pt x="46290" y="37840"/>
                </a:lnTo>
                <a:lnTo>
                  <a:pt x="45920" y="38100"/>
                </a:lnTo>
                <a:lnTo>
                  <a:pt x="45800" y="38250"/>
                </a:lnTo>
                <a:lnTo>
                  <a:pt x="45680" y="38700"/>
                </a:lnTo>
                <a:lnTo>
                  <a:pt x="45430" y="39160"/>
                </a:lnTo>
                <a:lnTo>
                  <a:pt x="45400" y="39300"/>
                </a:lnTo>
                <a:lnTo>
                  <a:pt x="45400" y="39430"/>
                </a:lnTo>
                <a:lnTo>
                  <a:pt x="45450" y="39550"/>
                </a:lnTo>
                <a:lnTo>
                  <a:pt x="45500" y="39620"/>
                </a:lnTo>
                <a:lnTo>
                  <a:pt x="45580" y="39700"/>
                </a:lnTo>
                <a:lnTo>
                  <a:pt x="45700" y="39730"/>
                </a:lnTo>
                <a:lnTo>
                  <a:pt x="45840" y="39750"/>
                </a:lnTo>
                <a:lnTo>
                  <a:pt x="45970" y="39790"/>
                </a:lnTo>
                <a:lnTo>
                  <a:pt x="46060" y="39890"/>
                </a:lnTo>
                <a:lnTo>
                  <a:pt x="46110" y="39990"/>
                </a:lnTo>
                <a:lnTo>
                  <a:pt x="46230" y="40480"/>
                </a:lnTo>
                <a:lnTo>
                  <a:pt x="46290" y="41140"/>
                </a:lnTo>
                <a:lnTo>
                  <a:pt x="46240" y="41550"/>
                </a:lnTo>
                <a:lnTo>
                  <a:pt x="46240" y="41900"/>
                </a:lnTo>
                <a:lnTo>
                  <a:pt x="46270" y="42040"/>
                </a:lnTo>
                <a:lnTo>
                  <a:pt x="46310" y="42180"/>
                </a:lnTo>
                <a:lnTo>
                  <a:pt x="46390" y="42320"/>
                </a:lnTo>
                <a:lnTo>
                  <a:pt x="47140" y="43450"/>
                </a:lnTo>
                <a:lnTo>
                  <a:pt x="47220" y="43600"/>
                </a:lnTo>
                <a:lnTo>
                  <a:pt x="47260" y="43790"/>
                </a:lnTo>
                <a:lnTo>
                  <a:pt x="47270" y="44020"/>
                </a:lnTo>
                <a:lnTo>
                  <a:pt x="47260" y="44390"/>
                </a:lnTo>
                <a:lnTo>
                  <a:pt x="47290" y="44610"/>
                </a:lnTo>
                <a:lnTo>
                  <a:pt x="47520" y="45360"/>
                </a:lnTo>
                <a:lnTo>
                  <a:pt x="47600" y="45520"/>
                </a:lnTo>
                <a:lnTo>
                  <a:pt x="47720" y="45660"/>
                </a:lnTo>
                <a:lnTo>
                  <a:pt x="48260" y="46110"/>
                </a:lnTo>
                <a:lnTo>
                  <a:pt x="48390" y="46240"/>
                </a:lnTo>
                <a:lnTo>
                  <a:pt x="48560" y="46500"/>
                </a:lnTo>
                <a:lnTo>
                  <a:pt x="48780" y="46970"/>
                </a:lnTo>
                <a:lnTo>
                  <a:pt x="49010" y="48140"/>
                </a:lnTo>
                <a:lnTo>
                  <a:pt x="49060" y="48290"/>
                </a:lnTo>
                <a:lnTo>
                  <a:pt x="49500" y="49200"/>
                </a:lnTo>
                <a:lnTo>
                  <a:pt x="48230" y="49150"/>
                </a:lnTo>
                <a:lnTo>
                  <a:pt x="47760" y="49080"/>
                </a:lnTo>
                <a:lnTo>
                  <a:pt x="46910" y="48780"/>
                </a:lnTo>
                <a:lnTo>
                  <a:pt x="46070" y="48380"/>
                </a:lnTo>
                <a:lnTo>
                  <a:pt x="43840" y="46660"/>
                </a:lnTo>
                <a:lnTo>
                  <a:pt x="43640" y="46620"/>
                </a:lnTo>
                <a:lnTo>
                  <a:pt x="43470" y="46620"/>
                </a:lnTo>
                <a:lnTo>
                  <a:pt x="42880" y="46750"/>
                </a:lnTo>
                <a:lnTo>
                  <a:pt x="40280" y="46900"/>
                </a:lnTo>
                <a:lnTo>
                  <a:pt x="39990" y="46980"/>
                </a:lnTo>
                <a:lnTo>
                  <a:pt x="39840" y="47050"/>
                </a:lnTo>
                <a:lnTo>
                  <a:pt x="39710" y="47140"/>
                </a:lnTo>
                <a:lnTo>
                  <a:pt x="39510" y="47380"/>
                </a:lnTo>
                <a:lnTo>
                  <a:pt x="39390" y="47450"/>
                </a:lnTo>
                <a:lnTo>
                  <a:pt x="39260" y="47410"/>
                </a:lnTo>
                <a:lnTo>
                  <a:pt x="38950" y="47200"/>
                </a:lnTo>
                <a:lnTo>
                  <a:pt x="38800" y="47200"/>
                </a:lnTo>
                <a:lnTo>
                  <a:pt x="38670" y="47280"/>
                </a:lnTo>
                <a:lnTo>
                  <a:pt x="38490" y="47530"/>
                </a:lnTo>
                <a:lnTo>
                  <a:pt x="38360" y="47630"/>
                </a:lnTo>
                <a:lnTo>
                  <a:pt x="38170" y="47680"/>
                </a:lnTo>
                <a:lnTo>
                  <a:pt x="38010" y="47650"/>
                </a:lnTo>
                <a:lnTo>
                  <a:pt x="37880" y="47550"/>
                </a:lnTo>
                <a:lnTo>
                  <a:pt x="37800" y="47410"/>
                </a:lnTo>
                <a:lnTo>
                  <a:pt x="37680" y="47270"/>
                </a:lnTo>
                <a:lnTo>
                  <a:pt x="37520" y="47210"/>
                </a:lnTo>
                <a:lnTo>
                  <a:pt x="37310" y="47180"/>
                </a:lnTo>
                <a:lnTo>
                  <a:pt x="37160" y="47200"/>
                </a:lnTo>
                <a:lnTo>
                  <a:pt x="37010" y="47260"/>
                </a:lnTo>
                <a:lnTo>
                  <a:pt x="36900" y="47350"/>
                </a:lnTo>
                <a:lnTo>
                  <a:pt x="36740" y="47420"/>
                </a:lnTo>
                <a:lnTo>
                  <a:pt x="36400" y="47350"/>
                </a:lnTo>
                <a:lnTo>
                  <a:pt x="36320" y="47410"/>
                </a:lnTo>
                <a:lnTo>
                  <a:pt x="36330" y="47530"/>
                </a:lnTo>
                <a:lnTo>
                  <a:pt x="36510" y="47800"/>
                </a:lnTo>
                <a:lnTo>
                  <a:pt x="36550" y="47940"/>
                </a:lnTo>
                <a:lnTo>
                  <a:pt x="36510" y="48060"/>
                </a:lnTo>
                <a:lnTo>
                  <a:pt x="36410" y="48150"/>
                </a:lnTo>
                <a:lnTo>
                  <a:pt x="36280" y="48250"/>
                </a:lnTo>
                <a:lnTo>
                  <a:pt x="36170" y="48380"/>
                </a:lnTo>
                <a:lnTo>
                  <a:pt x="35750" y="49000"/>
                </a:lnTo>
                <a:lnTo>
                  <a:pt x="35610" y="49150"/>
                </a:lnTo>
                <a:lnTo>
                  <a:pt x="35440" y="49300"/>
                </a:lnTo>
                <a:lnTo>
                  <a:pt x="34710" y="49740"/>
                </a:lnTo>
                <a:lnTo>
                  <a:pt x="34570" y="49860"/>
                </a:lnTo>
                <a:lnTo>
                  <a:pt x="34480" y="49990"/>
                </a:lnTo>
                <a:lnTo>
                  <a:pt x="34350" y="50450"/>
                </a:lnTo>
                <a:lnTo>
                  <a:pt x="34300" y="50740"/>
                </a:lnTo>
                <a:lnTo>
                  <a:pt x="34290" y="50870"/>
                </a:lnTo>
                <a:lnTo>
                  <a:pt x="34330" y="51160"/>
                </a:lnTo>
                <a:lnTo>
                  <a:pt x="34290" y="51300"/>
                </a:lnTo>
                <a:lnTo>
                  <a:pt x="33710" y="52300"/>
                </a:lnTo>
                <a:lnTo>
                  <a:pt x="33640" y="52380"/>
                </a:lnTo>
                <a:lnTo>
                  <a:pt x="33520" y="52450"/>
                </a:lnTo>
                <a:lnTo>
                  <a:pt x="32990" y="52700"/>
                </a:lnTo>
                <a:lnTo>
                  <a:pt x="32920" y="52760"/>
                </a:lnTo>
                <a:lnTo>
                  <a:pt x="32900" y="52810"/>
                </a:lnTo>
                <a:lnTo>
                  <a:pt x="32890" y="52880"/>
                </a:lnTo>
                <a:lnTo>
                  <a:pt x="32950" y="52980"/>
                </a:lnTo>
                <a:lnTo>
                  <a:pt x="33030" y="53090"/>
                </a:lnTo>
                <a:lnTo>
                  <a:pt x="33060" y="53230"/>
                </a:lnTo>
                <a:lnTo>
                  <a:pt x="33040" y="53370"/>
                </a:lnTo>
                <a:lnTo>
                  <a:pt x="32960" y="53520"/>
                </a:lnTo>
                <a:lnTo>
                  <a:pt x="32770" y="53790"/>
                </a:lnTo>
                <a:lnTo>
                  <a:pt x="32640" y="53910"/>
                </a:lnTo>
                <a:lnTo>
                  <a:pt x="32560" y="54040"/>
                </a:lnTo>
                <a:lnTo>
                  <a:pt x="32530" y="54180"/>
                </a:lnTo>
                <a:lnTo>
                  <a:pt x="32530" y="54320"/>
                </a:lnTo>
                <a:lnTo>
                  <a:pt x="32490" y="54440"/>
                </a:lnTo>
                <a:lnTo>
                  <a:pt x="32410" y="54560"/>
                </a:lnTo>
                <a:lnTo>
                  <a:pt x="32260" y="54620"/>
                </a:lnTo>
                <a:lnTo>
                  <a:pt x="32190" y="54740"/>
                </a:lnTo>
                <a:lnTo>
                  <a:pt x="32160" y="54870"/>
                </a:lnTo>
                <a:lnTo>
                  <a:pt x="32110" y="55000"/>
                </a:lnTo>
                <a:lnTo>
                  <a:pt x="32000" y="55120"/>
                </a:lnTo>
                <a:lnTo>
                  <a:pt x="31840" y="54970"/>
                </a:lnTo>
                <a:lnTo>
                  <a:pt x="31670" y="54880"/>
                </a:lnTo>
                <a:lnTo>
                  <a:pt x="30820" y="54860"/>
                </a:lnTo>
                <a:lnTo>
                  <a:pt x="30470" y="54790"/>
                </a:lnTo>
                <a:lnTo>
                  <a:pt x="30240" y="54760"/>
                </a:lnTo>
                <a:lnTo>
                  <a:pt x="29880" y="54790"/>
                </a:lnTo>
                <a:lnTo>
                  <a:pt x="29660" y="54850"/>
                </a:lnTo>
                <a:lnTo>
                  <a:pt x="29460" y="54930"/>
                </a:lnTo>
                <a:lnTo>
                  <a:pt x="29030" y="55210"/>
                </a:lnTo>
                <a:lnTo>
                  <a:pt x="27780" y="56490"/>
                </a:lnTo>
                <a:lnTo>
                  <a:pt x="27540" y="56380"/>
                </a:lnTo>
                <a:lnTo>
                  <a:pt x="26870" y="56270"/>
                </a:lnTo>
                <a:lnTo>
                  <a:pt x="26790" y="56240"/>
                </a:lnTo>
                <a:lnTo>
                  <a:pt x="26670" y="56190"/>
                </a:lnTo>
                <a:lnTo>
                  <a:pt x="26540" y="56110"/>
                </a:lnTo>
                <a:lnTo>
                  <a:pt x="25640" y="55290"/>
                </a:lnTo>
                <a:lnTo>
                  <a:pt x="25510" y="55130"/>
                </a:lnTo>
                <a:lnTo>
                  <a:pt x="25500" y="55000"/>
                </a:lnTo>
                <a:lnTo>
                  <a:pt x="25530" y="54860"/>
                </a:lnTo>
                <a:lnTo>
                  <a:pt x="25910" y="54150"/>
                </a:lnTo>
                <a:lnTo>
                  <a:pt x="26010" y="53860"/>
                </a:lnTo>
                <a:lnTo>
                  <a:pt x="26030" y="53700"/>
                </a:lnTo>
                <a:lnTo>
                  <a:pt x="26040" y="53550"/>
                </a:lnTo>
                <a:lnTo>
                  <a:pt x="26010" y="53400"/>
                </a:lnTo>
                <a:lnTo>
                  <a:pt x="25770" y="52840"/>
                </a:lnTo>
                <a:lnTo>
                  <a:pt x="25760" y="52760"/>
                </a:lnTo>
                <a:lnTo>
                  <a:pt x="25760" y="52660"/>
                </a:lnTo>
                <a:lnTo>
                  <a:pt x="25870" y="52400"/>
                </a:lnTo>
                <a:lnTo>
                  <a:pt x="25880" y="52260"/>
                </a:lnTo>
                <a:lnTo>
                  <a:pt x="25820" y="52090"/>
                </a:lnTo>
                <a:lnTo>
                  <a:pt x="25700" y="51900"/>
                </a:lnTo>
                <a:lnTo>
                  <a:pt x="25200" y="51490"/>
                </a:lnTo>
                <a:lnTo>
                  <a:pt x="25020" y="51390"/>
                </a:lnTo>
                <a:lnTo>
                  <a:pt x="24880" y="51360"/>
                </a:lnTo>
                <a:lnTo>
                  <a:pt x="24590" y="51380"/>
                </a:lnTo>
                <a:lnTo>
                  <a:pt x="24040" y="51350"/>
                </a:lnTo>
                <a:lnTo>
                  <a:pt x="23920" y="51320"/>
                </a:lnTo>
                <a:lnTo>
                  <a:pt x="23840" y="51320"/>
                </a:lnTo>
                <a:lnTo>
                  <a:pt x="23450" y="51350"/>
                </a:lnTo>
                <a:lnTo>
                  <a:pt x="23300" y="51340"/>
                </a:lnTo>
                <a:lnTo>
                  <a:pt x="23160" y="51290"/>
                </a:lnTo>
                <a:lnTo>
                  <a:pt x="23040" y="51190"/>
                </a:lnTo>
                <a:lnTo>
                  <a:pt x="22960" y="51030"/>
                </a:lnTo>
                <a:lnTo>
                  <a:pt x="22810" y="50880"/>
                </a:lnTo>
                <a:lnTo>
                  <a:pt x="22750" y="50850"/>
                </a:lnTo>
                <a:lnTo>
                  <a:pt x="22620" y="50740"/>
                </a:lnTo>
                <a:lnTo>
                  <a:pt x="22430" y="50630"/>
                </a:lnTo>
                <a:lnTo>
                  <a:pt x="22120" y="50480"/>
                </a:lnTo>
                <a:lnTo>
                  <a:pt x="21530" y="49690"/>
                </a:lnTo>
                <a:lnTo>
                  <a:pt x="20580" y="46660"/>
                </a:lnTo>
                <a:lnTo>
                  <a:pt x="20660" y="46300"/>
                </a:lnTo>
                <a:lnTo>
                  <a:pt x="20460" y="44440"/>
                </a:lnTo>
                <a:lnTo>
                  <a:pt x="20540" y="44310"/>
                </a:lnTo>
                <a:lnTo>
                  <a:pt x="20650" y="44250"/>
                </a:lnTo>
                <a:lnTo>
                  <a:pt x="20800" y="44210"/>
                </a:lnTo>
                <a:lnTo>
                  <a:pt x="21360" y="43920"/>
                </a:lnTo>
                <a:lnTo>
                  <a:pt x="21950" y="43700"/>
                </a:lnTo>
                <a:lnTo>
                  <a:pt x="22100" y="43660"/>
                </a:lnTo>
                <a:lnTo>
                  <a:pt x="22530" y="43640"/>
                </a:lnTo>
                <a:lnTo>
                  <a:pt x="22670" y="43620"/>
                </a:lnTo>
                <a:lnTo>
                  <a:pt x="23030" y="43440"/>
                </a:lnTo>
                <a:lnTo>
                  <a:pt x="23280" y="43280"/>
                </a:lnTo>
                <a:lnTo>
                  <a:pt x="23420" y="43310"/>
                </a:lnTo>
                <a:lnTo>
                  <a:pt x="23710" y="43560"/>
                </a:lnTo>
                <a:lnTo>
                  <a:pt x="23880" y="43610"/>
                </a:lnTo>
                <a:lnTo>
                  <a:pt x="24120" y="43580"/>
                </a:lnTo>
                <a:lnTo>
                  <a:pt x="24570" y="43330"/>
                </a:lnTo>
                <a:lnTo>
                  <a:pt x="24820" y="43160"/>
                </a:lnTo>
                <a:lnTo>
                  <a:pt x="25000" y="42970"/>
                </a:lnTo>
                <a:lnTo>
                  <a:pt x="25120" y="42830"/>
                </a:lnTo>
                <a:lnTo>
                  <a:pt x="25260" y="42680"/>
                </a:lnTo>
                <a:lnTo>
                  <a:pt x="25410" y="42650"/>
                </a:lnTo>
                <a:lnTo>
                  <a:pt x="25550" y="42690"/>
                </a:lnTo>
                <a:lnTo>
                  <a:pt x="25700" y="42760"/>
                </a:lnTo>
                <a:lnTo>
                  <a:pt x="25840" y="42810"/>
                </a:lnTo>
                <a:lnTo>
                  <a:pt x="26110" y="42830"/>
                </a:lnTo>
                <a:lnTo>
                  <a:pt x="26250" y="42880"/>
                </a:lnTo>
                <a:lnTo>
                  <a:pt x="26380" y="42960"/>
                </a:lnTo>
                <a:lnTo>
                  <a:pt x="26490" y="43080"/>
                </a:lnTo>
                <a:lnTo>
                  <a:pt x="26550" y="43220"/>
                </a:lnTo>
                <a:lnTo>
                  <a:pt x="26650" y="43650"/>
                </a:lnTo>
                <a:lnTo>
                  <a:pt x="26700" y="43790"/>
                </a:lnTo>
                <a:lnTo>
                  <a:pt x="26730" y="44070"/>
                </a:lnTo>
                <a:lnTo>
                  <a:pt x="26760" y="44200"/>
                </a:lnTo>
                <a:lnTo>
                  <a:pt x="26840" y="44290"/>
                </a:lnTo>
                <a:lnTo>
                  <a:pt x="27090" y="44270"/>
                </a:lnTo>
                <a:lnTo>
                  <a:pt x="28410" y="43720"/>
                </a:lnTo>
                <a:lnTo>
                  <a:pt x="30170" y="42620"/>
                </a:lnTo>
                <a:lnTo>
                  <a:pt x="30490" y="42350"/>
                </a:lnTo>
                <a:lnTo>
                  <a:pt x="30980" y="41750"/>
                </a:lnTo>
                <a:lnTo>
                  <a:pt x="31140" y="41600"/>
                </a:lnTo>
                <a:lnTo>
                  <a:pt x="32180" y="40980"/>
                </a:lnTo>
                <a:lnTo>
                  <a:pt x="32450" y="40870"/>
                </a:lnTo>
                <a:lnTo>
                  <a:pt x="32630" y="40760"/>
                </a:lnTo>
                <a:lnTo>
                  <a:pt x="34380" y="39390"/>
                </a:lnTo>
                <a:lnTo>
                  <a:pt x="34450" y="39320"/>
                </a:lnTo>
                <a:lnTo>
                  <a:pt x="34440" y="39240"/>
                </a:lnTo>
                <a:lnTo>
                  <a:pt x="34450" y="39170"/>
                </a:lnTo>
                <a:lnTo>
                  <a:pt x="34490" y="39090"/>
                </a:lnTo>
                <a:lnTo>
                  <a:pt x="34590" y="39040"/>
                </a:lnTo>
                <a:lnTo>
                  <a:pt x="34710" y="39010"/>
                </a:lnTo>
                <a:lnTo>
                  <a:pt x="34770" y="38980"/>
                </a:lnTo>
                <a:lnTo>
                  <a:pt x="34830" y="38920"/>
                </a:lnTo>
                <a:lnTo>
                  <a:pt x="34840" y="38860"/>
                </a:lnTo>
                <a:lnTo>
                  <a:pt x="34820" y="38720"/>
                </a:lnTo>
                <a:lnTo>
                  <a:pt x="34770" y="38430"/>
                </a:lnTo>
                <a:lnTo>
                  <a:pt x="34710" y="38280"/>
                </a:lnTo>
                <a:lnTo>
                  <a:pt x="34710" y="38240"/>
                </a:lnTo>
                <a:lnTo>
                  <a:pt x="34880" y="38040"/>
                </a:lnTo>
                <a:lnTo>
                  <a:pt x="35120" y="37900"/>
                </a:lnTo>
                <a:lnTo>
                  <a:pt x="35420" y="37600"/>
                </a:lnTo>
                <a:lnTo>
                  <a:pt x="35580" y="37410"/>
                </a:lnTo>
                <a:lnTo>
                  <a:pt x="35700" y="37320"/>
                </a:lnTo>
                <a:lnTo>
                  <a:pt x="36100" y="37120"/>
                </a:lnTo>
                <a:lnTo>
                  <a:pt x="36160" y="36980"/>
                </a:lnTo>
                <a:lnTo>
                  <a:pt x="36160" y="36860"/>
                </a:lnTo>
                <a:lnTo>
                  <a:pt x="36030" y="36590"/>
                </a:lnTo>
                <a:lnTo>
                  <a:pt x="35990" y="36490"/>
                </a:lnTo>
                <a:lnTo>
                  <a:pt x="35990" y="36430"/>
                </a:lnTo>
                <a:lnTo>
                  <a:pt x="35980" y="36310"/>
                </a:lnTo>
                <a:lnTo>
                  <a:pt x="35990" y="36270"/>
                </a:lnTo>
                <a:lnTo>
                  <a:pt x="36000" y="36230"/>
                </a:lnTo>
                <a:lnTo>
                  <a:pt x="36050" y="36140"/>
                </a:lnTo>
                <a:lnTo>
                  <a:pt x="36080" y="36100"/>
                </a:lnTo>
                <a:lnTo>
                  <a:pt x="36340" y="35870"/>
                </a:lnTo>
                <a:lnTo>
                  <a:pt x="36390" y="35800"/>
                </a:lnTo>
                <a:lnTo>
                  <a:pt x="36440" y="35710"/>
                </a:lnTo>
                <a:lnTo>
                  <a:pt x="36470" y="35610"/>
                </a:lnTo>
                <a:lnTo>
                  <a:pt x="36470" y="35400"/>
                </a:lnTo>
                <a:lnTo>
                  <a:pt x="36490" y="35260"/>
                </a:lnTo>
                <a:lnTo>
                  <a:pt x="36520" y="35220"/>
                </a:lnTo>
                <a:lnTo>
                  <a:pt x="36610" y="35180"/>
                </a:lnTo>
                <a:lnTo>
                  <a:pt x="36810" y="35190"/>
                </a:lnTo>
                <a:lnTo>
                  <a:pt x="37390" y="35110"/>
                </a:lnTo>
                <a:lnTo>
                  <a:pt x="37480" y="35110"/>
                </a:lnTo>
                <a:lnTo>
                  <a:pt x="37700" y="35070"/>
                </a:lnTo>
                <a:lnTo>
                  <a:pt x="38140" y="34860"/>
                </a:lnTo>
                <a:lnTo>
                  <a:pt x="38200" y="34850"/>
                </a:lnTo>
                <a:lnTo>
                  <a:pt x="38260" y="34850"/>
                </a:lnTo>
                <a:lnTo>
                  <a:pt x="3853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