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Windward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French Polynesia • State Map | Fully Editable Vector Shape</a:t>
            </a:r>
          </a:p>
        </p:txBody>
      </p:sp>
      <p:sp>
        <p:nvSpPr>
          <p:cNvPr id="101" name="Windward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4150" y="48150"/>
                </a:moveTo>
                <a:lnTo>
                  <a:pt x="24200" y="48090"/>
                </a:lnTo>
                <a:lnTo>
                  <a:pt x="24220" y="48140"/>
                </a:lnTo>
                <a:lnTo>
                  <a:pt x="24200" y="48200"/>
                </a:lnTo>
                <a:lnTo>
                  <a:pt x="24150" y="48150"/>
                </a:lnTo>
                <a:close/>
                <a:moveTo>
                  <a:pt x="28830" y="45030"/>
                </a:moveTo>
                <a:lnTo>
                  <a:pt x="28870" y="45020"/>
                </a:lnTo>
                <a:lnTo>
                  <a:pt x="28890" y="45010"/>
                </a:lnTo>
                <a:lnTo>
                  <a:pt x="28900" y="45010"/>
                </a:lnTo>
                <a:lnTo>
                  <a:pt x="28880" y="45040"/>
                </a:lnTo>
                <a:lnTo>
                  <a:pt x="28820" y="45090"/>
                </a:lnTo>
                <a:lnTo>
                  <a:pt x="28820" y="45080"/>
                </a:lnTo>
                <a:lnTo>
                  <a:pt x="28820" y="45060"/>
                </a:lnTo>
                <a:lnTo>
                  <a:pt x="28830" y="45030"/>
                </a:lnTo>
                <a:close/>
                <a:moveTo>
                  <a:pt x="30580" y="48440"/>
                </a:moveTo>
                <a:lnTo>
                  <a:pt x="30680" y="48560"/>
                </a:lnTo>
                <a:lnTo>
                  <a:pt x="30730" y="48770"/>
                </a:lnTo>
                <a:lnTo>
                  <a:pt x="30700" y="48970"/>
                </a:lnTo>
                <a:lnTo>
                  <a:pt x="30550" y="49070"/>
                </a:lnTo>
                <a:lnTo>
                  <a:pt x="30480" y="49060"/>
                </a:lnTo>
                <a:lnTo>
                  <a:pt x="30250" y="48990"/>
                </a:lnTo>
                <a:lnTo>
                  <a:pt x="30180" y="48960"/>
                </a:lnTo>
                <a:lnTo>
                  <a:pt x="30040" y="48770"/>
                </a:lnTo>
                <a:lnTo>
                  <a:pt x="29920" y="48570"/>
                </a:lnTo>
                <a:lnTo>
                  <a:pt x="29880" y="48410"/>
                </a:lnTo>
                <a:lnTo>
                  <a:pt x="29860" y="48380"/>
                </a:lnTo>
                <a:lnTo>
                  <a:pt x="29820" y="48380"/>
                </a:lnTo>
                <a:lnTo>
                  <a:pt x="29800" y="48410"/>
                </a:lnTo>
                <a:lnTo>
                  <a:pt x="29780" y="48450"/>
                </a:lnTo>
                <a:lnTo>
                  <a:pt x="29760" y="48480"/>
                </a:lnTo>
                <a:lnTo>
                  <a:pt x="29670" y="48490"/>
                </a:lnTo>
                <a:lnTo>
                  <a:pt x="29420" y="48570"/>
                </a:lnTo>
                <a:lnTo>
                  <a:pt x="29320" y="48580"/>
                </a:lnTo>
                <a:lnTo>
                  <a:pt x="29250" y="48560"/>
                </a:lnTo>
                <a:lnTo>
                  <a:pt x="29120" y="48510"/>
                </a:lnTo>
                <a:lnTo>
                  <a:pt x="28870" y="48470"/>
                </a:lnTo>
                <a:lnTo>
                  <a:pt x="28820" y="48440"/>
                </a:lnTo>
                <a:lnTo>
                  <a:pt x="28740" y="48170"/>
                </a:lnTo>
                <a:lnTo>
                  <a:pt x="28710" y="48130"/>
                </a:lnTo>
                <a:lnTo>
                  <a:pt x="28670" y="48100"/>
                </a:lnTo>
                <a:lnTo>
                  <a:pt x="28630" y="48020"/>
                </a:lnTo>
                <a:lnTo>
                  <a:pt x="28590" y="47930"/>
                </a:lnTo>
                <a:lnTo>
                  <a:pt x="28580" y="47840"/>
                </a:lnTo>
                <a:lnTo>
                  <a:pt x="28620" y="47630"/>
                </a:lnTo>
                <a:lnTo>
                  <a:pt x="28740" y="47500"/>
                </a:lnTo>
                <a:lnTo>
                  <a:pt x="28920" y="47430"/>
                </a:lnTo>
                <a:lnTo>
                  <a:pt x="29120" y="47370"/>
                </a:lnTo>
                <a:lnTo>
                  <a:pt x="29310" y="47350"/>
                </a:lnTo>
                <a:lnTo>
                  <a:pt x="29510" y="47390"/>
                </a:lnTo>
                <a:lnTo>
                  <a:pt x="29690" y="47460"/>
                </a:lnTo>
                <a:lnTo>
                  <a:pt x="29840" y="47560"/>
                </a:lnTo>
                <a:lnTo>
                  <a:pt x="29880" y="47610"/>
                </a:lnTo>
                <a:lnTo>
                  <a:pt x="29920" y="47670"/>
                </a:lnTo>
                <a:lnTo>
                  <a:pt x="29940" y="47750"/>
                </a:lnTo>
                <a:lnTo>
                  <a:pt x="29950" y="47830"/>
                </a:lnTo>
                <a:lnTo>
                  <a:pt x="29940" y="48130"/>
                </a:lnTo>
                <a:lnTo>
                  <a:pt x="29950" y="48220"/>
                </a:lnTo>
                <a:lnTo>
                  <a:pt x="30060" y="48350"/>
                </a:lnTo>
                <a:lnTo>
                  <a:pt x="30230" y="48400"/>
                </a:lnTo>
                <a:lnTo>
                  <a:pt x="30580" y="48440"/>
                </a:lnTo>
                <a:close/>
                <a:moveTo>
                  <a:pt x="27900" y="47220"/>
                </a:moveTo>
                <a:lnTo>
                  <a:pt x="27950" y="47240"/>
                </a:lnTo>
                <a:lnTo>
                  <a:pt x="27950" y="47290"/>
                </a:lnTo>
                <a:lnTo>
                  <a:pt x="27870" y="47490"/>
                </a:lnTo>
                <a:lnTo>
                  <a:pt x="27790" y="47610"/>
                </a:lnTo>
                <a:lnTo>
                  <a:pt x="27700" y="47690"/>
                </a:lnTo>
                <a:lnTo>
                  <a:pt x="27620" y="47690"/>
                </a:lnTo>
                <a:lnTo>
                  <a:pt x="27520" y="47630"/>
                </a:lnTo>
                <a:lnTo>
                  <a:pt x="27390" y="47540"/>
                </a:lnTo>
                <a:lnTo>
                  <a:pt x="27290" y="47440"/>
                </a:lnTo>
                <a:lnTo>
                  <a:pt x="27260" y="47350"/>
                </a:lnTo>
                <a:lnTo>
                  <a:pt x="27300" y="47300"/>
                </a:lnTo>
                <a:lnTo>
                  <a:pt x="27380" y="47260"/>
                </a:lnTo>
                <a:lnTo>
                  <a:pt x="27460" y="47250"/>
                </a:lnTo>
                <a:lnTo>
                  <a:pt x="27500" y="47300"/>
                </a:lnTo>
                <a:lnTo>
                  <a:pt x="27510" y="47340"/>
                </a:lnTo>
                <a:lnTo>
                  <a:pt x="27550" y="47340"/>
                </a:lnTo>
                <a:lnTo>
                  <a:pt x="27580" y="47320"/>
                </a:lnTo>
                <a:lnTo>
                  <a:pt x="27590" y="47310"/>
                </a:lnTo>
                <a:lnTo>
                  <a:pt x="27630" y="47300"/>
                </a:lnTo>
                <a:lnTo>
                  <a:pt x="27660" y="47290"/>
                </a:lnTo>
                <a:lnTo>
                  <a:pt x="27690" y="47280"/>
                </a:lnTo>
                <a:lnTo>
                  <a:pt x="27740" y="47310"/>
                </a:lnTo>
                <a:lnTo>
                  <a:pt x="27750" y="47260"/>
                </a:lnTo>
                <a:lnTo>
                  <a:pt x="27790" y="47230"/>
                </a:lnTo>
                <a:lnTo>
                  <a:pt x="27840" y="47220"/>
                </a:lnTo>
                <a:lnTo>
                  <a:pt x="27900" y="47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