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Marquesas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French Polynesia • State Map | Fully Editable Vector Shape</a:t>
            </a:r>
          </a:p>
        </p:txBody>
      </p:sp>
      <p:sp>
        <p:nvSpPr>
          <p:cNvPr id="101" name="Marquesas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400" y="15510"/>
                </a:moveTo>
                <a:lnTo>
                  <a:pt x="76540" y="15510"/>
                </a:lnTo>
                <a:lnTo>
                  <a:pt x="76610" y="15530"/>
                </a:lnTo>
                <a:lnTo>
                  <a:pt x="76670" y="15570"/>
                </a:lnTo>
                <a:lnTo>
                  <a:pt x="76740" y="15710"/>
                </a:lnTo>
                <a:lnTo>
                  <a:pt x="76740" y="15880"/>
                </a:lnTo>
                <a:lnTo>
                  <a:pt x="76670" y="16020"/>
                </a:lnTo>
                <a:lnTo>
                  <a:pt x="76520" y="16060"/>
                </a:lnTo>
                <a:lnTo>
                  <a:pt x="76460" y="16020"/>
                </a:lnTo>
                <a:lnTo>
                  <a:pt x="76420" y="15950"/>
                </a:lnTo>
                <a:lnTo>
                  <a:pt x="76420" y="15870"/>
                </a:lnTo>
                <a:lnTo>
                  <a:pt x="76480" y="15720"/>
                </a:lnTo>
                <a:lnTo>
                  <a:pt x="76470" y="15650"/>
                </a:lnTo>
                <a:lnTo>
                  <a:pt x="76400" y="15510"/>
                </a:lnTo>
                <a:close/>
                <a:moveTo>
                  <a:pt x="74720" y="13170"/>
                </a:moveTo>
                <a:lnTo>
                  <a:pt x="74780" y="13190"/>
                </a:lnTo>
                <a:lnTo>
                  <a:pt x="74840" y="13230"/>
                </a:lnTo>
                <a:lnTo>
                  <a:pt x="74870" y="13270"/>
                </a:lnTo>
                <a:lnTo>
                  <a:pt x="74860" y="13290"/>
                </a:lnTo>
                <a:lnTo>
                  <a:pt x="74840" y="13300"/>
                </a:lnTo>
                <a:lnTo>
                  <a:pt x="74830" y="13310"/>
                </a:lnTo>
                <a:lnTo>
                  <a:pt x="74820" y="13340"/>
                </a:lnTo>
                <a:lnTo>
                  <a:pt x="74810" y="13350"/>
                </a:lnTo>
                <a:lnTo>
                  <a:pt x="74790" y="13360"/>
                </a:lnTo>
                <a:lnTo>
                  <a:pt x="74750" y="13370"/>
                </a:lnTo>
                <a:lnTo>
                  <a:pt x="74720" y="13380"/>
                </a:lnTo>
                <a:lnTo>
                  <a:pt x="74660" y="13440"/>
                </a:lnTo>
                <a:lnTo>
                  <a:pt x="74560" y="13620"/>
                </a:lnTo>
                <a:lnTo>
                  <a:pt x="74510" y="13680"/>
                </a:lnTo>
                <a:lnTo>
                  <a:pt x="74450" y="13600"/>
                </a:lnTo>
                <a:lnTo>
                  <a:pt x="74460" y="13520"/>
                </a:lnTo>
                <a:lnTo>
                  <a:pt x="74470" y="13430"/>
                </a:lnTo>
                <a:lnTo>
                  <a:pt x="74450" y="13350"/>
                </a:lnTo>
                <a:lnTo>
                  <a:pt x="74500" y="13300"/>
                </a:lnTo>
                <a:lnTo>
                  <a:pt x="74550" y="13190"/>
                </a:lnTo>
                <a:lnTo>
                  <a:pt x="74630" y="13120"/>
                </a:lnTo>
                <a:lnTo>
                  <a:pt x="74720" y="13170"/>
                </a:lnTo>
                <a:close/>
                <a:moveTo>
                  <a:pt x="75800" y="12470"/>
                </a:moveTo>
                <a:lnTo>
                  <a:pt x="75890" y="12460"/>
                </a:lnTo>
                <a:lnTo>
                  <a:pt x="75880" y="12500"/>
                </a:lnTo>
                <a:lnTo>
                  <a:pt x="75650" y="12690"/>
                </a:lnTo>
                <a:lnTo>
                  <a:pt x="75550" y="12730"/>
                </a:lnTo>
                <a:lnTo>
                  <a:pt x="75450" y="12760"/>
                </a:lnTo>
                <a:lnTo>
                  <a:pt x="75280" y="12770"/>
                </a:lnTo>
                <a:lnTo>
                  <a:pt x="75040" y="12770"/>
                </a:lnTo>
                <a:lnTo>
                  <a:pt x="74990" y="12760"/>
                </a:lnTo>
                <a:lnTo>
                  <a:pt x="74970" y="12740"/>
                </a:lnTo>
                <a:lnTo>
                  <a:pt x="74920" y="12740"/>
                </a:lnTo>
                <a:lnTo>
                  <a:pt x="74860" y="12740"/>
                </a:lnTo>
                <a:lnTo>
                  <a:pt x="74840" y="12760"/>
                </a:lnTo>
                <a:lnTo>
                  <a:pt x="74840" y="12890"/>
                </a:lnTo>
                <a:lnTo>
                  <a:pt x="74810" y="12970"/>
                </a:lnTo>
                <a:lnTo>
                  <a:pt x="74770" y="12970"/>
                </a:lnTo>
                <a:lnTo>
                  <a:pt x="74710" y="12940"/>
                </a:lnTo>
                <a:lnTo>
                  <a:pt x="74530" y="12900"/>
                </a:lnTo>
                <a:lnTo>
                  <a:pt x="74450" y="12860"/>
                </a:lnTo>
                <a:lnTo>
                  <a:pt x="74400" y="12790"/>
                </a:lnTo>
                <a:lnTo>
                  <a:pt x="74360" y="12740"/>
                </a:lnTo>
                <a:lnTo>
                  <a:pt x="74340" y="12680"/>
                </a:lnTo>
                <a:lnTo>
                  <a:pt x="74320" y="12610"/>
                </a:lnTo>
                <a:lnTo>
                  <a:pt x="74340" y="12550"/>
                </a:lnTo>
                <a:lnTo>
                  <a:pt x="74480" y="12510"/>
                </a:lnTo>
                <a:lnTo>
                  <a:pt x="74860" y="12290"/>
                </a:lnTo>
                <a:lnTo>
                  <a:pt x="75010" y="12260"/>
                </a:lnTo>
                <a:lnTo>
                  <a:pt x="75150" y="12280"/>
                </a:lnTo>
                <a:lnTo>
                  <a:pt x="75200" y="12380"/>
                </a:lnTo>
                <a:lnTo>
                  <a:pt x="75250" y="12430"/>
                </a:lnTo>
                <a:lnTo>
                  <a:pt x="75330" y="12470"/>
                </a:lnTo>
                <a:lnTo>
                  <a:pt x="75430" y="12490"/>
                </a:lnTo>
                <a:lnTo>
                  <a:pt x="75520" y="12500"/>
                </a:lnTo>
                <a:lnTo>
                  <a:pt x="75620" y="12520"/>
                </a:lnTo>
                <a:lnTo>
                  <a:pt x="75660" y="12530"/>
                </a:lnTo>
                <a:lnTo>
                  <a:pt x="75710" y="12520"/>
                </a:lnTo>
                <a:lnTo>
                  <a:pt x="75750" y="12500"/>
                </a:lnTo>
                <a:lnTo>
                  <a:pt x="75770" y="12480"/>
                </a:lnTo>
                <a:lnTo>
                  <a:pt x="75800" y="12470"/>
                </a:lnTo>
                <a:close/>
                <a:moveTo>
                  <a:pt x="70380" y="10620"/>
                </a:moveTo>
                <a:lnTo>
                  <a:pt x="70480" y="10720"/>
                </a:lnTo>
                <a:lnTo>
                  <a:pt x="70530" y="10740"/>
                </a:lnTo>
                <a:lnTo>
                  <a:pt x="70590" y="10710"/>
                </a:lnTo>
                <a:lnTo>
                  <a:pt x="70530" y="10840"/>
                </a:lnTo>
                <a:lnTo>
                  <a:pt x="70500" y="10990"/>
                </a:lnTo>
                <a:lnTo>
                  <a:pt x="70440" y="11110"/>
                </a:lnTo>
                <a:lnTo>
                  <a:pt x="70310" y="11160"/>
                </a:lnTo>
                <a:lnTo>
                  <a:pt x="70230" y="11120"/>
                </a:lnTo>
                <a:lnTo>
                  <a:pt x="70020" y="10830"/>
                </a:lnTo>
                <a:lnTo>
                  <a:pt x="70100" y="10770"/>
                </a:lnTo>
                <a:lnTo>
                  <a:pt x="70180" y="10690"/>
                </a:lnTo>
                <a:lnTo>
                  <a:pt x="70270" y="10630"/>
                </a:lnTo>
                <a:lnTo>
                  <a:pt x="70380" y="10620"/>
                </a:lnTo>
                <a:close/>
                <a:moveTo>
                  <a:pt x="72830" y="8670"/>
                </a:moveTo>
                <a:lnTo>
                  <a:pt x="72880" y="8740"/>
                </a:lnTo>
                <a:lnTo>
                  <a:pt x="72860" y="8790"/>
                </a:lnTo>
                <a:lnTo>
                  <a:pt x="72790" y="8840"/>
                </a:lnTo>
                <a:lnTo>
                  <a:pt x="72710" y="8860"/>
                </a:lnTo>
                <a:lnTo>
                  <a:pt x="72520" y="8870"/>
                </a:lnTo>
                <a:lnTo>
                  <a:pt x="72450" y="8900"/>
                </a:lnTo>
                <a:lnTo>
                  <a:pt x="72390" y="8980"/>
                </a:lnTo>
                <a:lnTo>
                  <a:pt x="72400" y="8910"/>
                </a:lnTo>
                <a:lnTo>
                  <a:pt x="72380" y="8850"/>
                </a:lnTo>
                <a:lnTo>
                  <a:pt x="72350" y="8790"/>
                </a:lnTo>
                <a:lnTo>
                  <a:pt x="72330" y="8720"/>
                </a:lnTo>
                <a:lnTo>
                  <a:pt x="72470" y="8560"/>
                </a:lnTo>
                <a:lnTo>
                  <a:pt x="72510" y="8560"/>
                </a:lnTo>
                <a:lnTo>
                  <a:pt x="72540" y="8600"/>
                </a:lnTo>
                <a:lnTo>
                  <a:pt x="72570" y="8610"/>
                </a:lnTo>
                <a:lnTo>
                  <a:pt x="72640" y="8590"/>
                </a:lnTo>
                <a:lnTo>
                  <a:pt x="72690" y="8600"/>
                </a:lnTo>
                <a:lnTo>
                  <a:pt x="72830" y="8670"/>
                </a:lnTo>
                <a:close/>
                <a:moveTo>
                  <a:pt x="70500" y="8400"/>
                </a:moveTo>
                <a:lnTo>
                  <a:pt x="70610" y="8510"/>
                </a:lnTo>
                <a:lnTo>
                  <a:pt x="70640" y="8560"/>
                </a:lnTo>
                <a:lnTo>
                  <a:pt x="70650" y="8660"/>
                </a:lnTo>
                <a:lnTo>
                  <a:pt x="70630" y="8730"/>
                </a:lnTo>
                <a:lnTo>
                  <a:pt x="70580" y="8720"/>
                </a:lnTo>
                <a:lnTo>
                  <a:pt x="70470" y="8650"/>
                </a:lnTo>
                <a:lnTo>
                  <a:pt x="70450" y="8740"/>
                </a:lnTo>
                <a:lnTo>
                  <a:pt x="70380" y="8810"/>
                </a:lnTo>
                <a:lnTo>
                  <a:pt x="70290" y="8830"/>
                </a:lnTo>
                <a:lnTo>
                  <a:pt x="70230" y="8770"/>
                </a:lnTo>
                <a:lnTo>
                  <a:pt x="70200" y="8770"/>
                </a:lnTo>
                <a:lnTo>
                  <a:pt x="70140" y="8810"/>
                </a:lnTo>
                <a:lnTo>
                  <a:pt x="69970" y="8870"/>
                </a:lnTo>
                <a:lnTo>
                  <a:pt x="69930" y="8900"/>
                </a:lnTo>
                <a:lnTo>
                  <a:pt x="69910" y="8980"/>
                </a:lnTo>
                <a:lnTo>
                  <a:pt x="69860" y="8960"/>
                </a:lnTo>
                <a:lnTo>
                  <a:pt x="69810" y="8920"/>
                </a:lnTo>
                <a:lnTo>
                  <a:pt x="69720" y="8860"/>
                </a:lnTo>
                <a:lnTo>
                  <a:pt x="69690" y="8800"/>
                </a:lnTo>
                <a:lnTo>
                  <a:pt x="69640" y="8590"/>
                </a:lnTo>
                <a:lnTo>
                  <a:pt x="69630" y="8510"/>
                </a:lnTo>
                <a:lnTo>
                  <a:pt x="69620" y="8470"/>
                </a:lnTo>
                <a:lnTo>
                  <a:pt x="69580" y="8430"/>
                </a:lnTo>
                <a:lnTo>
                  <a:pt x="69570" y="8400"/>
                </a:lnTo>
                <a:lnTo>
                  <a:pt x="69630" y="8240"/>
                </a:lnTo>
                <a:lnTo>
                  <a:pt x="69770" y="8220"/>
                </a:lnTo>
                <a:lnTo>
                  <a:pt x="70320" y="8310"/>
                </a:lnTo>
                <a:lnTo>
                  <a:pt x="70450" y="8310"/>
                </a:lnTo>
                <a:lnTo>
                  <a:pt x="70490" y="8300"/>
                </a:lnTo>
                <a:lnTo>
                  <a:pt x="70550" y="8260"/>
                </a:lnTo>
                <a:lnTo>
                  <a:pt x="70590" y="8250"/>
                </a:lnTo>
                <a:lnTo>
                  <a:pt x="70590" y="8270"/>
                </a:lnTo>
                <a:lnTo>
                  <a:pt x="70580" y="8280"/>
                </a:lnTo>
                <a:lnTo>
                  <a:pt x="70570" y="8290"/>
                </a:lnTo>
                <a:lnTo>
                  <a:pt x="70540" y="8330"/>
                </a:lnTo>
                <a:lnTo>
                  <a:pt x="70500" y="8400"/>
                </a:lnTo>
                <a:close/>
                <a:moveTo>
                  <a:pt x="67690" y="4830"/>
                </a:moveTo>
                <a:lnTo>
                  <a:pt x="67660" y="4890"/>
                </a:lnTo>
                <a:lnTo>
                  <a:pt x="67620" y="4940"/>
                </a:lnTo>
                <a:lnTo>
                  <a:pt x="67580" y="4950"/>
                </a:lnTo>
                <a:lnTo>
                  <a:pt x="67530" y="4890"/>
                </a:lnTo>
                <a:lnTo>
                  <a:pt x="67530" y="4730"/>
                </a:lnTo>
                <a:lnTo>
                  <a:pt x="67630" y="4600"/>
                </a:lnTo>
                <a:lnTo>
                  <a:pt x="67770" y="4550"/>
                </a:lnTo>
                <a:lnTo>
                  <a:pt x="67920" y="4590"/>
                </a:lnTo>
                <a:lnTo>
                  <a:pt x="67860" y="4640"/>
                </a:lnTo>
                <a:lnTo>
                  <a:pt x="67840" y="4650"/>
                </a:lnTo>
                <a:lnTo>
                  <a:pt x="67760" y="4660"/>
                </a:lnTo>
                <a:lnTo>
                  <a:pt x="67720" y="4700"/>
                </a:lnTo>
                <a:lnTo>
                  <a:pt x="67690" y="4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