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Leeward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French Polynesia • State Map | Fully Editable Vector Shape</a:t>
            </a:r>
          </a:p>
        </p:txBody>
      </p:sp>
      <p:sp>
        <p:nvSpPr>
          <p:cNvPr id="101" name="Leeward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830" y="44170"/>
                </a:moveTo>
                <a:lnTo>
                  <a:pt x="9850" y="44210"/>
                </a:lnTo>
                <a:lnTo>
                  <a:pt x="9870" y="44270"/>
                </a:lnTo>
                <a:lnTo>
                  <a:pt x="9890" y="44320"/>
                </a:lnTo>
                <a:lnTo>
                  <a:pt x="9870" y="44320"/>
                </a:lnTo>
                <a:lnTo>
                  <a:pt x="9830" y="44270"/>
                </a:lnTo>
                <a:lnTo>
                  <a:pt x="9780" y="44120"/>
                </a:lnTo>
                <a:lnTo>
                  <a:pt x="9750" y="44060"/>
                </a:lnTo>
                <a:lnTo>
                  <a:pt x="9790" y="44060"/>
                </a:lnTo>
                <a:lnTo>
                  <a:pt x="9810" y="44090"/>
                </a:lnTo>
                <a:lnTo>
                  <a:pt x="9820" y="44120"/>
                </a:lnTo>
                <a:lnTo>
                  <a:pt x="9830" y="44170"/>
                </a:lnTo>
                <a:close/>
                <a:moveTo>
                  <a:pt x="17210" y="42560"/>
                </a:moveTo>
                <a:lnTo>
                  <a:pt x="17160" y="42590"/>
                </a:lnTo>
                <a:lnTo>
                  <a:pt x="17120" y="42570"/>
                </a:lnTo>
                <a:lnTo>
                  <a:pt x="17130" y="42540"/>
                </a:lnTo>
                <a:lnTo>
                  <a:pt x="17210" y="42560"/>
                </a:lnTo>
                <a:close/>
                <a:moveTo>
                  <a:pt x="7250" y="39720"/>
                </a:moveTo>
                <a:lnTo>
                  <a:pt x="7260" y="39670"/>
                </a:lnTo>
                <a:lnTo>
                  <a:pt x="7260" y="39630"/>
                </a:lnTo>
                <a:lnTo>
                  <a:pt x="7230" y="39600"/>
                </a:lnTo>
                <a:lnTo>
                  <a:pt x="7190" y="39590"/>
                </a:lnTo>
                <a:lnTo>
                  <a:pt x="7240" y="39580"/>
                </a:lnTo>
                <a:lnTo>
                  <a:pt x="7270" y="39610"/>
                </a:lnTo>
                <a:lnTo>
                  <a:pt x="7280" y="39660"/>
                </a:lnTo>
                <a:lnTo>
                  <a:pt x="7280" y="39710"/>
                </a:lnTo>
                <a:lnTo>
                  <a:pt x="7270" y="39730"/>
                </a:lnTo>
                <a:lnTo>
                  <a:pt x="7240" y="39750"/>
                </a:lnTo>
                <a:lnTo>
                  <a:pt x="7230" y="39750"/>
                </a:lnTo>
                <a:lnTo>
                  <a:pt x="7250" y="39720"/>
                </a:lnTo>
                <a:close/>
                <a:moveTo>
                  <a:pt x="22620" y="44040"/>
                </a:moveTo>
                <a:lnTo>
                  <a:pt x="22640" y="44000"/>
                </a:lnTo>
                <a:lnTo>
                  <a:pt x="22670" y="44010"/>
                </a:lnTo>
                <a:lnTo>
                  <a:pt x="22710" y="44040"/>
                </a:lnTo>
                <a:lnTo>
                  <a:pt x="22740" y="44090"/>
                </a:lnTo>
                <a:lnTo>
                  <a:pt x="22740" y="44120"/>
                </a:lnTo>
                <a:lnTo>
                  <a:pt x="22740" y="44180"/>
                </a:lnTo>
                <a:lnTo>
                  <a:pt x="22720" y="44220"/>
                </a:lnTo>
                <a:lnTo>
                  <a:pt x="22680" y="44210"/>
                </a:lnTo>
                <a:lnTo>
                  <a:pt x="22670" y="44240"/>
                </a:lnTo>
                <a:lnTo>
                  <a:pt x="22650" y="44260"/>
                </a:lnTo>
                <a:lnTo>
                  <a:pt x="22620" y="44270"/>
                </a:lnTo>
                <a:lnTo>
                  <a:pt x="22590" y="44270"/>
                </a:lnTo>
                <a:lnTo>
                  <a:pt x="22510" y="44210"/>
                </a:lnTo>
                <a:lnTo>
                  <a:pt x="22480" y="44180"/>
                </a:lnTo>
                <a:lnTo>
                  <a:pt x="22470" y="44130"/>
                </a:lnTo>
                <a:lnTo>
                  <a:pt x="22490" y="44070"/>
                </a:lnTo>
                <a:lnTo>
                  <a:pt x="22550" y="44060"/>
                </a:lnTo>
                <a:lnTo>
                  <a:pt x="22600" y="44050"/>
                </a:lnTo>
                <a:lnTo>
                  <a:pt x="22620" y="44040"/>
                </a:lnTo>
                <a:close/>
                <a:moveTo>
                  <a:pt x="20550" y="43900"/>
                </a:moveTo>
                <a:lnTo>
                  <a:pt x="20620" y="43890"/>
                </a:lnTo>
                <a:lnTo>
                  <a:pt x="20690" y="43910"/>
                </a:lnTo>
                <a:lnTo>
                  <a:pt x="20760" y="43940"/>
                </a:lnTo>
                <a:lnTo>
                  <a:pt x="20790" y="43980"/>
                </a:lnTo>
                <a:lnTo>
                  <a:pt x="20840" y="44090"/>
                </a:lnTo>
                <a:lnTo>
                  <a:pt x="21110" y="44450"/>
                </a:lnTo>
                <a:lnTo>
                  <a:pt x="21050" y="44480"/>
                </a:lnTo>
                <a:lnTo>
                  <a:pt x="20890" y="44570"/>
                </a:lnTo>
                <a:lnTo>
                  <a:pt x="20840" y="44590"/>
                </a:lnTo>
                <a:lnTo>
                  <a:pt x="20790" y="44550"/>
                </a:lnTo>
                <a:lnTo>
                  <a:pt x="20770" y="44550"/>
                </a:lnTo>
                <a:lnTo>
                  <a:pt x="20760" y="44600"/>
                </a:lnTo>
                <a:lnTo>
                  <a:pt x="20750" y="44630"/>
                </a:lnTo>
                <a:lnTo>
                  <a:pt x="20720" y="44640"/>
                </a:lnTo>
                <a:lnTo>
                  <a:pt x="20680" y="44650"/>
                </a:lnTo>
                <a:lnTo>
                  <a:pt x="20640" y="44650"/>
                </a:lnTo>
                <a:lnTo>
                  <a:pt x="20560" y="44590"/>
                </a:lnTo>
                <a:lnTo>
                  <a:pt x="20510" y="44440"/>
                </a:lnTo>
                <a:lnTo>
                  <a:pt x="20480" y="44020"/>
                </a:lnTo>
                <a:lnTo>
                  <a:pt x="20500" y="43950"/>
                </a:lnTo>
                <a:lnTo>
                  <a:pt x="20550" y="43900"/>
                </a:lnTo>
                <a:close/>
                <a:moveTo>
                  <a:pt x="22530" y="43760"/>
                </a:moveTo>
                <a:lnTo>
                  <a:pt x="22610" y="43910"/>
                </a:lnTo>
                <a:lnTo>
                  <a:pt x="22600" y="43930"/>
                </a:lnTo>
                <a:lnTo>
                  <a:pt x="22570" y="43950"/>
                </a:lnTo>
                <a:lnTo>
                  <a:pt x="22540" y="43980"/>
                </a:lnTo>
                <a:lnTo>
                  <a:pt x="22500" y="44010"/>
                </a:lnTo>
                <a:lnTo>
                  <a:pt x="22440" y="44020"/>
                </a:lnTo>
                <a:lnTo>
                  <a:pt x="22410" y="43970"/>
                </a:lnTo>
                <a:lnTo>
                  <a:pt x="22410" y="43910"/>
                </a:lnTo>
                <a:lnTo>
                  <a:pt x="22420" y="43860"/>
                </a:lnTo>
                <a:lnTo>
                  <a:pt x="22460" y="43750"/>
                </a:lnTo>
                <a:lnTo>
                  <a:pt x="22490" y="43700"/>
                </a:lnTo>
                <a:lnTo>
                  <a:pt x="22520" y="43690"/>
                </a:lnTo>
                <a:lnTo>
                  <a:pt x="22530" y="43760"/>
                </a:lnTo>
                <a:close/>
                <a:moveTo>
                  <a:pt x="20640" y="43400"/>
                </a:moveTo>
                <a:lnTo>
                  <a:pt x="20640" y="43550"/>
                </a:lnTo>
                <a:lnTo>
                  <a:pt x="20620" y="43600"/>
                </a:lnTo>
                <a:lnTo>
                  <a:pt x="20580" y="43590"/>
                </a:lnTo>
                <a:lnTo>
                  <a:pt x="20550" y="43560"/>
                </a:lnTo>
                <a:lnTo>
                  <a:pt x="20310" y="43460"/>
                </a:lnTo>
                <a:lnTo>
                  <a:pt x="20280" y="43430"/>
                </a:lnTo>
                <a:lnTo>
                  <a:pt x="20280" y="43410"/>
                </a:lnTo>
                <a:lnTo>
                  <a:pt x="20300" y="43240"/>
                </a:lnTo>
                <a:lnTo>
                  <a:pt x="20360" y="43190"/>
                </a:lnTo>
                <a:lnTo>
                  <a:pt x="20450" y="43180"/>
                </a:lnTo>
                <a:lnTo>
                  <a:pt x="20580" y="43180"/>
                </a:lnTo>
                <a:lnTo>
                  <a:pt x="20560" y="43220"/>
                </a:lnTo>
                <a:lnTo>
                  <a:pt x="20550" y="43240"/>
                </a:lnTo>
                <a:lnTo>
                  <a:pt x="20640" y="43240"/>
                </a:lnTo>
                <a:lnTo>
                  <a:pt x="20680" y="43240"/>
                </a:lnTo>
                <a:lnTo>
                  <a:pt x="20700" y="43260"/>
                </a:lnTo>
                <a:lnTo>
                  <a:pt x="20710" y="43280"/>
                </a:lnTo>
                <a:lnTo>
                  <a:pt x="20730" y="43310"/>
                </a:lnTo>
                <a:lnTo>
                  <a:pt x="20730" y="43330"/>
                </a:lnTo>
                <a:lnTo>
                  <a:pt x="20720" y="43360"/>
                </a:lnTo>
                <a:lnTo>
                  <a:pt x="20690" y="43380"/>
                </a:lnTo>
                <a:lnTo>
                  <a:pt x="20640" y="43400"/>
                </a:lnTo>
                <a:close/>
                <a:moveTo>
                  <a:pt x="19240" y="42710"/>
                </a:moveTo>
                <a:lnTo>
                  <a:pt x="19310" y="42690"/>
                </a:lnTo>
                <a:lnTo>
                  <a:pt x="19350" y="42740"/>
                </a:lnTo>
                <a:lnTo>
                  <a:pt x="19380" y="42830"/>
                </a:lnTo>
                <a:lnTo>
                  <a:pt x="19380" y="42930"/>
                </a:lnTo>
                <a:lnTo>
                  <a:pt x="19310" y="42930"/>
                </a:lnTo>
                <a:lnTo>
                  <a:pt x="19250" y="42870"/>
                </a:lnTo>
                <a:lnTo>
                  <a:pt x="19220" y="42780"/>
                </a:lnTo>
                <a:lnTo>
                  <a:pt x="19240" y="4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