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Austral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French Polynesia • State Map | Fully Editable Vector Shape</a:t>
            </a:r>
          </a:p>
        </p:txBody>
      </p:sp>
      <p:sp>
        <p:nvSpPr>
          <p:cNvPr id="101" name="Austral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960" y="77160"/>
                </a:moveTo>
                <a:lnTo>
                  <a:pt x="36960" y="77130"/>
                </a:lnTo>
                <a:lnTo>
                  <a:pt x="37040" y="77100"/>
                </a:lnTo>
                <a:lnTo>
                  <a:pt x="37120" y="77080"/>
                </a:lnTo>
                <a:lnTo>
                  <a:pt x="37290" y="77070"/>
                </a:lnTo>
                <a:lnTo>
                  <a:pt x="37280" y="77100"/>
                </a:lnTo>
                <a:lnTo>
                  <a:pt x="37260" y="77120"/>
                </a:lnTo>
                <a:lnTo>
                  <a:pt x="37230" y="77140"/>
                </a:lnTo>
                <a:lnTo>
                  <a:pt x="37200" y="77160"/>
                </a:lnTo>
                <a:lnTo>
                  <a:pt x="37070" y="77190"/>
                </a:lnTo>
                <a:lnTo>
                  <a:pt x="37010" y="77190"/>
                </a:lnTo>
                <a:lnTo>
                  <a:pt x="36960" y="77160"/>
                </a:lnTo>
                <a:close/>
                <a:moveTo>
                  <a:pt x="29280" y="74710"/>
                </a:moveTo>
                <a:lnTo>
                  <a:pt x="29390" y="74750"/>
                </a:lnTo>
                <a:lnTo>
                  <a:pt x="29410" y="74820"/>
                </a:lnTo>
                <a:lnTo>
                  <a:pt x="29360" y="74890"/>
                </a:lnTo>
                <a:lnTo>
                  <a:pt x="29170" y="74910"/>
                </a:lnTo>
                <a:lnTo>
                  <a:pt x="29120" y="74890"/>
                </a:lnTo>
                <a:lnTo>
                  <a:pt x="29090" y="74830"/>
                </a:lnTo>
                <a:lnTo>
                  <a:pt x="29080" y="74760"/>
                </a:lnTo>
                <a:lnTo>
                  <a:pt x="29110" y="74730"/>
                </a:lnTo>
                <a:lnTo>
                  <a:pt x="29160" y="74720"/>
                </a:lnTo>
                <a:lnTo>
                  <a:pt x="29280" y="74710"/>
                </a:lnTo>
                <a:close/>
                <a:moveTo>
                  <a:pt x="20960" y="70270"/>
                </a:moveTo>
                <a:lnTo>
                  <a:pt x="21000" y="70280"/>
                </a:lnTo>
                <a:lnTo>
                  <a:pt x="21040" y="70330"/>
                </a:lnTo>
                <a:lnTo>
                  <a:pt x="21080" y="70390"/>
                </a:lnTo>
                <a:lnTo>
                  <a:pt x="21090" y="70440"/>
                </a:lnTo>
                <a:lnTo>
                  <a:pt x="21080" y="70550"/>
                </a:lnTo>
                <a:lnTo>
                  <a:pt x="21060" y="70680"/>
                </a:lnTo>
                <a:lnTo>
                  <a:pt x="21030" y="70700"/>
                </a:lnTo>
                <a:lnTo>
                  <a:pt x="21020" y="70710"/>
                </a:lnTo>
                <a:lnTo>
                  <a:pt x="21000" y="70710"/>
                </a:lnTo>
                <a:lnTo>
                  <a:pt x="20980" y="70590"/>
                </a:lnTo>
                <a:lnTo>
                  <a:pt x="20940" y="70470"/>
                </a:lnTo>
                <a:lnTo>
                  <a:pt x="20910" y="70370"/>
                </a:lnTo>
                <a:lnTo>
                  <a:pt x="20960" y="70270"/>
                </a:lnTo>
                <a:close/>
                <a:moveTo>
                  <a:pt x="51990" y="95150"/>
                </a:moveTo>
                <a:lnTo>
                  <a:pt x="51970" y="95170"/>
                </a:lnTo>
                <a:lnTo>
                  <a:pt x="51920" y="95230"/>
                </a:lnTo>
                <a:lnTo>
                  <a:pt x="51900" y="95250"/>
                </a:lnTo>
                <a:lnTo>
                  <a:pt x="51910" y="95250"/>
                </a:lnTo>
                <a:lnTo>
                  <a:pt x="51920" y="95350"/>
                </a:lnTo>
                <a:lnTo>
                  <a:pt x="51930" y="95350"/>
                </a:lnTo>
                <a:lnTo>
                  <a:pt x="51900" y="95410"/>
                </a:lnTo>
                <a:lnTo>
                  <a:pt x="51870" y="95450"/>
                </a:lnTo>
                <a:lnTo>
                  <a:pt x="51820" y="95450"/>
                </a:lnTo>
                <a:lnTo>
                  <a:pt x="51750" y="95420"/>
                </a:lnTo>
                <a:lnTo>
                  <a:pt x="51720" y="95330"/>
                </a:lnTo>
                <a:lnTo>
                  <a:pt x="51710" y="95180"/>
                </a:lnTo>
                <a:lnTo>
                  <a:pt x="51750" y="95050"/>
                </a:lnTo>
                <a:lnTo>
                  <a:pt x="51840" y="95010"/>
                </a:lnTo>
                <a:lnTo>
                  <a:pt x="51930" y="95070"/>
                </a:lnTo>
                <a:lnTo>
                  <a:pt x="51970" y="95100"/>
                </a:lnTo>
                <a:lnTo>
                  <a:pt x="51990" y="9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