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French Polynesia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uamotu-Gambi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470" y="68390"/>
                </a:moveTo>
                <a:lnTo>
                  <a:pt x="87420" y="68420"/>
                </a:lnTo>
                <a:lnTo>
                  <a:pt x="87380" y="68440"/>
                </a:lnTo>
                <a:lnTo>
                  <a:pt x="87480" y="68340"/>
                </a:lnTo>
                <a:lnTo>
                  <a:pt x="87470" y="68360"/>
                </a:lnTo>
                <a:lnTo>
                  <a:pt x="87470" y="68390"/>
                </a:lnTo>
                <a:close/>
                <a:moveTo>
                  <a:pt x="86540" y="65780"/>
                </a:moveTo>
                <a:lnTo>
                  <a:pt x="86500" y="65760"/>
                </a:lnTo>
                <a:lnTo>
                  <a:pt x="86460" y="65750"/>
                </a:lnTo>
                <a:lnTo>
                  <a:pt x="86420" y="65770"/>
                </a:lnTo>
                <a:lnTo>
                  <a:pt x="86380" y="65790"/>
                </a:lnTo>
                <a:lnTo>
                  <a:pt x="86420" y="65740"/>
                </a:lnTo>
                <a:lnTo>
                  <a:pt x="86480" y="65720"/>
                </a:lnTo>
                <a:lnTo>
                  <a:pt x="86530" y="65740"/>
                </a:lnTo>
                <a:lnTo>
                  <a:pt x="86540" y="65780"/>
                </a:lnTo>
                <a:close/>
                <a:moveTo>
                  <a:pt x="85790" y="65160"/>
                </a:moveTo>
                <a:lnTo>
                  <a:pt x="85870" y="65140"/>
                </a:lnTo>
                <a:lnTo>
                  <a:pt x="85890" y="65170"/>
                </a:lnTo>
                <a:lnTo>
                  <a:pt x="85880" y="65220"/>
                </a:lnTo>
                <a:lnTo>
                  <a:pt x="85820" y="65270"/>
                </a:lnTo>
                <a:lnTo>
                  <a:pt x="85860" y="65220"/>
                </a:lnTo>
                <a:lnTo>
                  <a:pt x="85850" y="65190"/>
                </a:lnTo>
                <a:lnTo>
                  <a:pt x="85820" y="65170"/>
                </a:lnTo>
                <a:lnTo>
                  <a:pt x="85790" y="65160"/>
                </a:lnTo>
                <a:close/>
                <a:moveTo>
                  <a:pt x="85410" y="65180"/>
                </a:moveTo>
                <a:lnTo>
                  <a:pt x="85360" y="65120"/>
                </a:lnTo>
                <a:lnTo>
                  <a:pt x="85340" y="65100"/>
                </a:lnTo>
                <a:lnTo>
                  <a:pt x="85380" y="65100"/>
                </a:lnTo>
                <a:lnTo>
                  <a:pt x="85390" y="65110"/>
                </a:lnTo>
                <a:lnTo>
                  <a:pt x="85400" y="65140"/>
                </a:lnTo>
                <a:lnTo>
                  <a:pt x="85410" y="65180"/>
                </a:lnTo>
                <a:close/>
                <a:moveTo>
                  <a:pt x="84980" y="65050"/>
                </a:moveTo>
                <a:lnTo>
                  <a:pt x="84960" y="65030"/>
                </a:lnTo>
                <a:lnTo>
                  <a:pt x="84950" y="65010"/>
                </a:lnTo>
                <a:lnTo>
                  <a:pt x="84930" y="65000"/>
                </a:lnTo>
                <a:lnTo>
                  <a:pt x="84900" y="65030"/>
                </a:lnTo>
                <a:lnTo>
                  <a:pt x="84930" y="64990"/>
                </a:lnTo>
                <a:lnTo>
                  <a:pt x="84960" y="64990"/>
                </a:lnTo>
                <a:lnTo>
                  <a:pt x="84990" y="65020"/>
                </a:lnTo>
                <a:lnTo>
                  <a:pt x="85000" y="65070"/>
                </a:lnTo>
                <a:lnTo>
                  <a:pt x="84990" y="65060"/>
                </a:lnTo>
                <a:lnTo>
                  <a:pt x="84990" y="65050"/>
                </a:lnTo>
                <a:lnTo>
                  <a:pt x="84980" y="65050"/>
                </a:lnTo>
                <a:close/>
                <a:moveTo>
                  <a:pt x="68900" y="57130"/>
                </a:moveTo>
                <a:lnTo>
                  <a:pt x="68930" y="57110"/>
                </a:lnTo>
                <a:lnTo>
                  <a:pt x="68990" y="57130"/>
                </a:lnTo>
                <a:lnTo>
                  <a:pt x="69040" y="57180"/>
                </a:lnTo>
                <a:lnTo>
                  <a:pt x="69060" y="57230"/>
                </a:lnTo>
                <a:lnTo>
                  <a:pt x="69060" y="57290"/>
                </a:lnTo>
                <a:lnTo>
                  <a:pt x="69020" y="57320"/>
                </a:lnTo>
                <a:lnTo>
                  <a:pt x="68970" y="57350"/>
                </a:lnTo>
                <a:lnTo>
                  <a:pt x="68910" y="57360"/>
                </a:lnTo>
                <a:lnTo>
                  <a:pt x="68980" y="57300"/>
                </a:lnTo>
                <a:lnTo>
                  <a:pt x="69020" y="57250"/>
                </a:lnTo>
                <a:lnTo>
                  <a:pt x="69010" y="57190"/>
                </a:lnTo>
                <a:lnTo>
                  <a:pt x="68900" y="57130"/>
                </a:lnTo>
                <a:close/>
                <a:moveTo>
                  <a:pt x="74200" y="55900"/>
                </a:moveTo>
                <a:lnTo>
                  <a:pt x="74190" y="55880"/>
                </a:lnTo>
                <a:lnTo>
                  <a:pt x="74190" y="55860"/>
                </a:lnTo>
                <a:lnTo>
                  <a:pt x="74170" y="55840"/>
                </a:lnTo>
                <a:lnTo>
                  <a:pt x="74140" y="55830"/>
                </a:lnTo>
                <a:lnTo>
                  <a:pt x="74190" y="55830"/>
                </a:lnTo>
                <a:lnTo>
                  <a:pt x="74230" y="55860"/>
                </a:lnTo>
                <a:lnTo>
                  <a:pt x="74230" y="55900"/>
                </a:lnTo>
                <a:lnTo>
                  <a:pt x="74190" y="55940"/>
                </a:lnTo>
                <a:lnTo>
                  <a:pt x="74200" y="55900"/>
                </a:lnTo>
                <a:close/>
                <a:moveTo>
                  <a:pt x="75970" y="55630"/>
                </a:moveTo>
                <a:lnTo>
                  <a:pt x="75930" y="55620"/>
                </a:lnTo>
                <a:lnTo>
                  <a:pt x="75910" y="55610"/>
                </a:lnTo>
                <a:lnTo>
                  <a:pt x="75900" y="55600"/>
                </a:lnTo>
                <a:lnTo>
                  <a:pt x="75950" y="55590"/>
                </a:lnTo>
                <a:lnTo>
                  <a:pt x="75980" y="55590"/>
                </a:lnTo>
                <a:lnTo>
                  <a:pt x="75990" y="55600"/>
                </a:lnTo>
                <a:lnTo>
                  <a:pt x="75970" y="55630"/>
                </a:lnTo>
                <a:close/>
                <a:moveTo>
                  <a:pt x="65180" y="55220"/>
                </a:moveTo>
                <a:lnTo>
                  <a:pt x="65240" y="55160"/>
                </a:lnTo>
                <a:lnTo>
                  <a:pt x="65310" y="55180"/>
                </a:lnTo>
                <a:lnTo>
                  <a:pt x="65350" y="55250"/>
                </a:lnTo>
                <a:lnTo>
                  <a:pt x="65340" y="55330"/>
                </a:lnTo>
                <a:lnTo>
                  <a:pt x="65320" y="55260"/>
                </a:lnTo>
                <a:lnTo>
                  <a:pt x="65280" y="55220"/>
                </a:lnTo>
                <a:lnTo>
                  <a:pt x="65230" y="55200"/>
                </a:lnTo>
                <a:lnTo>
                  <a:pt x="65180" y="55220"/>
                </a:lnTo>
                <a:close/>
                <a:moveTo>
                  <a:pt x="67560" y="54900"/>
                </a:moveTo>
                <a:lnTo>
                  <a:pt x="67670" y="54830"/>
                </a:lnTo>
                <a:lnTo>
                  <a:pt x="67780" y="54890"/>
                </a:lnTo>
                <a:lnTo>
                  <a:pt x="67820" y="54990"/>
                </a:lnTo>
                <a:lnTo>
                  <a:pt x="67720" y="55030"/>
                </a:lnTo>
                <a:lnTo>
                  <a:pt x="67780" y="54940"/>
                </a:lnTo>
                <a:lnTo>
                  <a:pt x="67730" y="54890"/>
                </a:lnTo>
                <a:lnTo>
                  <a:pt x="67640" y="54880"/>
                </a:lnTo>
                <a:lnTo>
                  <a:pt x="67560" y="54900"/>
                </a:lnTo>
                <a:close/>
                <a:moveTo>
                  <a:pt x="75950" y="53200"/>
                </a:moveTo>
                <a:lnTo>
                  <a:pt x="75980" y="53220"/>
                </a:lnTo>
                <a:lnTo>
                  <a:pt x="75980" y="53240"/>
                </a:lnTo>
                <a:lnTo>
                  <a:pt x="75990" y="53260"/>
                </a:lnTo>
                <a:lnTo>
                  <a:pt x="75830" y="53170"/>
                </a:lnTo>
                <a:lnTo>
                  <a:pt x="75860" y="53180"/>
                </a:lnTo>
                <a:lnTo>
                  <a:pt x="75890" y="53180"/>
                </a:lnTo>
                <a:lnTo>
                  <a:pt x="75950" y="53200"/>
                </a:lnTo>
                <a:close/>
                <a:moveTo>
                  <a:pt x="57200" y="49000"/>
                </a:moveTo>
                <a:lnTo>
                  <a:pt x="57250" y="48930"/>
                </a:lnTo>
                <a:lnTo>
                  <a:pt x="57290" y="48940"/>
                </a:lnTo>
                <a:lnTo>
                  <a:pt x="57340" y="49060"/>
                </a:lnTo>
                <a:lnTo>
                  <a:pt x="57340" y="49070"/>
                </a:lnTo>
                <a:lnTo>
                  <a:pt x="57320" y="49050"/>
                </a:lnTo>
                <a:lnTo>
                  <a:pt x="57300" y="49010"/>
                </a:lnTo>
                <a:lnTo>
                  <a:pt x="57280" y="48960"/>
                </a:lnTo>
                <a:lnTo>
                  <a:pt x="57260" y="49000"/>
                </a:lnTo>
                <a:lnTo>
                  <a:pt x="57240" y="49020"/>
                </a:lnTo>
                <a:lnTo>
                  <a:pt x="57220" y="49020"/>
                </a:lnTo>
                <a:lnTo>
                  <a:pt x="57200" y="49000"/>
                </a:lnTo>
                <a:close/>
                <a:moveTo>
                  <a:pt x="64430" y="46780"/>
                </a:moveTo>
                <a:lnTo>
                  <a:pt x="64410" y="46740"/>
                </a:lnTo>
                <a:lnTo>
                  <a:pt x="64360" y="46700"/>
                </a:lnTo>
                <a:lnTo>
                  <a:pt x="64300" y="46690"/>
                </a:lnTo>
                <a:lnTo>
                  <a:pt x="64240" y="46690"/>
                </a:lnTo>
                <a:lnTo>
                  <a:pt x="64330" y="46670"/>
                </a:lnTo>
                <a:lnTo>
                  <a:pt x="64400" y="46700"/>
                </a:lnTo>
                <a:lnTo>
                  <a:pt x="64440" y="46770"/>
                </a:lnTo>
                <a:lnTo>
                  <a:pt x="64440" y="46790"/>
                </a:lnTo>
                <a:lnTo>
                  <a:pt x="64440" y="46850"/>
                </a:lnTo>
                <a:lnTo>
                  <a:pt x="64440" y="46870"/>
                </a:lnTo>
                <a:lnTo>
                  <a:pt x="64430" y="46860"/>
                </a:lnTo>
                <a:lnTo>
                  <a:pt x="64430" y="46840"/>
                </a:lnTo>
                <a:lnTo>
                  <a:pt x="64430" y="46780"/>
                </a:lnTo>
                <a:close/>
                <a:moveTo>
                  <a:pt x="77520" y="46770"/>
                </a:moveTo>
                <a:lnTo>
                  <a:pt x="77440" y="46770"/>
                </a:lnTo>
                <a:lnTo>
                  <a:pt x="77430" y="46740"/>
                </a:lnTo>
                <a:lnTo>
                  <a:pt x="77430" y="46730"/>
                </a:lnTo>
                <a:lnTo>
                  <a:pt x="77440" y="46700"/>
                </a:lnTo>
                <a:lnTo>
                  <a:pt x="77500" y="46610"/>
                </a:lnTo>
                <a:lnTo>
                  <a:pt x="77590" y="46580"/>
                </a:lnTo>
                <a:lnTo>
                  <a:pt x="77460" y="46690"/>
                </a:lnTo>
                <a:lnTo>
                  <a:pt x="77450" y="46730"/>
                </a:lnTo>
                <a:lnTo>
                  <a:pt x="77470" y="46740"/>
                </a:lnTo>
                <a:lnTo>
                  <a:pt x="77490" y="46750"/>
                </a:lnTo>
                <a:lnTo>
                  <a:pt x="77520" y="46770"/>
                </a:lnTo>
                <a:close/>
                <a:moveTo>
                  <a:pt x="57230" y="45110"/>
                </a:moveTo>
                <a:lnTo>
                  <a:pt x="57190" y="45080"/>
                </a:lnTo>
                <a:lnTo>
                  <a:pt x="57180" y="45070"/>
                </a:lnTo>
                <a:lnTo>
                  <a:pt x="57160" y="45050"/>
                </a:lnTo>
                <a:lnTo>
                  <a:pt x="57210" y="45050"/>
                </a:lnTo>
                <a:lnTo>
                  <a:pt x="57250" y="45060"/>
                </a:lnTo>
                <a:lnTo>
                  <a:pt x="57300" y="45090"/>
                </a:lnTo>
                <a:lnTo>
                  <a:pt x="57330" y="45130"/>
                </a:lnTo>
                <a:lnTo>
                  <a:pt x="57310" y="45140"/>
                </a:lnTo>
                <a:lnTo>
                  <a:pt x="57280" y="45140"/>
                </a:lnTo>
                <a:lnTo>
                  <a:pt x="57260" y="45130"/>
                </a:lnTo>
                <a:lnTo>
                  <a:pt x="57230" y="45110"/>
                </a:lnTo>
                <a:close/>
                <a:moveTo>
                  <a:pt x="52360" y="43490"/>
                </a:moveTo>
                <a:lnTo>
                  <a:pt x="52370" y="43460"/>
                </a:lnTo>
                <a:lnTo>
                  <a:pt x="52410" y="43480"/>
                </a:lnTo>
                <a:lnTo>
                  <a:pt x="52460" y="43520"/>
                </a:lnTo>
                <a:lnTo>
                  <a:pt x="52490" y="43570"/>
                </a:lnTo>
                <a:lnTo>
                  <a:pt x="52460" y="43560"/>
                </a:lnTo>
                <a:lnTo>
                  <a:pt x="52420" y="43540"/>
                </a:lnTo>
                <a:lnTo>
                  <a:pt x="52360" y="43490"/>
                </a:lnTo>
                <a:close/>
                <a:moveTo>
                  <a:pt x="44940" y="40030"/>
                </a:moveTo>
                <a:lnTo>
                  <a:pt x="44710" y="39810"/>
                </a:lnTo>
                <a:lnTo>
                  <a:pt x="44870" y="39920"/>
                </a:lnTo>
                <a:lnTo>
                  <a:pt x="44940" y="39980"/>
                </a:lnTo>
                <a:lnTo>
                  <a:pt x="44940" y="40030"/>
                </a:lnTo>
                <a:close/>
                <a:moveTo>
                  <a:pt x="66830" y="39720"/>
                </a:moveTo>
                <a:lnTo>
                  <a:pt x="66950" y="39700"/>
                </a:lnTo>
                <a:lnTo>
                  <a:pt x="66990" y="39700"/>
                </a:lnTo>
                <a:lnTo>
                  <a:pt x="66950" y="39720"/>
                </a:lnTo>
                <a:lnTo>
                  <a:pt x="66870" y="39800"/>
                </a:lnTo>
                <a:lnTo>
                  <a:pt x="66830" y="39800"/>
                </a:lnTo>
                <a:lnTo>
                  <a:pt x="66800" y="39780"/>
                </a:lnTo>
                <a:lnTo>
                  <a:pt x="66800" y="39750"/>
                </a:lnTo>
                <a:lnTo>
                  <a:pt x="66830" y="39720"/>
                </a:lnTo>
                <a:close/>
                <a:moveTo>
                  <a:pt x="34660" y="39930"/>
                </a:moveTo>
                <a:lnTo>
                  <a:pt x="34570" y="39870"/>
                </a:lnTo>
                <a:lnTo>
                  <a:pt x="34530" y="39770"/>
                </a:lnTo>
                <a:lnTo>
                  <a:pt x="34550" y="39670"/>
                </a:lnTo>
                <a:lnTo>
                  <a:pt x="34610" y="39640"/>
                </a:lnTo>
                <a:lnTo>
                  <a:pt x="34630" y="39660"/>
                </a:lnTo>
                <a:lnTo>
                  <a:pt x="34680" y="39770"/>
                </a:lnTo>
                <a:lnTo>
                  <a:pt x="34710" y="39810"/>
                </a:lnTo>
                <a:lnTo>
                  <a:pt x="34750" y="39850"/>
                </a:lnTo>
                <a:lnTo>
                  <a:pt x="34750" y="39890"/>
                </a:lnTo>
                <a:lnTo>
                  <a:pt x="34710" y="39920"/>
                </a:lnTo>
                <a:lnTo>
                  <a:pt x="34660" y="39930"/>
                </a:lnTo>
                <a:close/>
                <a:moveTo>
                  <a:pt x="42370" y="39640"/>
                </a:moveTo>
                <a:lnTo>
                  <a:pt x="42390" y="39690"/>
                </a:lnTo>
                <a:lnTo>
                  <a:pt x="42390" y="39720"/>
                </a:lnTo>
                <a:lnTo>
                  <a:pt x="42390" y="39750"/>
                </a:lnTo>
                <a:lnTo>
                  <a:pt x="42350" y="39660"/>
                </a:lnTo>
                <a:lnTo>
                  <a:pt x="42330" y="39620"/>
                </a:lnTo>
                <a:lnTo>
                  <a:pt x="42300" y="39590"/>
                </a:lnTo>
                <a:lnTo>
                  <a:pt x="42310" y="39600"/>
                </a:lnTo>
                <a:lnTo>
                  <a:pt x="42370" y="39640"/>
                </a:lnTo>
                <a:close/>
                <a:moveTo>
                  <a:pt x="50390" y="39310"/>
                </a:moveTo>
                <a:lnTo>
                  <a:pt x="50470" y="39300"/>
                </a:lnTo>
                <a:lnTo>
                  <a:pt x="50520" y="39340"/>
                </a:lnTo>
                <a:lnTo>
                  <a:pt x="50520" y="39390"/>
                </a:lnTo>
                <a:lnTo>
                  <a:pt x="50470" y="39420"/>
                </a:lnTo>
                <a:lnTo>
                  <a:pt x="50430" y="39420"/>
                </a:lnTo>
                <a:lnTo>
                  <a:pt x="50400" y="39400"/>
                </a:lnTo>
                <a:lnTo>
                  <a:pt x="50390" y="39360"/>
                </a:lnTo>
                <a:lnTo>
                  <a:pt x="50390" y="39310"/>
                </a:lnTo>
                <a:close/>
                <a:moveTo>
                  <a:pt x="46870" y="38170"/>
                </a:moveTo>
                <a:lnTo>
                  <a:pt x="46920" y="38170"/>
                </a:lnTo>
                <a:lnTo>
                  <a:pt x="46960" y="38190"/>
                </a:lnTo>
                <a:lnTo>
                  <a:pt x="46970" y="38210"/>
                </a:lnTo>
                <a:lnTo>
                  <a:pt x="46950" y="38250"/>
                </a:lnTo>
                <a:lnTo>
                  <a:pt x="46870" y="38180"/>
                </a:lnTo>
                <a:lnTo>
                  <a:pt x="46570" y="38130"/>
                </a:lnTo>
                <a:lnTo>
                  <a:pt x="46460" y="38050"/>
                </a:lnTo>
                <a:lnTo>
                  <a:pt x="46760" y="38150"/>
                </a:lnTo>
                <a:lnTo>
                  <a:pt x="46870" y="38170"/>
                </a:lnTo>
                <a:close/>
                <a:moveTo>
                  <a:pt x="43650" y="37630"/>
                </a:moveTo>
                <a:lnTo>
                  <a:pt x="43610" y="37760"/>
                </a:lnTo>
                <a:lnTo>
                  <a:pt x="43630" y="37680"/>
                </a:lnTo>
                <a:lnTo>
                  <a:pt x="43640" y="37570"/>
                </a:lnTo>
                <a:lnTo>
                  <a:pt x="43630" y="37530"/>
                </a:lnTo>
                <a:lnTo>
                  <a:pt x="43600" y="37500"/>
                </a:lnTo>
                <a:lnTo>
                  <a:pt x="43590" y="37490"/>
                </a:lnTo>
                <a:lnTo>
                  <a:pt x="43550" y="37470"/>
                </a:lnTo>
                <a:lnTo>
                  <a:pt x="43560" y="37460"/>
                </a:lnTo>
                <a:lnTo>
                  <a:pt x="43600" y="37480"/>
                </a:lnTo>
                <a:lnTo>
                  <a:pt x="43620" y="37490"/>
                </a:lnTo>
                <a:lnTo>
                  <a:pt x="43630" y="37520"/>
                </a:lnTo>
                <a:lnTo>
                  <a:pt x="43650" y="37570"/>
                </a:lnTo>
                <a:lnTo>
                  <a:pt x="43650" y="37630"/>
                </a:lnTo>
                <a:close/>
                <a:moveTo>
                  <a:pt x="41780" y="37090"/>
                </a:moveTo>
                <a:lnTo>
                  <a:pt x="41700" y="37050"/>
                </a:lnTo>
                <a:lnTo>
                  <a:pt x="41770" y="37060"/>
                </a:lnTo>
                <a:lnTo>
                  <a:pt x="41820" y="37100"/>
                </a:lnTo>
                <a:lnTo>
                  <a:pt x="41860" y="37160"/>
                </a:lnTo>
                <a:lnTo>
                  <a:pt x="41880" y="37230"/>
                </a:lnTo>
                <a:lnTo>
                  <a:pt x="41830" y="37160"/>
                </a:lnTo>
                <a:lnTo>
                  <a:pt x="41780" y="37090"/>
                </a:lnTo>
                <a:close/>
                <a:moveTo>
                  <a:pt x="39000" y="37050"/>
                </a:moveTo>
                <a:lnTo>
                  <a:pt x="39070" y="37050"/>
                </a:lnTo>
                <a:lnTo>
                  <a:pt x="39080" y="37070"/>
                </a:lnTo>
                <a:lnTo>
                  <a:pt x="39090" y="37110"/>
                </a:lnTo>
                <a:lnTo>
                  <a:pt x="39070" y="37080"/>
                </a:lnTo>
                <a:lnTo>
                  <a:pt x="39050" y="37070"/>
                </a:lnTo>
                <a:lnTo>
                  <a:pt x="39030" y="37060"/>
                </a:lnTo>
                <a:lnTo>
                  <a:pt x="39000" y="37050"/>
                </a:lnTo>
                <a:close/>
                <a:moveTo>
                  <a:pt x="36720" y="36980"/>
                </a:moveTo>
                <a:lnTo>
                  <a:pt x="36740" y="36970"/>
                </a:lnTo>
                <a:lnTo>
                  <a:pt x="36790" y="36990"/>
                </a:lnTo>
                <a:lnTo>
                  <a:pt x="36850" y="37040"/>
                </a:lnTo>
                <a:lnTo>
                  <a:pt x="36900" y="37070"/>
                </a:lnTo>
                <a:lnTo>
                  <a:pt x="36720" y="36980"/>
                </a:lnTo>
                <a:close/>
                <a:moveTo>
                  <a:pt x="38120" y="36550"/>
                </a:moveTo>
                <a:lnTo>
                  <a:pt x="37890" y="36360"/>
                </a:lnTo>
                <a:lnTo>
                  <a:pt x="37800" y="36310"/>
                </a:lnTo>
                <a:lnTo>
                  <a:pt x="37890" y="36350"/>
                </a:lnTo>
                <a:lnTo>
                  <a:pt x="37970" y="36410"/>
                </a:lnTo>
                <a:lnTo>
                  <a:pt x="38120" y="36550"/>
                </a:lnTo>
                <a:close/>
                <a:moveTo>
                  <a:pt x="36050" y="36370"/>
                </a:moveTo>
                <a:lnTo>
                  <a:pt x="36040" y="36350"/>
                </a:lnTo>
                <a:lnTo>
                  <a:pt x="36030" y="36340"/>
                </a:lnTo>
                <a:lnTo>
                  <a:pt x="36030" y="36320"/>
                </a:lnTo>
                <a:lnTo>
                  <a:pt x="36030" y="36300"/>
                </a:lnTo>
                <a:lnTo>
                  <a:pt x="36050" y="36370"/>
                </a:lnTo>
                <a:close/>
                <a:moveTo>
                  <a:pt x="44830" y="33440"/>
                </a:moveTo>
                <a:lnTo>
                  <a:pt x="44790" y="33460"/>
                </a:lnTo>
                <a:lnTo>
                  <a:pt x="44740" y="33480"/>
                </a:lnTo>
                <a:lnTo>
                  <a:pt x="44690" y="33490"/>
                </a:lnTo>
                <a:lnTo>
                  <a:pt x="44640" y="33480"/>
                </a:lnTo>
                <a:lnTo>
                  <a:pt x="44790" y="33460"/>
                </a:lnTo>
                <a:lnTo>
                  <a:pt x="44830" y="33440"/>
                </a:lnTo>
                <a:close/>
                <a:moveTo>
                  <a:pt x="65580" y="32340"/>
                </a:moveTo>
                <a:lnTo>
                  <a:pt x="65560" y="32370"/>
                </a:lnTo>
                <a:lnTo>
                  <a:pt x="65520" y="32340"/>
                </a:lnTo>
                <a:lnTo>
                  <a:pt x="65410" y="32230"/>
                </a:lnTo>
                <a:lnTo>
                  <a:pt x="65460" y="32250"/>
                </a:lnTo>
                <a:lnTo>
                  <a:pt x="65580" y="32340"/>
                </a:lnTo>
                <a:close/>
                <a:moveTo>
                  <a:pt x="92480" y="73570"/>
                </a:moveTo>
                <a:lnTo>
                  <a:pt x="92570" y="73560"/>
                </a:lnTo>
                <a:lnTo>
                  <a:pt x="92710" y="73440"/>
                </a:lnTo>
                <a:lnTo>
                  <a:pt x="92810" y="73410"/>
                </a:lnTo>
                <a:lnTo>
                  <a:pt x="92780" y="73470"/>
                </a:lnTo>
                <a:lnTo>
                  <a:pt x="92630" y="73670"/>
                </a:lnTo>
                <a:lnTo>
                  <a:pt x="92580" y="73660"/>
                </a:lnTo>
                <a:lnTo>
                  <a:pt x="92540" y="73650"/>
                </a:lnTo>
                <a:lnTo>
                  <a:pt x="92480" y="73600"/>
                </a:lnTo>
                <a:lnTo>
                  <a:pt x="92480" y="73570"/>
                </a:lnTo>
                <a:close/>
                <a:moveTo>
                  <a:pt x="67780" y="66670"/>
                </a:moveTo>
                <a:lnTo>
                  <a:pt x="67860" y="66620"/>
                </a:lnTo>
                <a:lnTo>
                  <a:pt x="67940" y="66680"/>
                </a:lnTo>
                <a:lnTo>
                  <a:pt x="68070" y="66900"/>
                </a:lnTo>
                <a:lnTo>
                  <a:pt x="67960" y="66970"/>
                </a:lnTo>
                <a:lnTo>
                  <a:pt x="67840" y="66930"/>
                </a:lnTo>
                <a:lnTo>
                  <a:pt x="67760" y="66820"/>
                </a:lnTo>
                <a:lnTo>
                  <a:pt x="67780" y="66670"/>
                </a:lnTo>
                <a:close/>
                <a:moveTo>
                  <a:pt x="67750" y="48670"/>
                </a:moveTo>
                <a:lnTo>
                  <a:pt x="67530" y="48790"/>
                </a:lnTo>
                <a:lnTo>
                  <a:pt x="67400" y="48900"/>
                </a:lnTo>
                <a:lnTo>
                  <a:pt x="67280" y="49030"/>
                </a:lnTo>
                <a:lnTo>
                  <a:pt x="67230" y="49040"/>
                </a:lnTo>
                <a:lnTo>
                  <a:pt x="67160" y="49050"/>
                </a:lnTo>
                <a:lnTo>
                  <a:pt x="67090" y="49030"/>
                </a:lnTo>
                <a:lnTo>
                  <a:pt x="67050" y="49010"/>
                </a:lnTo>
                <a:lnTo>
                  <a:pt x="67050" y="48960"/>
                </a:lnTo>
                <a:lnTo>
                  <a:pt x="67070" y="48890"/>
                </a:lnTo>
                <a:lnTo>
                  <a:pt x="67120" y="48790"/>
                </a:lnTo>
                <a:lnTo>
                  <a:pt x="67210" y="48690"/>
                </a:lnTo>
                <a:lnTo>
                  <a:pt x="67290" y="48530"/>
                </a:lnTo>
                <a:lnTo>
                  <a:pt x="67450" y="48430"/>
                </a:lnTo>
                <a:lnTo>
                  <a:pt x="67780" y="48290"/>
                </a:lnTo>
                <a:lnTo>
                  <a:pt x="67860" y="48220"/>
                </a:lnTo>
                <a:lnTo>
                  <a:pt x="67980" y="48240"/>
                </a:lnTo>
                <a:lnTo>
                  <a:pt x="68000" y="48330"/>
                </a:lnTo>
                <a:lnTo>
                  <a:pt x="67970" y="48430"/>
                </a:lnTo>
                <a:lnTo>
                  <a:pt x="67880" y="48500"/>
                </a:lnTo>
                <a:lnTo>
                  <a:pt x="67750" y="48670"/>
                </a:lnTo>
                <a:close/>
                <a:moveTo>
                  <a:pt x="42800" y="41030"/>
                </a:moveTo>
                <a:lnTo>
                  <a:pt x="42920" y="40990"/>
                </a:lnTo>
                <a:lnTo>
                  <a:pt x="43020" y="41050"/>
                </a:lnTo>
                <a:lnTo>
                  <a:pt x="43060" y="41160"/>
                </a:lnTo>
                <a:lnTo>
                  <a:pt x="43010" y="41280"/>
                </a:lnTo>
                <a:lnTo>
                  <a:pt x="42890" y="41260"/>
                </a:lnTo>
                <a:lnTo>
                  <a:pt x="42780" y="41210"/>
                </a:lnTo>
                <a:lnTo>
                  <a:pt x="42740" y="41130"/>
                </a:lnTo>
                <a:lnTo>
                  <a:pt x="42800" y="41030"/>
                </a:lnTo>
                <a:close/>
                <a:moveTo>
                  <a:pt x="75740" y="67670"/>
                </a:moveTo>
                <a:lnTo>
                  <a:pt x="75380" y="67670"/>
                </a:lnTo>
                <a:lnTo>
                  <a:pt x="75470" y="67640"/>
                </a:lnTo>
                <a:lnTo>
                  <a:pt x="75560" y="67650"/>
                </a:lnTo>
                <a:lnTo>
                  <a:pt x="75650" y="67670"/>
                </a:lnTo>
                <a:lnTo>
                  <a:pt x="75740" y="67670"/>
                </a:lnTo>
                <a:close/>
                <a:moveTo>
                  <a:pt x="90560" y="66060"/>
                </a:moveTo>
                <a:lnTo>
                  <a:pt x="90260" y="65870"/>
                </a:lnTo>
                <a:lnTo>
                  <a:pt x="90360" y="65880"/>
                </a:lnTo>
                <a:lnTo>
                  <a:pt x="90440" y="65910"/>
                </a:lnTo>
                <a:lnTo>
                  <a:pt x="90510" y="65970"/>
                </a:lnTo>
                <a:lnTo>
                  <a:pt x="90560" y="66060"/>
                </a:lnTo>
                <a:close/>
                <a:moveTo>
                  <a:pt x="77110" y="63010"/>
                </a:moveTo>
                <a:lnTo>
                  <a:pt x="77180" y="62930"/>
                </a:lnTo>
                <a:lnTo>
                  <a:pt x="77190" y="62880"/>
                </a:lnTo>
                <a:lnTo>
                  <a:pt x="77090" y="62600"/>
                </a:lnTo>
                <a:lnTo>
                  <a:pt x="77070" y="62580"/>
                </a:lnTo>
                <a:lnTo>
                  <a:pt x="77050" y="62570"/>
                </a:lnTo>
                <a:lnTo>
                  <a:pt x="76970" y="62590"/>
                </a:lnTo>
                <a:lnTo>
                  <a:pt x="76990" y="62580"/>
                </a:lnTo>
                <a:lnTo>
                  <a:pt x="77030" y="62560"/>
                </a:lnTo>
                <a:lnTo>
                  <a:pt x="77050" y="62550"/>
                </a:lnTo>
                <a:lnTo>
                  <a:pt x="77080" y="62560"/>
                </a:lnTo>
                <a:lnTo>
                  <a:pt x="77180" y="62720"/>
                </a:lnTo>
                <a:lnTo>
                  <a:pt x="77210" y="62920"/>
                </a:lnTo>
                <a:lnTo>
                  <a:pt x="77110" y="63010"/>
                </a:lnTo>
                <a:close/>
                <a:moveTo>
                  <a:pt x="86820" y="52290"/>
                </a:moveTo>
                <a:lnTo>
                  <a:pt x="86820" y="52280"/>
                </a:lnTo>
                <a:lnTo>
                  <a:pt x="86820" y="52260"/>
                </a:lnTo>
                <a:lnTo>
                  <a:pt x="86820" y="52230"/>
                </a:lnTo>
                <a:lnTo>
                  <a:pt x="86810" y="52190"/>
                </a:lnTo>
                <a:lnTo>
                  <a:pt x="86780" y="52150"/>
                </a:lnTo>
                <a:lnTo>
                  <a:pt x="86740" y="52130"/>
                </a:lnTo>
                <a:lnTo>
                  <a:pt x="86690" y="52100"/>
                </a:lnTo>
                <a:lnTo>
                  <a:pt x="86560" y="52060"/>
                </a:lnTo>
                <a:lnTo>
                  <a:pt x="86520" y="52040"/>
                </a:lnTo>
                <a:lnTo>
                  <a:pt x="86490" y="52020"/>
                </a:lnTo>
                <a:lnTo>
                  <a:pt x="86470" y="51990"/>
                </a:lnTo>
                <a:lnTo>
                  <a:pt x="86430" y="51960"/>
                </a:lnTo>
                <a:lnTo>
                  <a:pt x="86230" y="51850"/>
                </a:lnTo>
                <a:lnTo>
                  <a:pt x="86180" y="51830"/>
                </a:lnTo>
                <a:lnTo>
                  <a:pt x="86160" y="51860"/>
                </a:lnTo>
                <a:lnTo>
                  <a:pt x="86160" y="51890"/>
                </a:lnTo>
                <a:lnTo>
                  <a:pt x="86160" y="51910"/>
                </a:lnTo>
                <a:lnTo>
                  <a:pt x="86150" y="51890"/>
                </a:lnTo>
                <a:lnTo>
                  <a:pt x="86140" y="51870"/>
                </a:lnTo>
                <a:lnTo>
                  <a:pt x="86120" y="51860"/>
                </a:lnTo>
                <a:lnTo>
                  <a:pt x="86100" y="51850"/>
                </a:lnTo>
                <a:lnTo>
                  <a:pt x="86190" y="51810"/>
                </a:lnTo>
                <a:lnTo>
                  <a:pt x="86330" y="51860"/>
                </a:lnTo>
                <a:lnTo>
                  <a:pt x="86460" y="51950"/>
                </a:lnTo>
                <a:lnTo>
                  <a:pt x="86520" y="52020"/>
                </a:lnTo>
                <a:lnTo>
                  <a:pt x="86750" y="52100"/>
                </a:lnTo>
                <a:lnTo>
                  <a:pt x="86860" y="52190"/>
                </a:lnTo>
                <a:lnTo>
                  <a:pt x="86820" y="52290"/>
                </a:lnTo>
                <a:close/>
                <a:moveTo>
                  <a:pt x="67780" y="51590"/>
                </a:moveTo>
                <a:lnTo>
                  <a:pt x="67760" y="51580"/>
                </a:lnTo>
                <a:lnTo>
                  <a:pt x="67740" y="51530"/>
                </a:lnTo>
                <a:lnTo>
                  <a:pt x="67670" y="51470"/>
                </a:lnTo>
                <a:lnTo>
                  <a:pt x="67430" y="51350"/>
                </a:lnTo>
                <a:lnTo>
                  <a:pt x="67350" y="51290"/>
                </a:lnTo>
                <a:lnTo>
                  <a:pt x="67310" y="51240"/>
                </a:lnTo>
                <a:lnTo>
                  <a:pt x="67300" y="51220"/>
                </a:lnTo>
                <a:lnTo>
                  <a:pt x="67410" y="51300"/>
                </a:lnTo>
                <a:lnTo>
                  <a:pt x="67710" y="51470"/>
                </a:lnTo>
                <a:lnTo>
                  <a:pt x="67750" y="51530"/>
                </a:lnTo>
                <a:lnTo>
                  <a:pt x="67780" y="51590"/>
                </a:lnTo>
                <a:close/>
                <a:moveTo>
                  <a:pt x="83950" y="51340"/>
                </a:moveTo>
                <a:lnTo>
                  <a:pt x="83530" y="50900"/>
                </a:lnTo>
                <a:lnTo>
                  <a:pt x="83640" y="50950"/>
                </a:lnTo>
                <a:lnTo>
                  <a:pt x="83780" y="51070"/>
                </a:lnTo>
                <a:lnTo>
                  <a:pt x="83900" y="51220"/>
                </a:lnTo>
                <a:lnTo>
                  <a:pt x="83950" y="51340"/>
                </a:lnTo>
                <a:close/>
                <a:moveTo>
                  <a:pt x="67120" y="50680"/>
                </a:moveTo>
                <a:lnTo>
                  <a:pt x="67010" y="50510"/>
                </a:lnTo>
                <a:lnTo>
                  <a:pt x="66800" y="50360"/>
                </a:lnTo>
                <a:lnTo>
                  <a:pt x="66700" y="50170"/>
                </a:lnTo>
                <a:lnTo>
                  <a:pt x="66650" y="50110"/>
                </a:lnTo>
                <a:lnTo>
                  <a:pt x="66460" y="49950"/>
                </a:lnTo>
                <a:lnTo>
                  <a:pt x="66500" y="49980"/>
                </a:lnTo>
                <a:lnTo>
                  <a:pt x="66670" y="50060"/>
                </a:lnTo>
                <a:lnTo>
                  <a:pt x="66790" y="50270"/>
                </a:lnTo>
                <a:lnTo>
                  <a:pt x="66880" y="50370"/>
                </a:lnTo>
                <a:lnTo>
                  <a:pt x="66990" y="50450"/>
                </a:lnTo>
                <a:lnTo>
                  <a:pt x="67090" y="50550"/>
                </a:lnTo>
                <a:lnTo>
                  <a:pt x="67120" y="50680"/>
                </a:lnTo>
                <a:close/>
                <a:moveTo>
                  <a:pt x="59450" y="47940"/>
                </a:moveTo>
                <a:lnTo>
                  <a:pt x="59500" y="47850"/>
                </a:lnTo>
                <a:lnTo>
                  <a:pt x="59180" y="47530"/>
                </a:lnTo>
                <a:lnTo>
                  <a:pt x="59300" y="47600"/>
                </a:lnTo>
                <a:lnTo>
                  <a:pt x="59450" y="47710"/>
                </a:lnTo>
                <a:lnTo>
                  <a:pt x="59530" y="47840"/>
                </a:lnTo>
                <a:lnTo>
                  <a:pt x="59450" y="47940"/>
                </a:lnTo>
                <a:close/>
                <a:moveTo>
                  <a:pt x="55800" y="47180"/>
                </a:moveTo>
                <a:lnTo>
                  <a:pt x="55690" y="47100"/>
                </a:lnTo>
                <a:lnTo>
                  <a:pt x="55530" y="47060"/>
                </a:lnTo>
                <a:lnTo>
                  <a:pt x="55610" y="47060"/>
                </a:lnTo>
                <a:lnTo>
                  <a:pt x="55690" y="47070"/>
                </a:lnTo>
                <a:lnTo>
                  <a:pt x="55760" y="47120"/>
                </a:lnTo>
                <a:lnTo>
                  <a:pt x="55800" y="47180"/>
                </a:lnTo>
                <a:close/>
                <a:moveTo>
                  <a:pt x="47200" y="47310"/>
                </a:moveTo>
                <a:lnTo>
                  <a:pt x="46960" y="47000"/>
                </a:lnTo>
                <a:lnTo>
                  <a:pt x="47030" y="47050"/>
                </a:lnTo>
                <a:lnTo>
                  <a:pt x="47090" y="47120"/>
                </a:lnTo>
                <a:lnTo>
                  <a:pt x="47200" y="47310"/>
                </a:lnTo>
                <a:close/>
                <a:moveTo>
                  <a:pt x="46340" y="46850"/>
                </a:moveTo>
                <a:lnTo>
                  <a:pt x="46300" y="46790"/>
                </a:lnTo>
                <a:lnTo>
                  <a:pt x="46280" y="46730"/>
                </a:lnTo>
                <a:lnTo>
                  <a:pt x="46270" y="46660"/>
                </a:lnTo>
                <a:lnTo>
                  <a:pt x="46270" y="46580"/>
                </a:lnTo>
                <a:lnTo>
                  <a:pt x="46340" y="46850"/>
                </a:lnTo>
                <a:close/>
                <a:moveTo>
                  <a:pt x="55920" y="43590"/>
                </a:moveTo>
                <a:lnTo>
                  <a:pt x="55620" y="43380"/>
                </a:lnTo>
                <a:lnTo>
                  <a:pt x="55390" y="43390"/>
                </a:lnTo>
                <a:lnTo>
                  <a:pt x="55200" y="43370"/>
                </a:lnTo>
                <a:lnTo>
                  <a:pt x="55570" y="43330"/>
                </a:lnTo>
                <a:lnTo>
                  <a:pt x="55680" y="43360"/>
                </a:lnTo>
                <a:lnTo>
                  <a:pt x="55770" y="43430"/>
                </a:lnTo>
                <a:lnTo>
                  <a:pt x="55920" y="43590"/>
                </a:lnTo>
                <a:close/>
                <a:moveTo>
                  <a:pt x="55110" y="43430"/>
                </a:moveTo>
                <a:lnTo>
                  <a:pt x="54890" y="43410"/>
                </a:lnTo>
                <a:lnTo>
                  <a:pt x="54720" y="43280"/>
                </a:lnTo>
                <a:lnTo>
                  <a:pt x="54540" y="43180"/>
                </a:lnTo>
                <a:lnTo>
                  <a:pt x="54690" y="43210"/>
                </a:lnTo>
                <a:lnTo>
                  <a:pt x="54940" y="43400"/>
                </a:lnTo>
                <a:lnTo>
                  <a:pt x="55110" y="43430"/>
                </a:lnTo>
                <a:close/>
                <a:moveTo>
                  <a:pt x="54030" y="42990"/>
                </a:moveTo>
                <a:lnTo>
                  <a:pt x="54010" y="42980"/>
                </a:lnTo>
                <a:lnTo>
                  <a:pt x="53890" y="42780"/>
                </a:lnTo>
                <a:lnTo>
                  <a:pt x="53760" y="42670"/>
                </a:lnTo>
                <a:lnTo>
                  <a:pt x="53610" y="42620"/>
                </a:lnTo>
                <a:lnTo>
                  <a:pt x="53520" y="42580"/>
                </a:lnTo>
                <a:lnTo>
                  <a:pt x="53540" y="42580"/>
                </a:lnTo>
                <a:lnTo>
                  <a:pt x="53630" y="42610"/>
                </a:lnTo>
                <a:lnTo>
                  <a:pt x="53770" y="42630"/>
                </a:lnTo>
                <a:lnTo>
                  <a:pt x="53840" y="42660"/>
                </a:lnTo>
                <a:lnTo>
                  <a:pt x="53960" y="42800"/>
                </a:lnTo>
                <a:lnTo>
                  <a:pt x="54010" y="42890"/>
                </a:lnTo>
                <a:lnTo>
                  <a:pt x="54030" y="42990"/>
                </a:lnTo>
                <a:close/>
                <a:moveTo>
                  <a:pt x="52110" y="42710"/>
                </a:moveTo>
                <a:lnTo>
                  <a:pt x="52100" y="42620"/>
                </a:lnTo>
                <a:lnTo>
                  <a:pt x="52090" y="42590"/>
                </a:lnTo>
                <a:lnTo>
                  <a:pt x="51960" y="42430"/>
                </a:lnTo>
                <a:lnTo>
                  <a:pt x="52030" y="42470"/>
                </a:lnTo>
                <a:lnTo>
                  <a:pt x="52100" y="42550"/>
                </a:lnTo>
                <a:lnTo>
                  <a:pt x="52140" y="42640"/>
                </a:lnTo>
                <a:lnTo>
                  <a:pt x="52110" y="42710"/>
                </a:lnTo>
                <a:close/>
                <a:moveTo>
                  <a:pt x="51600" y="42080"/>
                </a:moveTo>
                <a:lnTo>
                  <a:pt x="51460" y="42030"/>
                </a:lnTo>
                <a:lnTo>
                  <a:pt x="51370" y="42050"/>
                </a:lnTo>
                <a:lnTo>
                  <a:pt x="51330" y="41990"/>
                </a:lnTo>
                <a:lnTo>
                  <a:pt x="51360" y="41990"/>
                </a:lnTo>
                <a:lnTo>
                  <a:pt x="51370" y="42000"/>
                </a:lnTo>
                <a:lnTo>
                  <a:pt x="51360" y="42020"/>
                </a:lnTo>
                <a:lnTo>
                  <a:pt x="51430" y="42000"/>
                </a:lnTo>
                <a:lnTo>
                  <a:pt x="51500" y="42010"/>
                </a:lnTo>
                <a:lnTo>
                  <a:pt x="51560" y="42050"/>
                </a:lnTo>
                <a:lnTo>
                  <a:pt x="51600" y="42080"/>
                </a:lnTo>
                <a:close/>
                <a:moveTo>
                  <a:pt x="46760" y="42120"/>
                </a:moveTo>
                <a:lnTo>
                  <a:pt x="46670" y="42070"/>
                </a:lnTo>
                <a:lnTo>
                  <a:pt x="46550" y="41810"/>
                </a:lnTo>
                <a:lnTo>
                  <a:pt x="46450" y="41680"/>
                </a:lnTo>
                <a:lnTo>
                  <a:pt x="46340" y="41460"/>
                </a:lnTo>
                <a:lnTo>
                  <a:pt x="46280" y="41230"/>
                </a:lnTo>
                <a:lnTo>
                  <a:pt x="46210" y="41120"/>
                </a:lnTo>
                <a:lnTo>
                  <a:pt x="46180" y="40900"/>
                </a:lnTo>
                <a:lnTo>
                  <a:pt x="46190" y="40980"/>
                </a:lnTo>
                <a:lnTo>
                  <a:pt x="46230" y="41080"/>
                </a:lnTo>
                <a:lnTo>
                  <a:pt x="46270" y="41170"/>
                </a:lnTo>
                <a:lnTo>
                  <a:pt x="46320" y="41210"/>
                </a:lnTo>
                <a:lnTo>
                  <a:pt x="46340" y="41270"/>
                </a:lnTo>
                <a:lnTo>
                  <a:pt x="46380" y="41500"/>
                </a:lnTo>
                <a:lnTo>
                  <a:pt x="46410" y="41560"/>
                </a:lnTo>
                <a:lnTo>
                  <a:pt x="46420" y="41600"/>
                </a:lnTo>
                <a:lnTo>
                  <a:pt x="46600" y="41800"/>
                </a:lnTo>
                <a:lnTo>
                  <a:pt x="46710" y="42060"/>
                </a:lnTo>
                <a:lnTo>
                  <a:pt x="46760" y="42120"/>
                </a:lnTo>
                <a:close/>
                <a:moveTo>
                  <a:pt x="46180" y="40780"/>
                </a:moveTo>
                <a:lnTo>
                  <a:pt x="45770" y="40810"/>
                </a:lnTo>
                <a:lnTo>
                  <a:pt x="45990" y="40730"/>
                </a:lnTo>
                <a:lnTo>
                  <a:pt x="46110" y="40710"/>
                </a:lnTo>
                <a:lnTo>
                  <a:pt x="46180" y="40780"/>
                </a:lnTo>
                <a:close/>
                <a:moveTo>
                  <a:pt x="59660" y="41030"/>
                </a:moveTo>
                <a:lnTo>
                  <a:pt x="59690" y="40920"/>
                </a:lnTo>
                <a:lnTo>
                  <a:pt x="59750" y="40800"/>
                </a:lnTo>
                <a:lnTo>
                  <a:pt x="59810" y="40700"/>
                </a:lnTo>
                <a:lnTo>
                  <a:pt x="59870" y="40620"/>
                </a:lnTo>
                <a:lnTo>
                  <a:pt x="59660" y="41030"/>
                </a:lnTo>
                <a:close/>
                <a:moveTo>
                  <a:pt x="70230" y="40430"/>
                </a:moveTo>
                <a:lnTo>
                  <a:pt x="70200" y="40360"/>
                </a:lnTo>
                <a:lnTo>
                  <a:pt x="70090" y="40360"/>
                </a:lnTo>
                <a:lnTo>
                  <a:pt x="69960" y="40430"/>
                </a:lnTo>
                <a:lnTo>
                  <a:pt x="70050" y="40340"/>
                </a:lnTo>
                <a:lnTo>
                  <a:pt x="70160" y="40320"/>
                </a:lnTo>
                <a:lnTo>
                  <a:pt x="70240" y="40360"/>
                </a:lnTo>
                <a:lnTo>
                  <a:pt x="70230" y="40430"/>
                </a:lnTo>
                <a:close/>
                <a:moveTo>
                  <a:pt x="48130" y="40310"/>
                </a:moveTo>
                <a:lnTo>
                  <a:pt x="47830" y="40030"/>
                </a:lnTo>
                <a:lnTo>
                  <a:pt x="47900" y="40070"/>
                </a:lnTo>
                <a:lnTo>
                  <a:pt x="48130" y="40310"/>
                </a:lnTo>
                <a:close/>
                <a:moveTo>
                  <a:pt x="48610" y="40090"/>
                </a:moveTo>
                <a:lnTo>
                  <a:pt x="48530" y="39890"/>
                </a:lnTo>
                <a:lnTo>
                  <a:pt x="48300" y="39530"/>
                </a:lnTo>
                <a:lnTo>
                  <a:pt x="48160" y="39440"/>
                </a:lnTo>
                <a:lnTo>
                  <a:pt x="48280" y="39460"/>
                </a:lnTo>
                <a:lnTo>
                  <a:pt x="48350" y="39540"/>
                </a:lnTo>
                <a:lnTo>
                  <a:pt x="48460" y="39750"/>
                </a:lnTo>
                <a:lnTo>
                  <a:pt x="48570" y="39880"/>
                </a:lnTo>
                <a:lnTo>
                  <a:pt x="48610" y="39970"/>
                </a:lnTo>
                <a:lnTo>
                  <a:pt x="48610" y="40090"/>
                </a:lnTo>
                <a:close/>
                <a:moveTo>
                  <a:pt x="35550" y="35990"/>
                </a:moveTo>
                <a:lnTo>
                  <a:pt x="35520" y="35930"/>
                </a:lnTo>
                <a:lnTo>
                  <a:pt x="35470" y="35870"/>
                </a:lnTo>
                <a:lnTo>
                  <a:pt x="35390" y="35800"/>
                </a:lnTo>
                <a:lnTo>
                  <a:pt x="35270" y="35730"/>
                </a:lnTo>
                <a:lnTo>
                  <a:pt x="34990" y="35650"/>
                </a:lnTo>
                <a:lnTo>
                  <a:pt x="35170" y="35660"/>
                </a:lnTo>
                <a:lnTo>
                  <a:pt x="35370" y="35710"/>
                </a:lnTo>
                <a:lnTo>
                  <a:pt x="35510" y="35820"/>
                </a:lnTo>
                <a:lnTo>
                  <a:pt x="35550" y="35990"/>
                </a:lnTo>
                <a:close/>
                <a:moveTo>
                  <a:pt x="33010" y="35520"/>
                </a:moveTo>
                <a:lnTo>
                  <a:pt x="32920" y="35420"/>
                </a:lnTo>
                <a:lnTo>
                  <a:pt x="32740" y="35340"/>
                </a:lnTo>
                <a:lnTo>
                  <a:pt x="32840" y="35350"/>
                </a:lnTo>
                <a:lnTo>
                  <a:pt x="32960" y="35390"/>
                </a:lnTo>
                <a:lnTo>
                  <a:pt x="33030" y="35450"/>
                </a:lnTo>
                <a:lnTo>
                  <a:pt x="33010" y="35520"/>
                </a:lnTo>
                <a:close/>
                <a:moveTo>
                  <a:pt x="48010" y="34470"/>
                </a:moveTo>
                <a:lnTo>
                  <a:pt x="47970" y="34530"/>
                </a:lnTo>
                <a:lnTo>
                  <a:pt x="47890" y="34590"/>
                </a:lnTo>
                <a:lnTo>
                  <a:pt x="47800" y="34640"/>
                </a:lnTo>
                <a:lnTo>
                  <a:pt x="47730" y="34660"/>
                </a:lnTo>
                <a:lnTo>
                  <a:pt x="47710" y="34600"/>
                </a:lnTo>
                <a:lnTo>
                  <a:pt x="47760" y="34480"/>
                </a:lnTo>
                <a:lnTo>
                  <a:pt x="47860" y="34290"/>
                </a:lnTo>
                <a:lnTo>
                  <a:pt x="47770" y="34510"/>
                </a:lnTo>
                <a:lnTo>
                  <a:pt x="47750" y="34610"/>
                </a:lnTo>
                <a:lnTo>
                  <a:pt x="47840" y="34590"/>
                </a:lnTo>
                <a:lnTo>
                  <a:pt x="48010" y="34470"/>
                </a:lnTo>
                <a:close/>
                <a:moveTo>
                  <a:pt x="43370" y="33730"/>
                </a:moveTo>
                <a:lnTo>
                  <a:pt x="43420" y="33630"/>
                </a:lnTo>
                <a:lnTo>
                  <a:pt x="43450" y="33540"/>
                </a:lnTo>
                <a:lnTo>
                  <a:pt x="43310" y="33450"/>
                </a:lnTo>
                <a:lnTo>
                  <a:pt x="43430" y="33470"/>
                </a:lnTo>
                <a:lnTo>
                  <a:pt x="43480" y="33550"/>
                </a:lnTo>
                <a:lnTo>
                  <a:pt x="43460" y="33650"/>
                </a:lnTo>
                <a:lnTo>
                  <a:pt x="43370" y="33730"/>
                </a:lnTo>
                <a:close/>
                <a:moveTo>
                  <a:pt x="48850" y="33790"/>
                </a:moveTo>
                <a:lnTo>
                  <a:pt x="49060" y="33580"/>
                </a:lnTo>
                <a:lnTo>
                  <a:pt x="49250" y="33470"/>
                </a:lnTo>
                <a:lnTo>
                  <a:pt x="49350" y="33370"/>
                </a:lnTo>
                <a:lnTo>
                  <a:pt x="49240" y="33420"/>
                </a:lnTo>
                <a:lnTo>
                  <a:pt x="49060" y="33430"/>
                </a:lnTo>
                <a:lnTo>
                  <a:pt x="48850" y="33480"/>
                </a:lnTo>
                <a:lnTo>
                  <a:pt x="48930" y="33440"/>
                </a:lnTo>
                <a:lnTo>
                  <a:pt x="49030" y="33410"/>
                </a:lnTo>
                <a:lnTo>
                  <a:pt x="49220" y="33390"/>
                </a:lnTo>
                <a:lnTo>
                  <a:pt x="49310" y="33350"/>
                </a:lnTo>
                <a:lnTo>
                  <a:pt x="49370" y="33330"/>
                </a:lnTo>
                <a:lnTo>
                  <a:pt x="49390" y="33340"/>
                </a:lnTo>
                <a:lnTo>
                  <a:pt x="49390" y="33390"/>
                </a:lnTo>
                <a:lnTo>
                  <a:pt x="49370" y="33410"/>
                </a:lnTo>
                <a:lnTo>
                  <a:pt x="49290" y="33480"/>
                </a:lnTo>
                <a:lnTo>
                  <a:pt x="49150" y="33560"/>
                </a:lnTo>
                <a:lnTo>
                  <a:pt x="49110" y="33580"/>
                </a:lnTo>
                <a:lnTo>
                  <a:pt x="49060" y="33610"/>
                </a:lnTo>
                <a:lnTo>
                  <a:pt x="48930" y="33740"/>
                </a:lnTo>
                <a:lnTo>
                  <a:pt x="48850" y="33790"/>
                </a:lnTo>
                <a:close/>
                <a:moveTo>
                  <a:pt x="45160" y="33140"/>
                </a:moveTo>
                <a:lnTo>
                  <a:pt x="45180" y="33050"/>
                </a:lnTo>
                <a:lnTo>
                  <a:pt x="45110" y="33040"/>
                </a:lnTo>
                <a:lnTo>
                  <a:pt x="44870" y="33050"/>
                </a:lnTo>
                <a:lnTo>
                  <a:pt x="45110" y="33010"/>
                </a:lnTo>
                <a:lnTo>
                  <a:pt x="45210" y="33030"/>
                </a:lnTo>
                <a:lnTo>
                  <a:pt x="45160" y="33140"/>
                </a:lnTo>
                <a:close/>
                <a:moveTo>
                  <a:pt x="84960" y="65070"/>
                </a:moveTo>
                <a:lnTo>
                  <a:pt x="84960" y="65080"/>
                </a:lnTo>
                <a:lnTo>
                  <a:pt x="84950" y="65080"/>
                </a:lnTo>
                <a:lnTo>
                  <a:pt x="84930" y="65060"/>
                </a:lnTo>
                <a:lnTo>
                  <a:pt x="84940" y="65060"/>
                </a:lnTo>
                <a:lnTo>
                  <a:pt x="84950" y="65070"/>
                </a:lnTo>
                <a:lnTo>
                  <a:pt x="84960" y="65070"/>
                </a:lnTo>
                <a:close/>
                <a:moveTo>
                  <a:pt x="74490" y="62650"/>
                </a:moveTo>
                <a:lnTo>
                  <a:pt x="74460" y="62660"/>
                </a:lnTo>
                <a:lnTo>
                  <a:pt x="74450" y="62670"/>
                </a:lnTo>
                <a:lnTo>
                  <a:pt x="74440" y="62670"/>
                </a:lnTo>
                <a:lnTo>
                  <a:pt x="74490" y="62650"/>
                </a:lnTo>
                <a:close/>
                <a:moveTo>
                  <a:pt x="52770" y="43830"/>
                </a:moveTo>
                <a:lnTo>
                  <a:pt x="52880" y="43800"/>
                </a:lnTo>
                <a:lnTo>
                  <a:pt x="52960" y="43860"/>
                </a:lnTo>
                <a:lnTo>
                  <a:pt x="53000" y="43950"/>
                </a:lnTo>
                <a:lnTo>
                  <a:pt x="53010" y="43990"/>
                </a:lnTo>
                <a:lnTo>
                  <a:pt x="52960" y="43950"/>
                </a:lnTo>
                <a:lnTo>
                  <a:pt x="52900" y="43860"/>
                </a:lnTo>
                <a:lnTo>
                  <a:pt x="52840" y="43820"/>
                </a:lnTo>
                <a:lnTo>
                  <a:pt x="52750" y="43900"/>
                </a:lnTo>
                <a:lnTo>
                  <a:pt x="52750" y="43880"/>
                </a:lnTo>
                <a:lnTo>
                  <a:pt x="52750" y="43870"/>
                </a:lnTo>
                <a:lnTo>
                  <a:pt x="52770" y="43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Windward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150" y="48150"/>
                </a:moveTo>
                <a:lnTo>
                  <a:pt x="24200" y="48090"/>
                </a:lnTo>
                <a:lnTo>
                  <a:pt x="24220" y="48140"/>
                </a:lnTo>
                <a:lnTo>
                  <a:pt x="24200" y="48200"/>
                </a:lnTo>
                <a:lnTo>
                  <a:pt x="24150" y="48150"/>
                </a:lnTo>
                <a:close/>
                <a:moveTo>
                  <a:pt x="28830" y="45030"/>
                </a:moveTo>
                <a:lnTo>
                  <a:pt x="28870" y="45020"/>
                </a:lnTo>
                <a:lnTo>
                  <a:pt x="28890" y="45010"/>
                </a:lnTo>
                <a:lnTo>
                  <a:pt x="28900" y="45010"/>
                </a:lnTo>
                <a:lnTo>
                  <a:pt x="28880" y="45040"/>
                </a:lnTo>
                <a:lnTo>
                  <a:pt x="28820" y="45090"/>
                </a:lnTo>
                <a:lnTo>
                  <a:pt x="28820" y="45080"/>
                </a:lnTo>
                <a:lnTo>
                  <a:pt x="28820" y="45060"/>
                </a:lnTo>
                <a:lnTo>
                  <a:pt x="28830" y="45030"/>
                </a:lnTo>
                <a:close/>
                <a:moveTo>
                  <a:pt x="30580" y="48440"/>
                </a:moveTo>
                <a:lnTo>
                  <a:pt x="30680" y="48560"/>
                </a:lnTo>
                <a:lnTo>
                  <a:pt x="30730" y="48770"/>
                </a:lnTo>
                <a:lnTo>
                  <a:pt x="30700" y="48970"/>
                </a:lnTo>
                <a:lnTo>
                  <a:pt x="30550" y="49070"/>
                </a:lnTo>
                <a:lnTo>
                  <a:pt x="30480" y="49060"/>
                </a:lnTo>
                <a:lnTo>
                  <a:pt x="30250" y="48990"/>
                </a:lnTo>
                <a:lnTo>
                  <a:pt x="30180" y="48960"/>
                </a:lnTo>
                <a:lnTo>
                  <a:pt x="30040" y="48770"/>
                </a:lnTo>
                <a:lnTo>
                  <a:pt x="29920" y="48570"/>
                </a:lnTo>
                <a:lnTo>
                  <a:pt x="29880" y="48410"/>
                </a:lnTo>
                <a:lnTo>
                  <a:pt x="29860" y="48380"/>
                </a:lnTo>
                <a:lnTo>
                  <a:pt x="29820" y="48380"/>
                </a:lnTo>
                <a:lnTo>
                  <a:pt x="29800" y="48410"/>
                </a:lnTo>
                <a:lnTo>
                  <a:pt x="29780" y="48450"/>
                </a:lnTo>
                <a:lnTo>
                  <a:pt x="29760" y="48480"/>
                </a:lnTo>
                <a:lnTo>
                  <a:pt x="29670" y="48490"/>
                </a:lnTo>
                <a:lnTo>
                  <a:pt x="29420" y="48570"/>
                </a:lnTo>
                <a:lnTo>
                  <a:pt x="29320" y="48580"/>
                </a:lnTo>
                <a:lnTo>
                  <a:pt x="29250" y="48560"/>
                </a:lnTo>
                <a:lnTo>
                  <a:pt x="29120" y="48510"/>
                </a:lnTo>
                <a:lnTo>
                  <a:pt x="28870" y="48470"/>
                </a:lnTo>
                <a:lnTo>
                  <a:pt x="28820" y="48440"/>
                </a:lnTo>
                <a:lnTo>
                  <a:pt x="28740" y="48170"/>
                </a:lnTo>
                <a:lnTo>
                  <a:pt x="28710" y="48130"/>
                </a:lnTo>
                <a:lnTo>
                  <a:pt x="28670" y="48100"/>
                </a:lnTo>
                <a:lnTo>
                  <a:pt x="28630" y="48020"/>
                </a:lnTo>
                <a:lnTo>
                  <a:pt x="28590" y="47930"/>
                </a:lnTo>
                <a:lnTo>
                  <a:pt x="28580" y="47840"/>
                </a:lnTo>
                <a:lnTo>
                  <a:pt x="28620" y="47630"/>
                </a:lnTo>
                <a:lnTo>
                  <a:pt x="28740" y="47500"/>
                </a:lnTo>
                <a:lnTo>
                  <a:pt x="28920" y="47430"/>
                </a:lnTo>
                <a:lnTo>
                  <a:pt x="29120" y="47370"/>
                </a:lnTo>
                <a:lnTo>
                  <a:pt x="29310" y="47350"/>
                </a:lnTo>
                <a:lnTo>
                  <a:pt x="29510" y="47390"/>
                </a:lnTo>
                <a:lnTo>
                  <a:pt x="29690" y="47460"/>
                </a:lnTo>
                <a:lnTo>
                  <a:pt x="29840" y="47560"/>
                </a:lnTo>
                <a:lnTo>
                  <a:pt x="29880" y="47610"/>
                </a:lnTo>
                <a:lnTo>
                  <a:pt x="29920" y="47670"/>
                </a:lnTo>
                <a:lnTo>
                  <a:pt x="29940" y="47750"/>
                </a:lnTo>
                <a:lnTo>
                  <a:pt x="29950" y="47830"/>
                </a:lnTo>
                <a:lnTo>
                  <a:pt x="29940" y="48130"/>
                </a:lnTo>
                <a:lnTo>
                  <a:pt x="29950" y="48220"/>
                </a:lnTo>
                <a:lnTo>
                  <a:pt x="30060" y="48350"/>
                </a:lnTo>
                <a:lnTo>
                  <a:pt x="30230" y="48400"/>
                </a:lnTo>
                <a:lnTo>
                  <a:pt x="30580" y="48440"/>
                </a:lnTo>
                <a:close/>
                <a:moveTo>
                  <a:pt x="27900" y="47220"/>
                </a:moveTo>
                <a:lnTo>
                  <a:pt x="27950" y="47240"/>
                </a:lnTo>
                <a:lnTo>
                  <a:pt x="27950" y="47290"/>
                </a:lnTo>
                <a:lnTo>
                  <a:pt x="27870" y="47490"/>
                </a:lnTo>
                <a:lnTo>
                  <a:pt x="27790" y="47610"/>
                </a:lnTo>
                <a:lnTo>
                  <a:pt x="27700" y="47690"/>
                </a:lnTo>
                <a:lnTo>
                  <a:pt x="27620" y="47690"/>
                </a:lnTo>
                <a:lnTo>
                  <a:pt x="27520" y="47630"/>
                </a:lnTo>
                <a:lnTo>
                  <a:pt x="27390" y="47540"/>
                </a:lnTo>
                <a:lnTo>
                  <a:pt x="27290" y="47440"/>
                </a:lnTo>
                <a:lnTo>
                  <a:pt x="27260" y="47350"/>
                </a:lnTo>
                <a:lnTo>
                  <a:pt x="27300" y="47300"/>
                </a:lnTo>
                <a:lnTo>
                  <a:pt x="27380" y="47260"/>
                </a:lnTo>
                <a:lnTo>
                  <a:pt x="27460" y="47250"/>
                </a:lnTo>
                <a:lnTo>
                  <a:pt x="27500" y="47300"/>
                </a:lnTo>
                <a:lnTo>
                  <a:pt x="27510" y="47340"/>
                </a:lnTo>
                <a:lnTo>
                  <a:pt x="27550" y="47340"/>
                </a:lnTo>
                <a:lnTo>
                  <a:pt x="27580" y="47320"/>
                </a:lnTo>
                <a:lnTo>
                  <a:pt x="27590" y="47310"/>
                </a:lnTo>
                <a:lnTo>
                  <a:pt x="27630" y="47300"/>
                </a:lnTo>
                <a:lnTo>
                  <a:pt x="27660" y="47290"/>
                </a:lnTo>
                <a:lnTo>
                  <a:pt x="27690" y="47280"/>
                </a:lnTo>
                <a:lnTo>
                  <a:pt x="27740" y="47310"/>
                </a:lnTo>
                <a:lnTo>
                  <a:pt x="27750" y="47260"/>
                </a:lnTo>
                <a:lnTo>
                  <a:pt x="27790" y="47230"/>
                </a:lnTo>
                <a:lnTo>
                  <a:pt x="27840" y="47220"/>
                </a:lnTo>
                <a:lnTo>
                  <a:pt x="27900" y="47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Leeward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830" y="44170"/>
                </a:moveTo>
                <a:lnTo>
                  <a:pt x="9850" y="44210"/>
                </a:lnTo>
                <a:lnTo>
                  <a:pt x="9870" y="44270"/>
                </a:lnTo>
                <a:lnTo>
                  <a:pt x="9890" y="44320"/>
                </a:lnTo>
                <a:lnTo>
                  <a:pt x="9870" y="44320"/>
                </a:lnTo>
                <a:lnTo>
                  <a:pt x="9830" y="44270"/>
                </a:lnTo>
                <a:lnTo>
                  <a:pt x="9780" y="44120"/>
                </a:lnTo>
                <a:lnTo>
                  <a:pt x="9750" y="44060"/>
                </a:lnTo>
                <a:lnTo>
                  <a:pt x="9790" y="44060"/>
                </a:lnTo>
                <a:lnTo>
                  <a:pt x="9810" y="44090"/>
                </a:lnTo>
                <a:lnTo>
                  <a:pt x="9820" y="44120"/>
                </a:lnTo>
                <a:lnTo>
                  <a:pt x="9830" y="44170"/>
                </a:lnTo>
                <a:close/>
                <a:moveTo>
                  <a:pt x="17210" y="42560"/>
                </a:moveTo>
                <a:lnTo>
                  <a:pt x="17160" y="42590"/>
                </a:lnTo>
                <a:lnTo>
                  <a:pt x="17120" y="42570"/>
                </a:lnTo>
                <a:lnTo>
                  <a:pt x="17130" y="42540"/>
                </a:lnTo>
                <a:lnTo>
                  <a:pt x="17210" y="42560"/>
                </a:lnTo>
                <a:close/>
                <a:moveTo>
                  <a:pt x="7250" y="39720"/>
                </a:moveTo>
                <a:lnTo>
                  <a:pt x="7260" y="39670"/>
                </a:lnTo>
                <a:lnTo>
                  <a:pt x="7260" y="39630"/>
                </a:lnTo>
                <a:lnTo>
                  <a:pt x="7230" y="39600"/>
                </a:lnTo>
                <a:lnTo>
                  <a:pt x="7190" y="39590"/>
                </a:lnTo>
                <a:lnTo>
                  <a:pt x="7240" y="39580"/>
                </a:lnTo>
                <a:lnTo>
                  <a:pt x="7270" y="39610"/>
                </a:lnTo>
                <a:lnTo>
                  <a:pt x="7280" y="39660"/>
                </a:lnTo>
                <a:lnTo>
                  <a:pt x="7280" y="39710"/>
                </a:lnTo>
                <a:lnTo>
                  <a:pt x="7270" y="39730"/>
                </a:lnTo>
                <a:lnTo>
                  <a:pt x="7240" y="39750"/>
                </a:lnTo>
                <a:lnTo>
                  <a:pt x="7230" y="39750"/>
                </a:lnTo>
                <a:lnTo>
                  <a:pt x="7250" y="39720"/>
                </a:lnTo>
                <a:close/>
                <a:moveTo>
                  <a:pt x="22620" y="44040"/>
                </a:moveTo>
                <a:lnTo>
                  <a:pt x="22640" y="44000"/>
                </a:lnTo>
                <a:lnTo>
                  <a:pt x="22670" y="44010"/>
                </a:lnTo>
                <a:lnTo>
                  <a:pt x="22710" y="44040"/>
                </a:lnTo>
                <a:lnTo>
                  <a:pt x="22740" y="44090"/>
                </a:lnTo>
                <a:lnTo>
                  <a:pt x="22740" y="44120"/>
                </a:lnTo>
                <a:lnTo>
                  <a:pt x="22740" y="44180"/>
                </a:lnTo>
                <a:lnTo>
                  <a:pt x="22720" y="44220"/>
                </a:lnTo>
                <a:lnTo>
                  <a:pt x="22680" y="44210"/>
                </a:lnTo>
                <a:lnTo>
                  <a:pt x="22670" y="44240"/>
                </a:lnTo>
                <a:lnTo>
                  <a:pt x="22650" y="44260"/>
                </a:lnTo>
                <a:lnTo>
                  <a:pt x="22620" y="44270"/>
                </a:lnTo>
                <a:lnTo>
                  <a:pt x="22590" y="44270"/>
                </a:lnTo>
                <a:lnTo>
                  <a:pt x="22510" y="44210"/>
                </a:lnTo>
                <a:lnTo>
                  <a:pt x="22480" y="44180"/>
                </a:lnTo>
                <a:lnTo>
                  <a:pt x="22470" y="44130"/>
                </a:lnTo>
                <a:lnTo>
                  <a:pt x="22490" y="44070"/>
                </a:lnTo>
                <a:lnTo>
                  <a:pt x="22550" y="44060"/>
                </a:lnTo>
                <a:lnTo>
                  <a:pt x="22600" y="44050"/>
                </a:lnTo>
                <a:lnTo>
                  <a:pt x="22620" y="44040"/>
                </a:lnTo>
                <a:close/>
                <a:moveTo>
                  <a:pt x="20550" y="43900"/>
                </a:moveTo>
                <a:lnTo>
                  <a:pt x="20620" y="43890"/>
                </a:lnTo>
                <a:lnTo>
                  <a:pt x="20690" y="43910"/>
                </a:lnTo>
                <a:lnTo>
                  <a:pt x="20760" y="43940"/>
                </a:lnTo>
                <a:lnTo>
                  <a:pt x="20790" y="43980"/>
                </a:lnTo>
                <a:lnTo>
                  <a:pt x="20840" y="44090"/>
                </a:lnTo>
                <a:lnTo>
                  <a:pt x="21110" y="44450"/>
                </a:lnTo>
                <a:lnTo>
                  <a:pt x="21050" y="44480"/>
                </a:lnTo>
                <a:lnTo>
                  <a:pt x="20890" y="44570"/>
                </a:lnTo>
                <a:lnTo>
                  <a:pt x="20840" y="44590"/>
                </a:lnTo>
                <a:lnTo>
                  <a:pt x="20790" y="44550"/>
                </a:lnTo>
                <a:lnTo>
                  <a:pt x="20770" y="44550"/>
                </a:lnTo>
                <a:lnTo>
                  <a:pt x="20760" y="44600"/>
                </a:lnTo>
                <a:lnTo>
                  <a:pt x="20750" y="44630"/>
                </a:lnTo>
                <a:lnTo>
                  <a:pt x="20720" y="44640"/>
                </a:lnTo>
                <a:lnTo>
                  <a:pt x="20680" y="44650"/>
                </a:lnTo>
                <a:lnTo>
                  <a:pt x="20640" y="44650"/>
                </a:lnTo>
                <a:lnTo>
                  <a:pt x="20560" y="44590"/>
                </a:lnTo>
                <a:lnTo>
                  <a:pt x="20510" y="44440"/>
                </a:lnTo>
                <a:lnTo>
                  <a:pt x="20480" y="44020"/>
                </a:lnTo>
                <a:lnTo>
                  <a:pt x="20500" y="43950"/>
                </a:lnTo>
                <a:lnTo>
                  <a:pt x="20550" y="43900"/>
                </a:lnTo>
                <a:close/>
                <a:moveTo>
                  <a:pt x="22530" y="43760"/>
                </a:moveTo>
                <a:lnTo>
                  <a:pt x="22610" y="43910"/>
                </a:lnTo>
                <a:lnTo>
                  <a:pt x="22600" y="43930"/>
                </a:lnTo>
                <a:lnTo>
                  <a:pt x="22570" y="43950"/>
                </a:lnTo>
                <a:lnTo>
                  <a:pt x="22540" y="43980"/>
                </a:lnTo>
                <a:lnTo>
                  <a:pt x="22500" y="44010"/>
                </a:lnTo>
                <a:lnTo>
                  <a:pt x="22440" y="44020"/>
                </a:lnTo>
                <a:lnTo>
                  <a:pt x="22410" y="43970"/>
                </a:lnTo>
                <a:lnTo>
                  <a:pt x="22410" y="43910"/>
                </a:lnTo>
                <a:lnTo>
                  <a:pt x="22420" y="43860"/>
                </a:lnTo>
                <a:lnTo>
                  <a:pt x="22460" y="43750"/>
                </a:lnTo>
                <a:lnTo>
                  <a:pt x="22490" y="43700"/>
                </a:lnTo>
                <a:lnTo>
                  <a:pt x="22520" y="43690"/>
                </a:lnTo>
                <a:lnTo>
                  <a:pt x="22530" y="43760"/>
                </a:lnTo>
                <a:close/>
                <a:moveTo>
                  <a:pt x="20640" y="43400"/>
                </a:moveTo>
                <a:lnTo>
                  <a:pt x="20640" y="43550"/>
                </a:lnTo>
                <a:lnTo>
                  <a:pt x="20620" y="43600"/>
                </a:lnTo>
                <a:lnTo>
                  <a:pt x="20580" y="43590"/>
                </a:lnTo>
                <a:lnTo>
                  <a:pt x="20550" y="43560"/>
                </a:lnTo>
                <a:lnTo>
                  <a:pt x="20310" y="43460"/>
                </a:lnTo>
                <a:lnTo>
                  <a:pt x="20280" y="43430"/>
                </a:lnTo>
                <a:lnTo>
                  <a:pt x="20280" y="43410"/>
                </a:lnTo>
                <a:lnTo>
                  <a:pt x="20300" y="43240"/>
                </a:lnTo>
                <a:lnTo>
                  <a:pt x="20360" y="43190"/>
                </a:lnTo>
                <a:lnTo>
                  <a:pt x="20450" y="43180"/>
                </a:lnTo>
                <a:lnTo>
                  <a:pt x="20580" y="43180"/>
                </a:lnTo>
                <a:lnTo>
                  <a:pt x="20560" y="43220"/>
                </a:lnTo>
                <a:lnTo>
                  <a:pt x="20550" y="43240"/>
                </a:lnTo>
                <a:lnTo>
                  <a:pt x="20640" y="43240"/>
                </a:lnTo>
                <a:lnTo>
                  <a:pt x="20680" y="43240"/>
                </a:lnTo>
                <a:lnTo>
                  <a:pt x="20700" y="43260"/>
                </a:lnTo>
                <a:lnTo>
                  <a:pt x="20710" y="43280"/>
                </a:lnTo>
                <a:lnTo>
                  <a:pt x="20730" y="43310"/>
                </a:lnTo>
                <a:lnTo>
                  <a:pt x="20730" y="43330"/>
                </a:lnTo>
                <a:lnTo>
                  <a:pt x="20720" y="43360"/>
                </a:lnTo>
                <a:lnTo>
                  <a:pt x="20690" y="43380"/>
                </a:lnTo>
                <a:lnTo>
                  <a:pt x="20640" y="43400"/>
                </a:lnTo>
                <a:close/>
                <a:moveTo>
                  <a:pt x="19240" y="42710"/>
                </a:moveTo>
                <a:lnTo>
                  <a:pt x="19310" y="42690"/>
                </a:lnTo>
                <a:lnTo>
                  <a:pt x="19350" y="42740"/>
                </a:lnTo>
                <a:lnTo>
                  <a:pt x="19380" y="42830"/>
                </a:lnTo>
                <a:lnTo>
                  <a:pt x="19380" y="42930"/>
                </a:lnTo>
                <a:lnTo>
                  <a:pt x="19310" y="42930"/>
                </a:lnTo>
                <a:lnTo>
                  <a:pt x="19250" y="42870"/>
                </a:lnTo>
                <a:lnTo>
                  <a:pt x="19220" y="42780"/>
                </a:lnTo>
                <a:lnTo>
                  <a:pt x="19240" y="42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ustral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960" y="77160"/>
                </a:moveTo>
                <a:lnTo>
                  <a:pt x="36960" y="77130"/>
                </a:lnTo>
                <a:lnTo>
                  <a:pt x="37040" y="77100"/>
                </a:lnTo>
                <a:lnTo>
                  <a:pt x="37120" y="77080"/>
                </a:lnTo>
                <a:lnTo>
                  <a:pt x="37290" y="77070"/>
                </a:lnTo>
                <a:lnTo>
                  <a:pt x="37280" y="77100"/>
                </a:lnTo>
                <a:lnTo>
                  <a:pt x="37260" y="77120"/>
                </a:lnTo>
                <a:lnTo>
                  <a:pt x="37230" y="77140"/>
                </a:lnTo>
                <a:lnTo>
                  <a:pt x="37200" y="77160"/>
                </a:lnTo>
                <a:lnTo>
                  <a:pt x="37070" y="77190"/>
                </a:lnTo>
                <a:lnTo>
                  <a:pt x="37010" y="77190"/>
                </a:lnTo>
                <a:lnTo>
                  <a:pt x="36960" y="77160"/>
                </a:lnTo>
                <a:close/>
                <a:moveTo>
                  <a:pt x="29280" y="74710"/>
                </a:moveTo>
                <a:lnTo>
                  <a:pt x="29390" y="74750"/>
                </a:lnTo>
                <a:lnTo>
                  <a:pt x="29410" y="74820"/>
                </a:lnTo>
                <a:lnTo>
                  <a:pt x="29360" y="74890"/>
                </a:lnTo>
                <a:lnTo>
                  <a:pt x="29170" y="74910"/>
                </a:lnTo>
                <a:lnTo>
                  <a:pt x="29120" y="74890"/>
                </a:lnTo>
                <a:lnTo>
                  <a:pt x="29090" y="74830"/>
                </a:lnTo>
                <a:lnTo>
                  <a:pt x="29080" y="74760"/>
                </a:lnTo>
                <a:lnTo>
                  <a:pt x="29110" y="74730"/>
                </a:lnTo>
                <a:lnTo>
                  <a:pt x="29160" y="74720"/>
                </a:lnTo>
                <a:lnTo>
                  <a:pt x="29280" y="74710"/>
                </a:lnTo>
                <a:close/>
                <a:moveTo>
                  <a:pt x="20960" y="70270"/>
                </a:moveTo>
                <a:lnTo>
                  <a:pt x="21000" y="70280"/>
                </a:lnTo>
                <a:lnTo>
                  <a:pt x="21040" y="70330"/>
                </a:lnTo>
                <a:lnTo>
                  <a:pt x="21080" y="70390"/>
                </a:lnTo>
                <a:lnTo>
                  <a:pt x="21090" y="70440"/>
                </a:lnTo>
                <a:lnTo>
                  <a:pt x="21080" y="70550"/>
                </a:lnTo>
                <a:lnTo>
                  <a:pt x="21060" y="70680"/>
                </a:lnTo>
                <a:lnTo>
                  <a:pt x="21030" y="70700"/>
                </a:lnTo>
                <a:lnTo>
                  <a:pt x="21020" y="70710"/>
                </a:lnTo>
                <a:lnTo>
                  <a:pt x="21000" y="70710"/>
                </a:lnTo>
                <a:lnTo>
                  <a:pt x="20980" y="70590"/>
                </a:lnTo>
                <a:lnTo>
                  <a:pt x="20940" y="70470"/>
                </a:lnTo>
                <a:lnTo>
                  <a:pt x="20910" y="70370"/>
                </a:lnTo>
                <a:lnTo>
                  <a:pt x="20960" y="70270"/>
                </a:lnTo>
                <a:close/>
                <a:moveTo>
                  <a:pt x="51990" y="95150"/>
                </a:moveTo>
                <a:lnTo>
                  <a:pt x="51970" y="95170"/>
                </a:lnTo>
                <a:lnTo>
                  <a:pt x="51920" y="95230"/>
                </a:lnTo>
                <a:lnTo>
                  <a:pt x="51900" y="95250"/>
                </a:lnTo>
                <a:lnTo>
                  <a:pt x="51910" y="95250"/>
                </a:lnTo>
                <a:lnTo>
                  <a:pt x="51920" y="95350"/>
                </a:lnTo>
                <a:lnTo>
                  <a:pt x="51930" y="95350"/>
                </a:lnTo>
                <a:lnTo>
                  <a:pt x="51900" y="95410"/>
                </a:lnTo>
                <a:lnTo>
                  <a:pt x="51870" y="95450"/>
                </a:lnTo>
                <a:lnTo>
                  <a:pt x="51820" y="95450"/>
                </a:lnTo>
                <a:lnTo>
                  <a:pt x="51750" y="95420"/>
                </a:lnTo>
                <a:lnTo>
                  <a:pt x="51720" y="95330"/>
                </a:lnTo>
                <a:lnTo>
                  <a:pt x="51710" y="95180"/>
                </a:lnTo>
                <a:lnTo>
                  <a:pt x="51750" y="95050"/>
                </a:lnTo>
                <a:lnTo>
                  <a:pt x="51840" y="95010"/>
                </a:lnTo>
                <a:lnTo>
                  <a:pt x="51930" y="95070"/>
                </a:lnTo>
                <a:lnTo>
                  <a:pt x="51970" y="95100"/>
                </a:lnTo>
                <a:lnTo>
                  <a:pt x="51990" y="9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arquesas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400" y="15510"/>
                </a:moveTo>
                <a:lnTo>
                  <a:pt x="76540" y="15510"/>
                </a:lnTo>
                <a:lnTo>
                  <a:pt x="76610" y="15530"/>
                </a:lnTo>
                <a:lnTo>
                  <a:pt x="76670" y="15570"/>
                </a:lnTo>
                <a:lnTo>
                  <a:pt x="76740" y="15710"/>
                </a:lnTo>
                <a:lnTo>
                  <a:pt x="76740" y="15880"/>
                </a:lnTo>
                <a:lnTo>
                  <a:pt x="76670" y="16020"/>
                </a:lnTo>
                <a:lnTo>
                  <a:pt x="76520" y="16060"/>
                </a:lnTo>
                <a:lnTo>
                  <a:pt x="76460" y="16020"/>
                </a:lnTo>
                <a:lnTo>
                  <a:pt x="76420" y="15950"/>
                </a:lnTo>
                <a:lnTo>
                  <a:pt x="76420" y="15870"/>
                </a:lnTo>
                <a:lnTo>
                  <a:pt x="76480" y="15720"/>
                </a:lnTo>
                <a:lnTo>
                  <a:pt x="76470" y="15650"/>
                </a:lnTo>
                <a:lnTo>
                  <a:pt x="76400" y="15510"/>
                </a:lnTo>
                <a:close/>
                <a:moveTo>
                  <a:pt x="74720" y="13170"/>
                </a:moveTo>
                <a:lnTo>
                  <a:pt x="74780" y="13190"/>
                </a:lnTo>
                <a:lnTo>
                  <a:pt x="74840" y="13230"/>
                </a:lnTo>
                <a:lnTo>
                  <a:pt x="74870" y="13270"/>
                </a:lnTo>
                <a:lnTo>
                  <a:pt x="74860" y="13290"/>
                </a:lnTo>
                <a:lnTo>
                  <a:pt x="74840" y="13300"/>
                </a:lnTo>
                <a:lnTo>
                  <a:pt x="74830" y="13310"/>
                </a:lnTo>
                <a:lnTo>
                  <a:pt x="74820" y="13340"/>
                </a:lnTo>
                <a:lnTo>
                  <a:pt x="74810" y="13350"/>
                </a:lnTo>
                <a:lnTo>
                  <a:pt x="74790" y="13360"/>
                </a:lnTo>
                <a:lnTo>
                  <a:pt x="74750" y="13370"/>
                </a:lnTo>
                <a:lnTo>
                  <a:pt x="74720" y="13380"/>
                </a:lnTo>
                <a:lnTo>
                  <a:pt x="74660" y="13440"/>
                </a:lnTo>
                <a:lnTo>
                  <a:pt x="74560" y="13620"/>
                </a:lnTo>
                <a:lnTo>
                  <a:pt x="74510" y="13680"/>
                </a:lnTo>
                <a:lnTo>
                  <a:pt x="74450" y="13600"/>
                </a:lnTo>
                <a:lnTo>
                  <a:pt x="74460" y="13520"/>
                </a:lnTo>
                <a:lnTo>
                  <a:pt x="74470" y="13430"/>
                </a:lnTo>
                <a:lnTo>
                  <a:pt x="74450" y="13350"/>
                </a:lnTo>
                <a:lnTo>
                  <a:pt x="74500" y="13300"/>
                </a:lnTo>
                <a:lnTo>
                  <a:pt x="74550" y="13190"/>
                </a:lnTo>
                <a:lnTo>
                  <a:pt x="74630" y="13120"/>
                </a:lnTo>
                <a:lnTo>
                  <a:pt x="74720" y="13170"/>
                </a:lnTo>
                <a:close/>
                <a:moveTo>
                  <a:pt x="75800" y="12470"/>
                </a:moveTo>
                <a:lnTo>
                  <a:pt x="75890" y="12460"/>
                </a:lnTo>
                <a:lnTo>
                  <a:pt x="75880" y="12500"/>
                </a:lnTo>
                <a:lnTo>
                  <a:pt x="75650" y="12690"/>
                </a:lnTo>
                <a:lnTo>
                  <a:pt x="75550" y="12730"/>
                </a:lnTo>
                <a:lnTo>
                  <a:pt x="75450" y="12760"/>
                </a:lnTo>
                <a:lnTo>
                  <a:pt x="75280" y="12770"/>
                </a:lnTo>
                <a:lnTo>
                  <a:pt x="75040" y="12770"/>
                </a:lnTo>
                <a:lnTo>
                  <a:pt x="74990" y="12760"/>
                </a:lnTo>
                <a:lnTo>
                  <a:pt x="74970" y="12740"/>
                </a:lnTo>
                <a:lnTo>
                  <a:pt x="74920" y="12740"/>
                </a:lnTo>
                <a:lnTo>
                  <a:pt x="74860" y="12740"/>
                </a:lnTo>
                <a:lnTo>
                  <a:pt x="74840" y="12760"/>
                </a:lnTo>
                <a:lnTo>
                  <a:pt x="74840" y="12890"/>
                </a:lnTo>
                <a:lnTo>
                  <a:pt x="74810" y="12970"/>
                </a:lnTo>
                <a:lnTo>
                  <a:pt x="74770" y="12970"/>
                </a:lnTo>
                <a:lnTo>
                  <a:pt x="74710" y="12940"/>
                </a:lnTo>
                <a:lnTo>
                  <a:pt x="74530" y="12900"/>
                </a:lnTo>
                <a:lnTo>
                  <a:pt x="74450" y="12860"/>
                </a:lnTo>
                <a:lnTo>
                  <a:pt x="74400" y="12790"/>
                </a:lnTo>
                <a:lnTo>
                  <a:pt x="74360" y="12740"/>
                </a:lnTo>
                <a:lnTo>
                  <a:pt x="74340" y="12680"/>
                </a:lnTo>
                <a:lnTo>
                  <a:pt x="74320" y="12610"/>
                </a:lnTo>
                <a:lnTo>
                  <a:pt x="74340" y="12550"/>
                </a:lnTo>
                <a:lnTo>
                  <a:pt x="74480" y="12510"/>
                </a:lnTo>
                <a:lnTo>
                  <a:pt x="74860" y="12290"/>
                </a:lnTo>
                <a:lnTo>
                  <a:pt x="75010" y="12260"/>
                </a:lnTo>
                <a:lnTo>
                  <a:pt x="75150" y="12280"/>
                </a:lnTo>
                <a:lnTo>
                  <a:pt x="75200" y="12380"/>
                </a:lnTo>
                <a:lnTo>
                  <a:pt x="75250" y="12430"/>
                </a:lnTo>
                <a:lnTo>
                  <a:pt x="75330" y="12470"/>
                </a:lnTo>
                <a:lnTo>
                  <a:pt x="75430" y="12490"/>
                </a:lnTo>
                <a:lnTo>
                  <a:pt x="75520" y="12500"/>
                </a:lnTo>
                <a:lnTo>
                  <a:pt x="75620" y="12520"/>
                </a:lnTo>
                <a:lnTo>
                  <a:pt x="75660" y="12530"/>
                </a:lnTo>
                <a:lnTo>
                  <a:pt x="75710" y="12520"/>
                </a:lnTo>
                <a:lnTo>
                  <a:pt x="75750" y="12500"/>
                </a:lnTo>
                <a:lnTo>
                  <a:pt x="75770" y="12480"/>
                </a:lnTo>
                <a:lnTo>
                  <a:pt x="75800" y="12470"/>
                </a:lnTo>
                <a:close/>
                <a:moveTo>
                  <a:pt x="70380" y="10620"/>
                </a:moveTo>
                <a:lnTo>
                  <a:pt x="70480" y="10720"/>
                </a:lnTo>
                <a:lnTo>
                  <a:pt x="70530" y="10740"/>
                </a:lnTo>
                <a:lnTo>
                  <a:pt x="70590" y="10710"/>
                </a:lnTo>
                <a:lnTo>
                  <a:pt x="70530" y="10840"/>
                </a:lnTo>
                <a:lnTo>
                  <a:pt x="70500" y="10990"/>
                </a:lnTo>
                <a:lnTo>
                  <a:pt x="70440" y="11110"/>
                </a:lnTo>
                <a:lnTo>
                  <a:pt x="70310" y="11160"/>
                </a:lnTo>
                <a:lnTo>
                  <a:pt x="70230" y="11120"/>
                </a:lnTo>
                <a:lnTo>
                  <a:pt x="70020" y="10830"/>
                </a:lnTo>
                <a:lnTo>
                  <a:pt x="70100" y="10770"/>
                </a:lnTo>
                <a:lnTo>
                  <a:pt x="70180" y="10690"/>
                </a:lnTo>
                <a:lnTo>
                  <a:pt x="70270" y="10630"/>
                </a:lnTo>
                <a:lnTo>
                  <a:pt x="70380" y="10620"/>
                </a:lnTo>
                <a:close/>
                <a:moveTo>
                  <a:pt x="72830" y="8670"/>
                </a:moveTo>
                <a:lnTo>
                  <a:pt x="72880" y="8740"/>
                </a:lnTo>
                <a:lnTo>
                  <a:pt x="72860" y="8790"/>
                </a:lnTo>
                <a:lnTo>
                  <a:pt x="72790" y="8840"/>
                </a:lnTo>
                <a:lnTo>
                  <a:pt x="72710" y="8860"/>
                </a:lnTo>
                <a:lnTo>
                  <a:pt x="72520" y="8870"/>
                </a:lnTo>
                <a:lnTo>
                  <a:pt x="72450" y="8900"/>
                </a:lnTo>
                <a:lnTo>
                  <a:pt x="72390" y="8980"/>
                </a:lnTo>
                <a:lnTo>
                  <a:pt x="72400" y="8910"/>
                </a:lnTo>
                <a:lnTo>
                  <a:pt x="72380" y="8850"/>
                </a:lnTo>
                <a:lnTo>
                  <a:pt x="72350" y="8790"/>
                </a:lnTo>
                <a:lnTo>
                  <a:pt x="72330" y="8720"/>
                </a:lnTo>
                <a:lnTo>
                  <a:pt x="72470" y="8560"/>
                </a:lnTo>
                <a:lnTo>
                  <a:pt x="72510" y="8560"/>
                </a:lnTo>
                <a:lnTo>
                  <a:pt x="72540" y="8600"/>
                </a:lnTo>
                <a:lnTo>
                  <a:pt x="72570" y="8610"/>
                </a:lnTo>
                <a:lnTo>
                  <a:pt x="72640" y="8590"/>
                </a:lnTo>
                <a:lnTo>
                  <a:pt x="72690" y="8600"/>
                </a:lnTo>
                <a:lnTo>
                  <a:pt x="72830" y="8670"/>
                </a:lnTo>
                <a:close/>
                <a:moveTo>
                  <a:pt x="70500" y="8400"/>
                </a:moveTo>
                <a:lnTo>
                  <a:pt x="70610" y="8510"/>
                </a:lnTo>
                <a:lnTo>
                  <a:pt x="70640" y="8560"/>
                </a:lnTo>
                <a:lnTo>
                  <a:pt x="70650" y="8660"/>
                </a:lnTo>
                <a:lnTo>
                  <a:pt x="70630" y="8730"/>
                </a:lnTo>
                <a:lnTo>
                  <a:pt x="70580" y="8720"/>
                </a:lnTo>
                <a:lnTo>
                  <a:pt x="70470" y="8650"/>
                </a:lnTo>
                <a:lnTo>
                  <a:pt x="70450" y="8740"/>
                </a:lnTo>
                <a:lnTo>
                  <a:pt x="70380" y="8810"/>
                </a:lnTo>
                <a:lnTo>
                  <a:pt x="70290" y="8830"/>
                </a:lnTo>
                <a:lnTo>
                  <a:pt x="70230" y="8770"/>
                </a:lnTo>
                <a:lnTo>
                  <a:pt x="70200" y="8770"/>
                </a:lnTo>
                <a:lnTo>
                  <a:pt x="70140" y="8810"/>
                </a:lnTo>
                <a:lnTo>
                  <a:pt x="69970" y="8870"/>
                </a:lnTo>
                <a:lnTo>
                  <a:pt x="69930" y="8900"/>
                </a:lnTo>
                <a:lnTo>
                  <a:pt x="69910" y="8980"/>
                </a:lnTo>
                <a:lnTo>
                  <a:pt x="69860" y="8960"/>
                </a:lnTo>
                <a:lnTo>
                  <a:pt x="69810" y="8920"/>
                </a:lnTo>
                <a:lnTo>
                  <a:pt x="69720" y="8860"/>
                </a:lnTo>
                <a:lnTo>
                  <a:pt x="69690" y="8800"/>
                </a:lnTo>
                <a:lnTo>
                  <a:pt x="69640" y="8590"/>
                </a:lnTo>
                <a:lnTo>
                  <a:pt x="69630" y="8510"/>
                </a:lnTo>
                <a:lnTo>
                  <a:pt x="69620" y="8470"/>
                </a:lnTo>
                <a:lnTo>
                  <a:pt x="69580" y="8430"/>
                </a:lnTo>
                <a:lnTo>
                  <a:pt x="69570" y="8400"/>
                </a:lnTo>
                <a:lnTo>
                  <a:pt x="69630" y="8240"/>
                </a:lnTo>
                <a:lnTo>
                  <a:pt x="69770" y="8220"/>
                </a:lnTo>
                <a:lnTo>
                  <a:pt x="70320" y="8310"/>
                </a:lnTo>
                <a:lnTo>
                  <a:pt x="70450" y="8310"/>
                </a:lnTo>
                <a:lnTo>
                  <a:pt x="70490" y="8300"/>
                </a:lnTo>
                <a:lnTo>
                  <a:pt x="70550" y="8260"/>
                </a:lnTo>
                <a:lnTo>
                  <a:pt x="70590" y="8250"/>
                </a:lnTo>
                <a:lnTo>
                  <a:pt x="70590" y="8270"/>
                </a:lnTo>
                <a:lnTo>
                  <a:pt x="70580" y="8280"/>
                </a:lnTo>
                <a:lnTo>
                  <a:pt x="70570" y="8290"/>
                </a:lnTo>
                <a:lnTo>
                  <a:pt x="70540" y="8330"/>
                </a:lnTo>
                <a:lnTo>
                  <a:pt x="70500" y="8400"/>
                </a:lnTo>
                <a:close/>
                <a:moveTo>
                  <a:pt x="67690" y="4830"/>
                </a:moveTo>
                <a:lnTo>
                  <a:pt x="67660" y="4890"/>
                </a:lnTo>
                <a:lnTo>
                  <a:pt x="67620" y="4940"/>
                </a:lnTo>
                <a:lnTo>
                  <a:pt x="67580" y="4950"/>
                </a:lnTo>
                <a:lnTo>
                  <a:pt x="67530" y="4890"/>
                </a:lnTo>
                <a:lnTo>
                  <a:pt x="67530" y="4730"/>
                </a:lnTo>
                <a:lnTo>
                  <a:pt x="67630" y="4600"/>
                </a:lnTo>
                <a:lnTo>
                  <a:pt x="67770" y="4550"/>
                </a:lnTo>
                <a:lnTo>
                  <a:pt x="67920" y="4590"/>
                </a:lnTo>
                <a:lnTo>
                  <a:pt x="67860" y="4640"/>
                </a:lnTo>
                <a:lnTo>
                  <a:pt x="67840" y="4650"/>
                </a:lnTo>
                <a:lnTo>
                  <a:pt x="67760" y="4660"/>
                </a:lnTo>
                <a:lnTo>
                  <a:pt x="67720" y="4700"/>
                </a:lnTo>
                <a:lnTo>
                  <a:pt x="67690" y="4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