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Île de France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Île de Franc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46810" y="22300"/>
                </a:moveTo>
                <a:lnTo>
                  <a:pt x="46900" y="22390"/>
                </a:lnTo>
                <a:lnTo>
                  <a:pt x="46920" y="22460"/>
                </a:lnTo>
                <a:lnTo>
                  <a:pt x="46940" y="22560"/>
                </a:lnTo>
                <a:lnTo>
                  <a:pt x="46980" y="22630"/>
                </a:lnTo>
                <a:lnTo>
                  <a:pt x="47060" y="22690"/>
                </a:lnTo>
                <a:lnTo>
                  <a:pt x="47130" y="22710"/>
                </a:lnTo>
                <a:lnTo>
                  <a:pt x="47200" y="22720"/>
                </a:lnTo>
                <a:lnTo>
                  <a:pt x="47390" y="22730"/>
                </a:lnTo>
                <a:lnTo>
                  <a:pt x="47680" y="22820"/>
                </a:lnTo>
                <a:lnTo>
                  <a:pt x="47860" y="22850"/>
                </a:lnTo>
                <a:lnTo>
                  <a:pt x="47970" y="22900"/>
                </a:lnTo>
                <a:lnTo>
                  <a:pt x="48190" y="22840"/>
                </a:lnTo>
                <a:lnTo>
                  <a:pt x="48480" y="22830"/>
                </a:lnTo>
                <a:lnTo>
                  <a:pt x="48600" y="22800"/>
                </a:lnTo>
                <a:lnTo>
                  <a:pt x="48690" y="22760"/>
                </a:lnTo>
                <a:lnTo>
                  <a:pt x="48960" y="22560"/>
                </a:lnTo>
                <a:lnTo>
                  <a:pt x="49030" y="22510"/>
                </a:lnTo>
                <a:lnTo>
                  <a:pt x="49120" y="22480"/>
                </a:lnTo>
                <a:lnTo>
                  <a:pt x="49180" y="22490"/>
                </a:lnTo>
                <a:lnTo>
                  <a:pt x="49230" y="22530"/>
                </a:lnTo>
                <a:lnTo>
                  <a:pt x="49270" y="22590"/>
                </a:lnTo>
                <a:lnTo>
                  <a:pt x="49350" y="22650"/>
                </a:lnTo>
                <a:lnTo>
                  <a:pt x="49510" y="22730"/>
                </a:lnTo>
                <a:lnTo>
                  <a:pt x="49610" y="22730"/>
                </a:lnTo>
                <a:lnTo>
                  <a:pt x="49760" y="22760"/>
                </a:lnTo>
                <a:lnTo>
                  <a:pt x="50150" y="22940"/>
                </a:lnTo>
                <a:lnTo>
                  <a:pt x="50240" y="22960"/>
                </a:lnTo>
                <a:lnTo>
                  <a:pt x="50330" y="22950"/>
                </a:lnTo>
                <a:lnTo>
                  <a:pt x="50540" y="22820"/>
                </a:lnTo>
                <a:lnTo>
                  <a:pt x="50650" y="22780"/>
                </a:lnTo>
                <a:lnTo>
                  <a:pt x="50750" y="22820"/>
                </a:lnTo>
                <a:lnTo>
                  <a:pt x="51830" y="23420"/>
                </a:lnTo>
                <a:lnTo>
                  <a:pt x="51890" y="23420"/>
                </a:lnTo>
                <a:lnTo>
                  <a:pt x="51990" y="23370"/>
                </a:lnTo>
                <a:lnTo>
                  <a:pt x="52040" y="23400"/>
                </a:lnTo>
                <a:lnTo>
                  <a:pt x="52080" y="23440"/>
                </a:lnTo>
                <a:lnTo>
                  <a:pt x="52100" y="23490"/>
                </a:lnTo>
                <a:lnTo>
                  <a:pt x="52160" y="23570"/>
                </a:lnTo>
                <a:lnTo>
                  <a:pt x="52290" y="23680"/>
                </a:lnTo>
                <a:lnTo>
                  <a:pt x="52560" y="23560"/>
                </a:lnTo>
                <a:lnTo>
                  <a:pt x="52710" y="23590"/>
                </a:lnTo>
                <a:lnTo>
                  <a:pt x="52820" y="23710"/>
                </a:lnTo>
                <a:lnTo>
                  <a:pt x="52890" y="23770"/>
                </a:lnTo>
                <a:lnTo>
                  <a:pt x="52960" y="23760"/>
                </a:lnTo>
                <a:lnTo>
                  <a:pt x="53090" y="23710"/>
                </a:lnTo>
                <a:lnTo>
                  <a:pt x="53140" y="23730"/>
                </a:lnTo>
                <a:lnTo>
                  <a:pt x="53200" y="23790"/>
                </a:lnTo>
                <a:lnTo>
                  <a:pt x="53230" y="23810"/>
                </a:lnTo>
                <a:lnTo>
                  <a:pt x="53290" y="23840"/>
                </a:lnTo>
                <a:lnTo>
                  <a:pt x="53360" y="23840"/>
                </a:lnTo>
                <a:lnTo>
                  <a:pt x="53400" y="23820"/>
                </a:lnTo>
                <a:lnTo>
                  <a:pt x="53440" y="23780"/>
                </a:lnTo>
                <a:lnTo>
                  <a:pt x="53470" y="23730"/>
                </a:lnTo>
                <a:lnTo>
                  <a:pt x="53540" y="23670"/>
                </a:lnTo>
                <a:lnTo>
                  <a:pt x="53600" y="23660"/>
                </a:lnTo>
                <a:lnTo>
                  <a:pt x="53660" y="23670"/>
                </a:lnTo>
                <a:lnTo>
                  <a:pt x="54000" y="23770"/>
                </a:lnTo>
                <a:lnTo>
                  <a:pt x="54480" y="23680"/>
                </a:lnTo>
                <a:lnTo>
                  <a:pt x="54580" y="23640"/>
                </a:lnTo>
                <a:lnTo>
                  <a:pt x="54640" y="23670"/>
                </a:lnTo>
                <a:lnTo>
                  <a:pt x="54730" y="23740"/>
                </a:lnTo>
                <a:lnTo>
                  <a:pt x="54780" y="23740"/>
                </a:lnTo>
                <a:lnTo>
                  <a:pt x="54880" y="23650"/>
                </a:lnTo>
                <a:lnTo>
                  <a:pt x="54970" y="23610"/>
                </a:lnTo>
                <a:lnTo>
                  <a:pt x="55050" y="23600"/>
                </a:lnTo>
                <a:lnTo>
                  <a:pt x="55150" y="23610"/>
                </a:lnTo>
                <a:lnTo>
                  <a:pt x="55220" y="23580"/>
                </a:lnTo>
                <a:lnTo>
                  <a:pt x="55360" y="23480"/>
                </a:lnTo>
                <a:lnTo>
                  <a:pt x="55740" y="23600"/>
                </a:lnTo>
                <a:lnTo>
                  <a:pt x="55790" y="23660"/>
                </a:lnTo>
                <a:lnTo>
                  <a:pt x="55850" y="23740"/>
                </a:lnTo>
                <a:lnTo>
                  <a:pt x="55940" y="23960"/>
                </a:lnTo>
                <a:lnTo>
                  <a:pt x="55950" y="24050"/>
                </a:lnTo>
                <a:lnTo>
                  <a:pt x="55930" y="24140"/>
                </a:lnTo>
                <a:lnTo>
                  <a:pt x="55910" y="24200"/>
                </a:lnTo>
                <a:lnTo>
                  <a:pt x="55890" y="24260"/>
                </a:lnTo>
                <a:lnTo>
                  <a:pt x="55890" y="24300"/>
                </a:lnTo>
                <a:lnTo>
                  <a:pt x="55910" y="24380"/>
                </a:lnTo>
                <a:lnTo>
                  <a:pt x="55960" y="24440"/>
                </a:lnTo>
                <a:lnTo>
                  <a:pt x="56850" y="25240"/>
                </a:lnTo>
                <a:lnTo>
                  <a:pt x="56920" y="25260"/>
                </a:lnTo>
                <a:lnTo>
                  <a:pt x="57020" y="25200"/>
                </a:lnTo>
                <a:lnTo>
                  <a:pt x="57070" y="25190"/>
                </a:lnTo>
                <a:lnTo>
                  <a:pt x="57110" y="25230"/>
                </a:lnTo>
                <a:lnTo>
                  <a:pt x="57140" y="25280"/>
                </a:lnTo>
                <a:lnTo>
                  <a:pt x="57160" y="25430"/>
                </a:lnTo>
                <a:lnTo>
                  <a:pt x="57170" y="25540"/>
                </a:lnTo>
                <a:lnTo>
                  <a:pt x="57180" y="25610"/>
                </a:lnTo>
                <a:lnTo>
                  <a:pt x="57240" y="25700"/>
                </a:lnTo>
                <a:lnTo>
                  <a:pt x="57460" y="25870"/>
                </a:lnTo>
                <a:lnTo>
                  <a:pt x="57560" y="25910"/>
                </a:lnTo>
                <a:lnTo>
                  <a:pt x="57650" y="25920"/>
                </a:lnTo>
                <a:lnTo>
                  <a:pt x="57820" y="25890"/>
                </a:lnTo>
                <a:lnTo>
                  <a:pt x="57810" y="26090"/>
                </a:lnTo>
                <a:lnTo>
                  <a:pt x="57780" y="26150"/>
                </a:lnTo>
                <a:lnTo>
                  <a:pt x="57740" y="26200"/>
                </a:lnTo>
                <a:lnTo>
                  <a:pt x="57680" y="26220"/>
                </a:lnTo>
                <a:lnTo>
                  <a:pt x="57470" y="26220"/>
                </a:lnTo>
                <a:lnTo>
                  <a:pt x="57400" y="26240"/>
                </a:lnTo>
                <a:lnTo>
                  <a:pt x="57380" y="26280"/>
                </a:lnTo>
                <a:lnTo>
                  <a:pt x="57410" y="26330"/>
                </a:lnTo>
                <a:lnTo>
                  <a:pt x="57490" y="26400"/>
                </a:lnTo>
                <a:lnTo>
                  <a:pt x="57500" y="26450"/>
                </a:lnTo>
                <a:lnTo>
                  <a:pt x="57460" y="26500"/>
                </a:lnTo>
                <a:lnTo>
                  <a:pt x="57380" y="26570"/>
                </a:lnTo>
                <a:lnTo>
                  <a:pt x="57330" y="26640"/>
                </a:lnTo>
                <a:lnTo>
                  <a:pt x="57310" y="26740"/>
                </a:lnTo>
                <a:lnTo>
                  <a:pt x="57310" y="26800"/>
                </a:lnTo>
                <a:lnTo>
                  <a:pt x="57330" y="26820"/>
                </a:lnTo>
                <a:lnTo>
                  <a:pt x="57330" y="26830"/>
                </a:lnTo>
                <a:lnTo>
                  <a:pt x="57370" y="26840"/>
                </a:lnTo>
                <a:lnTo>
                  <a:pt x="57440" y="26830"/>
                </a:lnTo>
                <a:lnTo>
                  <a:pt x="57470" y="26830"/>
                </a:lnTo>
                <a:lnTo>
                  <a:pt x="57480" y="26840"/>
                </a:lnTo>
                <a:lnTo>
                  <a:pt x="57500" y="26870"/>
                </a:lnTo>
                <a:lnTo>
                  <a:pt x="57530" y="26940"/>
                </a:lnTo>
                <a:lnTo>
                  <a:pt x="57580" y="26980"/>
                </a:lnTo>
                <a:lnTo>
                  <a:pt x="57630" y="27020"/>
                </a:lnTo>
                <a:lnTo>
                  <a:pt x="57660" y="27070"/>
                </a:lnTo>
                <a:lnTo>
                  <a:pt x="57680" y="27130"/>
                </a:lnTo>
                <a:lnTo>
                  <a:pt x="57690" y="27190"/>
                </a:lnTo>
                <a:lnTo>
                  <a:pt x="57720" y="27340"/>
                </a:lnTo>
                <a:lnTo>
                  <a:pt x="57730" y="27440"/>
                </a:lnTo>
                <a:lnTo>
                  <a:pt x="57680" y="27660"/>
                </a:lnTo>
                <a:lnTo>
                  <a:pt x="57690" y="27770"/>
                </a:lnTo>
                <a:lnTo>
                  <a:pt x="57710" y="27840"/>
                </a:lnTo>
                <a:lnTo>
                  <a:pt x="57760" y="27880"/>
                </a:lnTo>
                <a:lnTo>
                  <a:pt x="57820" y="27870"/>
                </a:lnTo>
                <a:lnTo>
                  <a:pt x="57930" y="27830"/>
                </a:lnTo>
                <a:lnTo>
                  <a:pt x="57970" y="27830"/>
                </a:lnTo>
                <a:lnTo>
                  <a:pt x="58010" y="27850"/>
                </a:lnTo>
                <a:lnTo>
                  <a:pt x="58060" y="27930"/>
                </a:lnTo>
                <a:lnTo>
                  <a:pt x="58190" y="28110"/>
                </a:lnTo>
                <a:lnTo>
                  <a:pt x="57920" y="28350"/>
                </a:lnTo>
                <a:lnTo>
                  <a:pt x="57810" y="28520"/>
                </a:lnTo>
                <a:lnTo>
                  <a:pt x="57770" y="28690"/>
                </a:lnTo>
                <a:lnTo>
                  <a:pt x="57720" y="28800"/>
                </a:lnTo>
                <a:lnTo>
                  <a:pt x="57660" y="28860"/>
                </a:lnTo>
                <a:lnTo>
                  <a:pt x="57580" y="28890"/>
                </a:lnTo>
                <a:lnTo>
                  <a:pt x="57510" y="28890"/>
                </a:lnTo>
                <a:lnTo>
                  <a:pt x="57410" y="28920"/>
                </a:lnTo>
                <a:lnTo>
                  <a:pt x="57380" y="28940"/>
                </a:lnTo>
                <a:lnTo>
                  <a:pt x="57370" y="28990"/>
                </a:lnTo>
                <a:lnTo>
                  <a:pt x="57400" y="29050"/>
                </a:lnTo>
                <a:lnTo>
                  <a:pt x="57460" y="29160"/>
                </a:lnTo>
                <a:lnTo>
                  <a:pt x="57470" y="29190"/>
                </a:lnTo>
                <a:lnTo>
                  <a:pt x="57450" y="29240"/>
                </a:lnTo>
                <a:lnTo>
                  <a:pt x="57320" y="29350"/>
                </a:lnTo>
                <a:lnTo>
                  <a:pt x="57290" y="29410"/>
                </a:lnTo>
                <a:lnTo>
                  <a:pt x="57280" y="29470"/>
                </a:lnTo>
                <a:lnTo>
                  <a:pt x="57350" y="29610"/>
                </a:lnTo>
                <a:lnTo>
                  <a:pt x="57350" y="29640"/>
                </a:lnTo>
                <a:lnTo>
                  <a:pt x="57340" y="29690"/>
                </a:lnTo>
                <a:lnTo>
                  <a:pt x="57310" y="29800"/>
                </a:lnTo>
                <a:lnTo>
                  <a:pt x="57290" y="29910"/>
                </a:lnTo>
                <a:lnTo>
                  <a:pt x="57310" y="30000"/>
                </a:lnTo>
                <a:lnTo>
                  <a:pt x="57150" y="30170"/>
                </a:lnTo>
                <a:lnTo>
                  <a:pt x="57060" y="30350"/>
                </a:lnTo>
                <a:lnTo>
                  <a:pt x="57010" y="30370"/>
                </a:lnTo>
                <a:lnTo>
                  <a:pt x="56950" y="30370"/>
                </a:lnTo>
                <a:lnTo>
                  <a:pt x="56830" y="30320"/>
                </a:lnTo>
                <a:lnTo>
                  <a:pt x="56770" y="30310"/>
                </a:lnTo>
                <a:lnTo>
                  <a:pt x="56140" y="30420"/>
                </a:lnTo>
                <a:lnTo>
                  <a:pt x="56050" y="30420"/>
                </a:lnTo>
                <a:lnTo>
                  <a:pt x="55980" y="30390"/>
                </a:lnTo>
                <a:lnTo>
                  <a:pt x="55680" y="30360"/>
                </a:lnTo>
                <a:lnTo>
                  <a:pt x="55610" y="30370"/>
                </a:lnTo>
                <a:lnTo>
                  <a:pt x="55560" y="30400"/>
                </a:lnTo>
                <a:lnTo>
                  <a:pt x="55520" y="30420"/>
                </a:lnTo>
                <a:lnTo>
                  <a:pt x="55480" y="30460"/>
                </a:lnTo>
                <a:lnTo>
                  <a:pt x="55440" y="30470"/>
                </a:lnTo>
                <a:lnTo>
                  <a:pt x="55130" y="30460"/>
                </a:lnTo>
                <a:lnTo>
                  <a:pt x="55090" y="30500"/>
                </a:lnTo>
                <a:lnTo>
                  <a:pt x="55060" y="30530"/>
                </a:lnTo>
                <a:lnTo>
                  <a:pt x="55050" y="30600"/>
                </a:lnTo>
                <a:lnTo>
                  <a:pt x="55030" y="30690"/>
                </a:lnTo>
                <a:lnTo>
                  <a:pt x="55020" y="30740"/>
                </a:lnTo>
                <a:lnTo>
                  <a:pt x="54990" y="30790"/>
                </a:lnTo>
                <a:lnTo>
                  <a:pt x="54960" y="30850"/>
                </a:lnTo>
                <a:lnTo>
                  <a:pt x="54950" y="30910"/>
                </a:lnTo>
                <a:lnTo>
                  <a:pt x="54940" y="30970"/>
                </a:lnTo>
                <a:lnTo>
                  <a:pt x="54940" y="31030"/>
                </a:lnTo>
                <a:lnTo>
                  <a:pt x="54950" y="31090"/>
                </a:lnTo>
                <a:lnTo>
                  <a:pt x="54970" y="31160"/>
                </a:lnTo>
                <a:lnTo>
                  <a:pt x="54990" y="31220"/>
                </a:lnTo>
                <a:lnTo>
                  <a:pt x="55030" y="31270"/>
                </a:lnTo>
                <a:lnTo>
                  <a:pt x="55050" y="31330"/>
                </a:lnTo>
                <a:lnTo>
                  <a:pt x="55040" y="31390"/>
                </a:lnTo>
                <a:lnTo>
                  <a:pt x="55010" y="31440"/>
                </a:lnTo>
                <a:lnTo>
                  <a:pt x="54970" y="31500"/>
                </a:lnTo>
                <a:lnTo>
                  <a:pt x="54970" y="31510"/>
                </a:lnTo>
                <a:lnTo>
                  <a:pt x="54910" y="31630"/>
                </a:lnTo>
                <a:lnTo>
                  <a:pt x="54880" y="31690"/>
                </a:lnTo>
                <a:lnTo>
                  <a:pt x="54810" y="31770"/>
                </a:lnTo>
                <a:lnTo>
                  <a:pt x="54610" y="31870"/>
                </a:lnTo>
                <a:lnTo>
                  <a:pt x="54540" y="31920"/>
                </a:lnTo>
                <a:lnTo>
                  <a:pt x="54500" y="31970"/>
                </a:lnTo>
                <a:lnTo>
                  <a:pt x="54480" y="32020"/>
                </a:lnTo>
                <a:lnTo>
                  <a:pt x="54450" y="32130"/>
                </a:lnTo>
                <a:lnTo>
                  <a:pt x="54430" y="32250"/>
                </a:lnTo>
                <a:lnTo>
                  <a:pt x="54410" y="32380"/>
                </a:lnTo>
                <a:lnTo>
                  <a:pt x="53790" y="32600"/>
                </a:lnTo>
                <a:lnTo>
                  <a:pt x="53700" y="32610"/>
                </a:lnTo>
                <a:lnTo>
                  <a:pt x="53600" y="32590"/>
                </a:lnTo>
                <a:lnTo>
                  <a:pt x="53600" y="32530"/>
                </a:lnTo>
                <a:lnTo>
                  <a:pt x="53620" y="32470"/>
                </a:lnTo>
                <a:lnTo>
                  <a:pt x="53650" y="32420"/>
                </a:lnTo>
                <a:lnTo>
                  <a:pt x="53630" y="32370"/>
                </a:lnTo>
                <a:lnTo>
                  <a:pt x="53560" y="32340"/>
                </a:lnTo>
                <a:lnTo>
                  <a:pt x="53390" y="32350"/>
                </a:lnTo>
                <a:lnTo>
                  <a:pt x="53290" y="32390"/>
                </a:lnTo>
                <a:lnTo>
                  <a:pt x="53230" y="32450"/>
                </a:lnTo>
                <a:lnTo>
                  <a:pt x="53190" y="32510"/>
                </a:lnTo>
                <a:lnTo>
                  <a:pt x="53130" y="32580"/>
                </a:lnTo>
                <a:lnTo>
                  <a:pt x="53000" y="32660"/>
                </a:lnTo>
                <a:lnTo>
                  <a:pt x="52920" y="32680"/>
                </a:lnTo>
                <a:lnTo>
                  <a:pt x="52070" y="32620"/>
                </a:lnTo>
                <a:lnTo>
                  <a:pt x="51970" y="32630"/>
                </a:lnTo>
                <a:lnTo>
                  <a:pt x="51750" y="32690"/>
                </a:lnTo>
                <a:lnTo>
                  <a:pt x="51660" y="32690"/>
                </a:lnTo>
                <a:lnTo>
                  <a:pt x="51570" y="32670"/>
                </a:lnTo>
                <a:lnTo>
                  <a:pt x="51510" y="32630"/>
                </a:lnTo>
                <a:lnTo>
                  <a:pt x="51470" y="32580"/>
                </a:lnTo>
                <a:lnTo>
                  <a:pt x="51460" y="32520"/>
                </a:lnTo>
                <a:lnTo>
                  <a:pt x="51470" y="32460"/>
                </a:lnTo>
                <a:lnTo>
                  <a:pt x="51500" y="32410"/>
                </a:lnTo>
                <a:lnTo>
                  <a:pt x="51550" y="32370"/>
                </a:lnTo>
                <a:lnTo>
                  <a:pt x="51600" y="32370"/>
                </a:lnTo>
                <a:lnTo>
                  <a:pt x="51760" y="32400"/>
                </a:lnTo>
                <a:lnTo>
                  <a:pt x="51790" y="32400"/>
                </a:lnTo>
                <a:lnTo>
                  <a:pt x="51820" y="32360"/>
                </a:lnTo>
                <a:lnTo>
                  <a:pt x="51830" y="32310"/>
                </a:lnTo>
                <a:lnTo>
                  <a:pt x="51810" y="32260"/>
                </a:lnTo>
                <a:lnTo>
                  <a:pt x="51780" y="32190"/>
                </a:lnTo>
                <a:lnTo>
                  <a:pt x="51770" y="32170"/>
                </a:lnTo>
                <a:lnTo>
                  <a:pt x="51770" y="32140"/>
                </a:lnTo>
                <a:lnTo>
                  <a:pt x="51840" y="32030"/>
                </a:lnTo>
                <a:lnTo>
                  <a:pt x="51860" y="31970"/>
                </a:lnTo>
                <a:lnTo>
                  <a:pt x="51860" y="31910"/>
                </a:lnTo>
                <a:lnTo>
                  <a:pt x="51810" y="31830"/>
                </a:lnTo>
                <a:lnTo>
                  <a:pt x="51730" y="31740"/>
                </a:lnTo>
                <a:lnTo>
                  <a:pt x="51380" y="31500"/>
                </a:lnTo>
                <a:lnTo>
                  <a:pt x="51380" y="31490"/>
                </a:lnTo>
                <a:lnTo>
                  <a:pt x="51360" y="31460"/>
                </a:lnTo>
                <a:lnTo>
                  <a:pt x="51280" y="31110"/>
                </a:lnTo>
                <a:lnTo>
                  <a:pt x="51240" y="31030"/>
                </a:lnTo>
                <a:lnTo>
                  <a:pt x="51150" y="30900"/>
                </a:lnTo>
                <a:lnTo>
                  <a:pt x="51100" y="30910"/>
                </a:lnTo>
                <a:lnTo>
                  <a:pt x="50910" y="30940"/>
                </a:lnTo>
                <a:lnTo>
                  <a:pt x="50630" y="30780"/>
                </a:lnTo>
                <a:lnTo>
                  <a:pt x="50570" y="30790"/>
                </a:lnTo>
                <a:lnTo>
                  <a:pt x="50530" y="30820"/>
                </a:lnTo>
                <a:lnTo>
                  <a:pt x="50490" y="30890"/>
                </a:lnTo>
                <a:lnTo>
                  <a:pt x="50420" y="30940"/>
                </a:lnTo>
                <a:lnTo>
                  <a:pt x="50260" y="30990"/>
                </a:lnTo>
                <a:lnTo>
                  <a:pt x="50190" y="30960"/>
                </a:lnTo>
                <a:lnTo>
                  <a:pt x="50150" y="30920"/>
                </a:lnTo>
                <a:lnTo>
                  <a:pt x="50140" y="30860"/>
                </a:lnTo>
                <a:lnTo>
                  <a:pt x="50110" y="30790"/>
                </a:lnTo>
                <a:lnTo>
                  <a:pt x="50050" y="30740"/>
                </a:lnTo>
                <a:lnTo>
                  <a:pt x="49960" y="30670"/>
                </a:lnTo>
                <a:lnTo>
                  <a:pt x="49900" y="30680"/>
                </a:lnTo>
                <a:lnTo>
                  <a:pt x="49860" y="30720"/>
                </a:lnTo>
                <a:lnTo>
                  <a:pt x="49810" y="30840"/>
                </a:lnTo>
                <a:lnTo>
                  <a:pt x="49770" y="30890"/>
                </a:lnTo>
                <a:lnTo>
                  <a:pt x="49720" y="30950"/>
                </a:lnTo>
                <a:lnTo>
                  <a:pt x="49510" y="31050"/>
                </a:lnTo>
                <a:lnTo>
                  <a:pt x="48610" y="31250"/>
                </a:lnTo>
                <a:lnTo>
                  <a:pt x="48510" y="31180"/>
                </a:lnTo>
                <a:lnTo>
                  <a:pt x="48500" y="31140"/>
                </a:lnTo>
                <a:lnTo>
                  <a:pt x="48500" y="31080"/>
                </a:lnTo>
                <a:lnTo>
                  <a:pt x="48540" y="31040"/>
                </a:lnTo>
                <a:lnTo>
                  <a:pt x="48590" y="30980"/>
                </a:lnTo>
                <a:lnTo>
                  <a:pt x="48680" y="30850"/>
                </a:lnTo>
                <a:lnTo>
                  <a:pt x="48670" y="30800"/>
                </a:lnTo>
                <a:lnTo>
                  <a:pt x="48650" y="30770"/>
                </a:lnTo>
                <a:lnTo>
                  <a:pt x="48540" y="30700"/>
                </a:lnTo>
                <a:lnTo>
                  <a:pt x="48480" y="30600"/>
                </a:lnTo>
                <a:lnTo>
                  <a:pt x="48450" y="30490"/>
                </a:lnTo>
                <a:lnTo>
                  <a:pt x="48420" y="30270"/>
                </a:lnTo>
                <a:lnTo>
                  <a:pt x="48370" y="30170"/>
                </a:lnTo>
                <a:lnTo>
                  <a:pt x="48320" y="30110"/>
                </a:lnTo>
                <a:lnTo>
                  <a:pt x="48260" y="30060"/>
                </a:lnTo>
                <a:lnTo>
                  <a:pt x="48200" y="29980"/>
                </a:lnTo>
                <a:lnTo>
                  <a:pt x="48180" y="29910"/>
                </a:lnTo>
                <a:lnTo>
                  <a:pt x="48180" y="29690"/>
                </a:lnTo>
                <a:lnTo>
                  <a:pt x="48130" y="29650"/>
                </a:lnTo>
                <a:lnTo>
                  <a:pt x="47910" y="29700"/>
                </a:lnTo>
                <a:lnTo>
                  <a:pt x="47750" y="29640"/>
                </a:lnTo>
                <a:lnTo>
                  <a:pt x="47450" y="29470"/>
                </a:lnTo>
                <a:lnTo>
                  <a:pt x="47350" y="29390"/>
                </a:lnTo>
                <a:lnTo>
                  <a:pt x="47280" y="29310"/>
                </a:lnTo>
                <a:lnTo>
                  <a:pt x="47220" y="29180"/>
                </a:lnTo>
                <a:lnTo>
                  <a:pt x="47220" y="29160"/>
                </a:lnTo>
                <a:lnTo>
                  <a:pt x="47210" y="29100"/>
                </a:lnTo>
                <a:lnTo>
                  <a:pt x="47220" y="28960"/>
                </a:lnTo>
                <a:lnTo>
                  <a:pt x="47220" y="28910"/>
                </a:lnTo>
                <a:lnTo>
                  <a:pt x="47220" y="28840"/>
                </a:lnTo>
                <a:lnTo>
                  <a:pt x="47200" y="28770"/>
                </a:lnTo>
                <a:lnTo>
                  <a:pt x="47180" y="28690"/>
                </a:lnTo>
                <a:lnTo>
                  <a:pt x="47120" y="28590"/>
                </a:lnTo>
                <a:lnTo>
                  <a:pt x="47050" y="28540"/>
                </a:lnTo>
                <a:lnTo>
                  <a:pt x="46930" y="28470"/>
                </a:lnTo>
                <a:lnTo>
                  <a:pt x="46880" y="28410"/>
                </a:lnTo>
                <a:lnTo>
                  <a:pt x="46860" y="28350"/>
                </a:lnTo>
                <a:lnTo>
                  <a:pt x="46840" y="28210"/>
                </a:lnTo>
                <a:lnTo>
                  <a:pt x="46810" y="28130"/>
                </a:lnTo>
                <a:lnTo>
                  <a:pt x="46730" y="28060"/>
                </a:lnTo>
                <a:lnTo>
                  <a:pt x="46420" y="27840"/>
                </a:lnTo>
                <a:lnTo>
                  <a:pt x="46330" y="27740"/>
                </a:lnTo>
                <a:lnTo>
                  <a:pt x="46270" y="27640"/>
                </a:lnTo>
                <a:lnTo>
                  <a:pt x="46220" y="27480"/>
                </a:lnTo>
                <a:lnTo>
                  <a:pt x="46170" y="27420"/>
                </a:lnTo>
                <a:lnTo>
                  <a:pt x="46070" y="27370"/>
                </a:lnTo>
                <a:lnTo>
                  <a:pt x="46060" y="27320"/>
                </a:lnTo>
                <a:lnTo>
                  <a:pt x="46050" y="27270"/>
                </a:lnTo>
                <a:lnTo>
                  <a:pt x="46070" y="27200"/>
                </a:lnTo>
                <a:lnTo>
                  <a:pt x="46100" y="27140"/>
                </a:lnTo>
                <a:lnTo>
                  <a:pt x="46200" y="27020"/>
                </a:lnTo>
                <a:lnTo>
                  <a:pt x="46230" y="26950"/>
                </a:lnTo>
                <a:lnTo>
                  <a:pt x="46240" y="26880"/>
                </a:lnTo>
                <a:lnTo>
                  <a:pt x="46240" y="26850"/>
                </a:lnTo>
                <a:lnTo>
                  <a:pt x="46240" y="26830"/>
                </a:lnTo>
                <a:lnTo>
                  <a:pt x="46060" y="26720"/>
                </a:lnTo>
                <a:lnTo>
                  <a:pt x="46020" y="26660"/>
                </a:lnTo>
                <a:lnTo>
                  <a:pt x="46010" y="26620"/>
                </a:lnTo>
                <a:lnTo>
                  <a:pt x="46000" y="26520"/>
                </a:lnTo>
                <a:lnTo>
                  <a:pt x="45990" y="26480"/>
                </a:lnTo>
                <a:lnTo>
                  <a:pt x="46000" y="26430"/>
                </a:lnTo>
                <a:lnTo>
                  <a:pt x="46010" y="26380"/>
                </a:lnTo>
                <a:lnTo>
                  <a:pt x="46040" y="26240"/>
                </a:lnTo>
                <a:lnTo>
                  <a:pt x="46050" y="26150"/>
                </a:lnTo>
                <a:lnTo>
                  <a:pt x="46050" y="26070"/>
                </a:lnTo>
                <a:lnTo>
                  <a:pt x="46020" y="25940"/>
                </a:lnTo>
                <a:lnTo>
                  <a:pt x="45970" y="25850"/>
                </a:lnTo>
                <a:lnTo>
                  <a:pt x="45880" y="25720"/>
                </a:lnTo>
                <a:lnTo>
                  <a:pt x="45540" y="25050"/>
                </a:lnTo>
                <a:lnTo>
                  <a:pt x="45510" y="24940"/>
                </a:lnTo>
                <a:lnTo>
                  <a:pt x="45500" y="24880"/>
                </a:lnTo>
                <a:lnTo>
                  <a:pt x="45510" y="24810"/>
                </a:lnTo>
                <a:lnTo>
                  <a:pt x="45510" y="24730"/>
                </a:lnTo>
                <a:lnTo>
                  <a:pt x="45480" y="24700"/>
                </a:lnTo>
                <a:lnTo>
                  <a:pt x="45430" y="24690"/>
                </a:lnTo>
                <a:lnTo>
                  <a:pt x="45370" y="24680"/>
                </a:lnTo>
                <a:lnTo>
                  <a:pt x="45320" y="24660"/>
                </a:lnTo>
                <a:lnTo>
                  <a:pt x="45290" y="24610"/>
                </a:lnTo>
                <a:lnTo>
                  <a:pt x="45280" y="24550"/>
                </a:lnTo>
                <a:lnTo>
                  <a:pt x="45290" y="24510"/>
                </a:lnTo>
                <a:lnTo>
                  <a:pt x="45310" y="24430"/>
                </a:lnTo>
                <a:lnTo>
                  <a:pt x="45310" y="24400"/>
                </a:lnTo>
                <a:lnTo>
                  <a:pt x="45310" y="24340"/>
                </a:lnTo>
                <a:lnTo>
                  <a:pt x="45300" y="24280"/>
                </a:lnTo>
                <a:lnTo>
                  <a:pt x="45240" y="24140"/>
                </a:lnTo>
                <a:lnTo>
                  <a:pt x="45240" y="24080"/>
                </a:lnTo>
                <a:lnTo>
                  <a:pt x="45300" y="24020"/>
                </a:lnTo>
                <a:lnTo>
                  <a:pt x="46090" y="23830"/>
                </a:lnTo>
                <a:lnTo>
                  <a:pt x="46330" y="23700"/>
                </a:lnTo>
                <a:lnTo>
                  <a:pt x="46630" y="22680"/>
                </a:lnTo>
                <a:lnTo>
                  <a:pt x="46810" y="2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