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Provence Alpes Côte d'Azu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France • State Map | Fully Editable Vector Shape</a:t>
            </a:r>
          </a:p>
        </p:txBody>
      </p:sp>
      <p:sp>
        <p:nvSpPr>
          <p:cNvPr id="101" name="Provence Alpes Côte d'Azu"/>
          <p:cNvSpPr/>
          <p:nvPr/>
        </p:nvSpPr>
        <p:spPr>
          <a:xfrm>
            <a:off x="3524097" y="1325880"/>
            <a:ext cx="5143500" cy="4937760"/>
          </a:xfrm>
          <a:custGeom>
            <a:avLst/>
            <a:gdLst/>
            <a:ahLst/>
            <a:cxnLst/>
            <a:rect l="0" t="0" r="100000" b="96000"/>
            <a:pathLst>
              <a:path w="100000" h="96000">
                <a:moveTo>
                  <a:pt x="62330" y="74100"/>
                </a:moveTo>
                <a:lnTo>
                  <a:pt x="62490" y="74000"/>
                </a:lnTo>
                <a:lnTo>
                  <a:pt x="62550" y="73870"/>
                </a:lnTo>
                <a:lnTo>
                  <a:pt x="62570" y="73790"/>
                </a:lnTo>
                <a:lnTo>
                  <a:pt x="62580" y="73760"/>
                </a:lnTo>
                <a:lnTo>
                  <a:pt x="62580" y="73750"/>
                </a:lnTo>
                <a:lnTo>
                  <a:pt x="62590" y="73750"/>
                </a:lnTo>
                <a:lnTo>
                  <a:pt x="62600" y="73740"/>
                </a:lnTo>
                <a:lnTo>
                  <a:pt x="62630" y="73720"/>
                </a:lnTo>
                <a:lnTo>
                  <a:pt x="62690" y="73720"/>
                </a:lnTo>
                <a:lnTo>
                  <a:pt x="62740" y="73690"/>
                </a:lnTo>
                <a:lnTo>
                  <a:pt x="62780" y="73640"/>
                </a:lnTo>
                <a:lnTo>
                  <a:pt x="62830" y="73600"/>
                </a:lnTo>
                <a:lnTo>
                  <a:pt x="62970" y="73580"/>
                </a:lnTo>
                <a:lnTo>
                  <a:pt x="63040" y="73540"/>
                </a:lnTo>
                <a:lnTo>
                  <a:pt x="63140" y="73480"/>
                </a:lnTo>
                <a:lnTo>
                  <a:pt x="63390" y="73260"/>
                </a:lnTo>
                <a:lnTo>
                  <a:pt x="63420" y="73250"/>
                </a:lnTo>
                <a:lnTo>
                  <a:pt x="63530" y="73220"/>
                </a:lnTo>
                <a:lnTo>
                  <a:pt x="63560" y="73210"/>
                </a:lnTo>
                <a:lnTo>
                  <a:pt x="63580" y="73180"/>
                </a:lnTo>
                <a:lnTo>
                  <a:pt x="63580" y="73120"/>
                </a:lnTo>
                <a:lnTo>
                  <a:pt x="63590" y="73090"/>
                </a:lnTo>
                <a:lnTo>
                  <a:pt x="63610" y="73060"/>
                </a:lnTo>
                <a:lnTo>
                  <a:pt x="63660" y="73030"/>
                </a:lnTo>
                <a:lnTo>
                  <a:pt x="63690" y="73020"/>
                </a:lnTo>
                <a:lnTo>
                  <a:pt x="63800" y="73010"/>
                </a:lnTo>
                <a:lnTo>
                  <a:pt x="63830" y="73010"/>
                </a:lnTo>
                <a:lnTo>
                  <a:pt x="63860" y="72980"/>
                </a:lnTo>
                <a:lnTo>
                  <a:pt x="63890" y="72930"/>
                </a:lnTo>
                <a:lnTo>
                  <a:pt x="63920" y="72820"/>
                </a:lnTo>
                <a:lnTo>
                  <a:pt x="63920" y="72770"/>
                </a:lnTo>
                <a:lnTo>
                  <a:pt x="63900" y="72750"/>
                </a:lnTo>
                <a:lnTo>
                  <a:pt x="63840" y="72750"/>
                </a:lnTo>
                <a:lnTo>
                  <a:pt x="63810" y="72750"/>
                </a:lnTo>
                <a:lnTo>
                  <a:pt x="63770" y="72740"/>
                </a:lnTo>
                <a:lnTo>
                  <a:pt x="63750" y="72730"/>
                </a:lnTo>
                <a:lnTo>
                  <a:pt x="63730" y="72710"/>
                </a:lnTo>
                <a:lnTo>
                  <a:pt x="63710" y="72690"/>
                </a:lnTo>
                <a:lnTo>
                  <a:pt x="63710" y="72660"/>
                </a:lnTo>
                <a:lnTo>
                  <a:pt x="63730" y="72630"/>
                </a:lnTo>
                <a:lnTo>
                  <a:pt x="63780" y="72520"/>
                </a:lnTo>
                <a:lnTo>
                  <a:pt x="63800" y="72470"/>
                </a:lnTo>
                <a:lnTo>
                  <a:pt x="63820" y="72390"/>
                </a:lnTo>
                <a:lnTo>
                  <a:pt x="63850" y="72330"/>
                </a:lnTo>
                <a:lnTo>
                  <a:pt x="64010" y="72100"/>
                </a:lnTo>
                <a:lnTo>
                  <a:pt x="64150" y="71990"/>
                </a:lnTo>
                <a:lnTo>
                  <a:pt x="64310" y="71940"/>
                </a:lnTo>
                <a:lnTo>
                  <a:pt x="64340" y="71930"/>
                </a:lnTo>
                <a:lnTo>
                  <a:pt x="64370" y="71930"/>
                </a:lnTo>
                <a:lnTo>
                  <a:pt x="64400" y="71930"/>
                </a:lnTo>
                <a:lnTo>
                  <a:pt x="64600" y="72000"/>
                </a:lnTo>
                <a:lnTo>
                  <a:pt x="64650" y="72030"/>
                </a:lnTo>
                <a:lnTo>
                  <a:pt x="64700" y="72060"/>
                </a:lnTo>
                <a:lnTo>
                  <a:pt x="64720" y="72070"/>
                </a:lnTo>
                <a:lnTo>
                  <a:pt x="64750" y="72080"/>
                </a:lnTo>
                <a:lnTo>
                  <a:pt x="64780" y="72080"/>
                </a:lnTo>
                <a:lnTo>
                  <a:pt x="64800" y="72080"/>
                </a:lnTo>
                <a:lnTo>
                  <a:pt x="64820" y="72060"/>
                </a:lnTo>
                <a:lnTo>
                  <a:pt x="64850" y="72010"/>
                </a:lnTo>
                <a:lnTo>
                  <a:pt x="64870" y="71910"/>
                </a:lnTo>
                <a:lnTo>
                  <a:pt x="64880" y="71860"/>
                </a:lnTo>
                <a:lnTo>
                  <a:pt x="64880" y="71810"/>
                </a:lnTo>
                <a:lnTo>
                  <a:pt x="64870" y="71790"/>
                </a:lnTo>
                <a:lnTo>
                  <a:pt x="64860" y="71760"/>
                </a:lnTo>
                <a:lnTo>
                  <a:pt x="64860" y="71730"/>
                </a:lnTo>
                <a:lnTo>
                  <a:pt x="64870" y="71690"/>
                </a:lnTo>
                <a:lnTo>
                  <a:pt x="64980" y="71460"/>
                </a:lnTo>
                <a:lnTo>
                  <a:pt x="65050" y="71230"/>
                </a:lnTo>
                <a:lnTo>
                  <a:pt x="65070" y="71140"/>
                </a:lnTo>
                <a:lnTo>
                  <a:pt x="65070" y="71080"/>
                </a:lnTo>
                <a:lnTo>
                  <a:pt x="65070" y="71020"/>
                </a:lnTo>
                <a:lnTo>
                  <a:pt x="65040" y="70840"/>
                </a:lnTo>
                <a:lnTo>
                  <a:pt x="65030" y="70810"/>
                </a:lnTo>
                <a:lnTo>
                  <a:pt x="65020" y="70750"/>
                </a:lnTo>
                <a:lnTo>
                  <a:pt x="65010" y="70650"/>
                </a:lnTo>
                <a:lnTo>
                  <a:pt x="65020" y="70580"/>
                </a:lnTo>
                <a:lnTo>
                  <a:pt x="65060" y="70540"/>
                </a:lnTo>
                <a:lnTo>
                  <a:pt x="65130" y="70480"/>
                </a:lnTo>
                <a:lnTo>
                  <a:pt x="65320" y="70370"/>
                </a:lnTo>
                <a:lnTo>
                  <a:pt x="65550" y="70180"/>
                </a:lnTo>
                <a:lnTo>
                  <a:pt x="65630" y="70140"/>
                </a:lnTo>
                <a:lnTo>
                  <a:pt x="65840" y="70050"/>
                </a:lnTo>
                <a:lnTo>
                  <a:pt x="65880" y="70010"/>
                </a:lnTo>
                <a:lnTo>
                  <a:pt x="65890" y="69990"/>
                </a:lnTo>
                <a:lnTo>
                  <a:pt x="65930" y="69960"/>
                </a:lnTo>
                <a:lnTo>
                  <a:pt x="66010" y="69910"/>
                </a:lnTo>
                <a:lnTo>
                  <a:pt x="66040" y="69880"/>
                </a:lnTo>
                <a:lnTo>
                  <a:pt x="66080" y="69830"/>
                </a:lnTo>
                <a:lnTo>
                  <a:pt x="66120" y="69780"/>
                </a:lnTo>
                <a:lnTo>
                  <a:pt x="66130" y="69750"/>
                </a:lnTo>
                <a:lnTo>
                  <a:pt x="66140" y="69710"/>
                </a:lnTo>
                <a:lnTo>
                  <a:pt x="66140" y="69680"/>
                </a:lnTo>
                <a:lnTo>
                  <a:pt x="66130" y="69550"/>
                </a:lnTo>
                <a:lnTo>
                  <a:pt x="66130" y="69500"/>
                </a:lnTo>
                <a:lnTo>
                  <a:pt x="66130" y="69480"/>
                </a:lnTo>
                <a:lnTo>
                  <a:pt x="66130" y="69470"/>
                </a:lnTo>
                <a:lnTo>
                  <a:pt x="66160" y="69460"/>
                </a:lnTo>
                <a:lnTo>
                  <a:pt x="66180" y="69460"/>
                </a:lnTo>
                <a:lnTo>
                  <a:pt x="66210" y="69470"/>
                </a:lnTo>
                <a:lnTo>
                  <a:pt x="66220" y="69470"/>
                </a:lnTo>
                <a:lnTo>
                  <a:pt x="66250" y="69480"/>
                </a:lnTo>
                <a:lnTo>
                  <a:pt x="66270" y="69470"/>
                </a:lnTo>
                <a:lnTo>
                  <a:pt x="66280" y="69470"/>
                </a:lnTo>
                <a:lnTo>
                  <a:pt x="66290" y="69470"/>
                </a:lnTo>
                <a:lnTo>
                  <a:pt x="66290" y="69460"/>
                </a:lnTo>
                <a:lnTo>
                  <a:pt x="66300" y="69450"/>
                </a:lnTo>
                <a:lnTo>
                  <a:pt x="66310" y="69430"/>
                </a:lnTo>
                <a:lnTo>
                  <a:pt x="66310" y="69400"/>
                </a:lnTo>
                <a:lnTo>
                  <a:pt x="66310" y="69360"/>
                </a:lnTo>
                <a:lnTo>
                  <a:pt x="66300" y="69320"/>
                </a:lnTo>
                <a:lnTo>
                  <a:pt x="66280" y="69280"/>
                </a:lnTo>
                <a:lnTo>
                  <a:pt x="66160" y="69150"/>
                </a:lnTo>
                <a:lnTo>
                  <a:pt x="65870" y="68750"/>
                </a:lnTo>
                <a:lnTo>
                  <a:pt x="65840" y="68720"/>
                </a:lnTo>
                <a:lnTo>
                  <a:pt x="65800" y="68700"/>
                </a:lnTo>
                <a:lnTo>
                  <a:pt x="65760" y="68690"/>
                </a:lnTo>
                <a:lnTo>
                  <a:pt x="65690" y="68690"/>
                </a:lnTo>
                <a:lnTo>
                  <a:pt x="65660" y="68690"/>
                </a:lnTo>
                <a:lnTo>
                  <a:pt x="65640" y="68700"/>
                </a:lnTo>
                <a:lnTo>
                  <a:pt x="65590" y="68730"/>
                </a:lnTo>
                <a:lnTo>
                  <a:pt x="65570" y="68730"/>
                </a:lnTo>
                <a:lnTo>
                  <a:pt x="65550" y="68710"/>
                </a:lnTo>
                <a:lnTo>
                  <a:pt x="65530" y="68660"/>
                </a:lnTo>
                <a:lnTo>
                  <a:pt x="65500" y="68400"/>
                </a:lnTo>
                <a:lnTo>
                  <a:pt x="65510" y="68360"/>
                </a:lnTo>
                <a:lnTo>
                  <a:pt x="65510" y="68330"/>
                </a:lnTo>
                <a:lnTo>
                  <a:pt x="65520" y="68300"/>
                </a:lnTo>
                <a:lnTo>
                  <a:pt x="65530" y="68270"/>
                </a:lnTo>
                <a:lnTo>
                  <a:pt x="65540" y="68160"/>
                </a:lnTo>
                <a:lnTo>
                  <a:pt x="65540" y="68090"/>
                </a:lnTo>
                <a:lnTo>
                  <a:pt x="65520" y="67830"/>
                </a:lnTo>
                <a:lnTo>
                  <a:pt x="65500" y="67800"/>
                </a:lnTo>
                <a:lnTo>
                  <a:pt x="65480" y="67750"/>
                </a:lnTo>
                <a:lnTo>
                  <a:pt x="65420" y="67700"/>
                </a:lnTo>
                <a:lnTo>
                  <a:pt x="65350" y="67650"/>
                </a:lnTo>
                <a:lnTo>
                  <a:pt x="65320" y="67620"/>
                </a:lnTo>
                <a:lnTo>
                  <a:pt x="65310" y="67580"/>
                </a:lnTo>
                <a:lnTo>
                  <a:pt x="65310" y="67510"/>
                </a:lnTo>
                <a:lnTo>
                  <a:pt x="65320" y="67470"/>
                </a:lnTo>
                <a:lnTo>
                  <a:pt x="65310" y="67440"/>
                </a:lnTo>
                <a:lnTo>
                  <a:pt x="65300" y="67400"/>
                </a:lnTo>
                <a:lnTo>
                  <a:pt x="65250" y="67340"/>
                </a:lnTo>
                <a:lnTo>
                  <a:pt x="65180" y="67250"/>
                </a:lnTo>
                <a:lnTo>
                  <a:pt x="65130" y="67040"/>
                </a:lnTo>
                <a:lnTo>
                  <a:pt x="65120" y="66650"/>
                </a:lnTo>
                <a:lnTo>
                  <a:pt x="65300" y="66630"/>
                </a:lnTo>
                <a:lnTo>
                  <a:pt x="65490" y="66630"/>
                </a:lnTo>
                <a:lnTo>
                  <a:pt x="65660" y="66660"/>
                </a:lnTo>
                <a:lnTo>
                  <a:pt x="65700" y="66680"/>
                </a:lnTo>
                <a:lnTo>
                  <a:pt x="65750" y="66710"/>
                </a:lnTo>
                <a:lnTo>
                  <a:pt x="65840" y="66790"/>
                </a:lnTo>
                <a:lnTo>
                  <a:pt x="65890" y="66860"/>
                </a:lnTo>
                <a:lnTo>
                  <a:pt x="65920" y="66920"/>
                </a:lnTo>
                <a:lnTo>
                  <a:pt x="66060" y="67320"/>
                </a:lnTo>
                <a:lnTo>
                  <a:pt x="66090" y="67380"/>
                </a:lnTo>
                <a:lnTo>
                  <a:pt x="66140" y="67420"/>
                </a:lnTo>
                <a:lnTo>
                  <a:pt x="66200" y="67430"/>
                </a:lnTo>
                <a:lnTo>
                  <a:pt x="66280" y="67410"/>
                </a:lnTo>
                <a:lnTo>
                  <a:pt x="66340" y="67380"/>
                </a:lnTo>
                <a:lnTo>
                  <a:pt x="66460" y="67290"/>
                </a:lnTo>
                <a:lnTo>
                  <a:pt x="66510" y="67260"/>
                </a:lnTo>
                <a:lnTo>
                  <a:pt x="66570" y="67240"/>
                </a:lnTo>
                <a:lnTo>
                  <a:pt x="66740" y="67220"/>
                </a:lnTo>
                <a:lnTo>
                  <a:pt x="66790" y="67210"/>
                </a:lnTo>
                <a:lnTo>
                  <a:pt x="66910" y="67160"/>
                </a:lnTo>
                <a:lnTo>
                  <a:pt x="67030" y="67090"/>
                </a:lnTo>
                <a:lnTo>
                  <a:pt x="67150" y="67040"/>
                </a:lnTo>
                <a:lnTo>
                  <a:pt x="67570" y="66920"/>
                </a:lnTo>
                <a:lnTo>
                  <a:pt x="67650" y="66920"/>
                </a:lnTo>
                <a:lnTo>
                  <a:pt x="67930" y="66990"/>
                </a:lnTo>
                <a:lnTo>
                  <a:pt x="68030" y="66980"/>
                </a:lnTo>
                <a:lnTo>
                  <a:pt x="68100" y="66950"/>
                </a:lnTo>
                <a:lnTo>
                  <a:pt x="68190" y="66860"/>
                </a:lnTo>
                <a:lnTo>
                  <a:pt x="68230" y="66820"/>
                </a:lnTo>
                <a:lnTo>
                  <a:pt x="68280" y="66810"/>
                </a:lnTo>
                <a:lnTo>
                  <a:pt x="68310" y="66840"/>
                </a:lnTo>
                <a:lnTo>
                  <a:pt x="68320" y="66910"/>
                </a:lnTo>
                <a:lnTo>
                  <a:pt x="68300" y="66970"/>
                </a:lnTo>
                <a:lnTo>
                  <a:pt x="68250" y="67090"/>
                </a:lnTo>
                <a:lnTo>
                  <a:pt x="68240" y="67150"/>
                </a:lnTo>
                <a:lnTo>
                  <a:pt x="68250" y="67280"/>
                </a:lnTo>
                <a:lnTo>
                  <a:pt x="68250" y="67340"/>
                </a:lnTo>
                <a:lnTo>
                  <a:pt x="68280" y="67400"/>
                </a:lnTo>
                <a:lnTo>
                  <a:pt x="68340" y="67460"/>
                </a:lnTo>
                <a:lnTo>
                  <a:pt x="68430" y="67500"/>
                </a:lnTo>
                <a:lnTo>
                  <a:pt x="68620" y="67540"/>
                </a:lnTo>
                <a:lnTo>
                  <a:pt x="68730" y="67530"/>
                </a:lnTo>
                <a:lnTo>
                  <a:pt x="68820" y="67510"/>
                </a:lnTo>
                <a:lnTo>
                  <a:pt x="68910" y="67510"/>
                </a:lnTo>
                <a:lnTo>
                  <a:pt x="69340" y="67670"/>
                </a:lnTo>
                <a:lnTo>
                  <a:pt x="69420" y="67680"/>
                </a:lnTo>
                <a:lnTo>
                  <a:pt x="69480" y="67680"/>
                </a:lnTo>
                <a:lnTo>
                  <a:pt x="69540" y="67700"/>
                </a:lnTo>
                <a:lnTo>
                  <a:pt x="69590" y="67730"/>
                </a:lnTo>
                <a:lnTo>
                  <a:pt x="69630" y="67810"/>
                </a:lnTo>
                <a:lnTo>
                  <a:pt x="69650" y="67880"/>
                </a:lnTo>
                <a:lnTo>
                  <a:pt x="69660" y="67950"/>
                </a:lnTo>
                <a:lnTo>
                  <a:pt x="69680" y="68010"/>
                </a:lnTo>
                <a:lnTo>
                  <a:pt x="69710" y="68070"/>
                </a:lnTo>
                <a:lnTo>
                  <a:pt x="69770" y="68120"/>
                </a:lnTo>
                <a:lnTo>
                  <a:pt x="69880" y="68170"/>
                </a:lnTo>
                <a:lnTo>
                  <a:pt x="70100" y="68370"/>
                </a:lnTo>
                <a:lnTo>
                  <a:pt x="70160" y="68400"/>
                </a:lnTo>
                <a:lnTo>
                  <a:pt x="70370" y="68420"/>
                </a:lnTo>
                <a:lnTo>
                  <a:pt x="70560" y="68300"/>
                </a:lnTo>
                <a:lnTo>
                  <a:pt x="70740" y="68120"/>
                </a:lnTo>
                <a:lnTo>
                  <a:pt x="70820" y="68010"/>
                </a:lnTo>
                <a:lnTo>
                  <a:pt x="70900" y="67940"/>
                </a:lnTo>
                <a:lnTo>
                  <a:pt x="70980" y="67910"/>
                </a:lnTo>
                <a:lnTo>
                  <a:pt x="71120" y="67940"/>
                </a:lnTo>
                <a:lnTo>
                  <a:pt x="71190" y="67990"/>
                </a:lnTo>
                <a:lnTo>
                  <a:pt x="71220" y="68040"/>
                </a:lnTo>
                <a:lnTo>
                  <a:pt x="71230" y="68100"/>
                </a:lnTo>
                <a:lnTo>
                  <a:pt x="71260" y="68150"/>
                </a:lnTo>
                <a:lnTo>
                  <a:pt x="71300" y="68180"/>
                </a:lnTo>
                <a:lnTo>
                  <a:pt x="71350" y="68190"/>
                </a:lnTo>
                <a:lnTo>
                  <a:pt x="71390" y="68170"/>
                </a:lnTo>
                <a:lnTo>
                  <a:pt x="71420" y="68120"/>
                </a:lnTo>
                <a:lnTo>
                  <a:pt x="71390" y="67910"/>
                </a:lnTo>
                <a:lnTo>
                  <a:pt x="71440" y="67830"/>
                </a:lnTo>
                <a:lnTo>
                  <a:pt x="71460" y="67800"/>
                </a:lnTo>
                <a:lnTo>
                  <a:pt x="71480" y="67460"/>
                </a:lnTo>
                <a:lnTo>
                  <a:pt x="71470" y="67240"/>
                </a:lnTo>
                <a:lnTo>
                  <a:pt x="71440" y="67170"/>
                </a:lnTo>
                <a:lnTo>
                  <a:pt x="71390" y="67130"/>
                </a:lnTo>
                <a:lnTo>
                  <a:pt x="71290" y="67090"/>
                </a:lnTo>
                <a:lnTo>
                  <a:pt x="71250" y="67050"/>
                </a:lnTo>
                <a:lnTo>
                  <a:pt x="71170" y="66950"/>
                </a:lnTo>
                <a:lnTo>
                  <a:pt x="71130" y="66900"/>
                </a:lnTo>
                <a:lnTo>
                  <a:pt x="71100" y="66860"/>
                </a:lnTo>
                <a:lnTo>
                  <a:pt x="71090" y="66800"/>
                </a:lnTo>
                <a:lnTo>
                  <a:pt x="71130" y="66730"/>
                </a:lnTo>
                <a:lnTo>
                  <a:pt x="71150" y="66670"/>
                </a:lnTo>
                <a:lnTo>
                  <a:pt x="71120" y="66630"/>
                </a:lnTo>
                <a:lnTo>
                  <a:pt x="71070" y="66610"/>
                </a:lnTo>
                <a:lnTo>
                  <a:pt x="71020" y="66610"/>
                </a:lnTo>
                <a:lnTo>
                  <a:pt x="70730" y="66630"/>
                </a:lnTo>
                <a:lnTo>
                  <a:pt x="70680" y="66610"/>
                </a:lnTo>
                <a:lnTo>
                  <a:pt x="70570" y="66540"/>
                </a:lnTo>
                <a:lnTo>
                  <a:pt x="70510" y="66520"/>
                </a:lnTo>
                <a:lnTo>
                  <a:pt x="70390" y="66500"/>
                </a:lnTo>
                <a:lnTo>
                  <a:pt x="70350" y="66480"/>
                </a:lnTo>
                <a:lnTo>
                  <a:pt x="70320" y="66470"/>
                </a:lnTo>
                <a:lnTo>
                  <a:pt x="70080" y="66280"/>
                </a:lnTo>
                <a:lnTo>
                  <a:pt x="70060" y="66230"/>
                </a:lnTo>
                <a:lnTo>
                  <a:pt x="70050" y="66190"/>
                </a:lnTo>
                <a:lnTo>
                  <a:pt x="70040" y="66110"/>
                </a:lnTo>
                <a:lnTo>
                  <a:pt x="70030" y="66060"/>
                </a:lnTo>
                <a:lnTo>
                  <a:pt x="69990" y="66000"/>
                </a:lnTo>
                <a:lnTo>
                  <a:pt x="69900" y="65900"/>
                </a:lnTo>
                <a:lnTo>
                  <a:pt x="69880" y="65850"/>
                </a:lnTo>
                <a:lnTo>
                  <a:pt x="69890" y="65800"/>
                </a:lnTo>
                <a:lnTo>
                  <a:pt x="69960" y="65770"/>
                </a:lnTo>
                <a:lnTo>
                  <a:pt x="70020" y="65770"/>
                </a:lnTo>
                <a:lnTo>
                  <a:pt x="70190" y="65820"/>
                </a:lnTo>
                <a:lnTo>
                  <a:pt x="70240" y="65820"/>
                </a:lnTo>
                <a:lnTo>
                  <a:pt x="70290" y="65810"/>
                </a:lnTo>
                <a:lnTo>
                  <a:pt x="70320" y="65780"/>
                </a:lnTo>
                <a:lnTo>
                  <a:pt x="70340" y="65750"/>
                </a:lnTo>
                <a:lnTo>
                  <a:pt x="70340" y="65690"/>
                </a:lnTo>
                <a:lnTo>
                  <a:pt x="70320" y="65660"/>
                </a:lnTo>
                <a:lnTo>
                  <a:pt x="70290" y="65630"/>
                </a:lnTo>
                <a:lnTo>
                  <a:pt x="70240" y="65600"/>
                </a:lnTo>
                <a:lnTo>
                  <a:pt x="70200" y="65560"/>
                </a:lnTo>
                <a:lnTo>
                  <a:pt x="70160" y="65510"/>
                </a:lnTo>
                <a:lnTo>
                  <a:pt x="70140" y="65460"/>
                </a:lnTo>
                <a:lnTo>
                  <a:pt x="70130" y="65390"/>
                </a:lnTo>
                <a:lnTo>
                  <a:pt x="70120" y="65330"/>
                </a:lnTo>
                <a:lnTo>
                  <a:pt x="70130" y="65280"/>
                </a:lnTo>
                <a:lnTo>
                  <a:pt x="70160" y="65250"/>
                </a:lnTo>
                <a:lnTo>
                  <a:pt x="70240" y="65230"/>
                </a:lnTo>
                <a:lnTo>
                  <a:pt x="70300" y="65230"/>
                </a:lnTo>
                <a:lnTo>
                  <a:pt x="70490" y="65260"/>
                </a:lnTo>
                <a:lnTo>
                  <a:pt x="70870" y="65400"/>
                </a:lnTo>
                <a:lnTo>
                  <a:pt x="70930" y="65410"/>
                </a:lnTo>
                <a:lnTo>
                  <a:pt x="71000" y="65390"/>
                </a:lnTo>
                <a:lnTo>
                  <a:pt x="71270" y="65190"/>
                </a:lnTo>
                <a:lnTo>
                  <a:pt x="71320" y="65130"/>
                </a:lnTo>
                <a:lnTo>
                  <a:pt x="71310" y="65030"/>
                </a:lnTo>
                <a:lnTo>
                  <a:pt x="71280" y="64970"/>
                </a:lnTo>
                <a:lnTo>
                  <a:pt x="71240" y="64920"/>
                </a:lnTo>
                <a:lnTo>
                  <a:pt x="71080" y="64810"/>
                </a:lnTo>
                <a:lnTo>
                  <a:pt x="71040" y="64760"/>
                </a:lnTo>
                <a:lnTo>
                  <a:pt x="71020" y="64720"/>
                </a:lnTo>
                <a:lnTo>
                  <a:pt x="71000" y="64670"/>
                </a:lnTo>
                <a:lnTo>
                  <a:pt x="71010" y="64620"/>
                </a:lnTo>
                <a:lnTo>
                  <a:pt x="71010" y="64580"/>
                </a:lnTo>
                <a:lnTo>
                  <a:pt x="71050" y="64520"/>
                </a:lnTo>
                <a:lnTo>
                  <a:pt x="71230" y="64240"/>
                </a:lnTo>
                <a:lnTo>
                  <a:pt x="71270" y="64130"/>
                </a:lnTo>
                <a:lnTo>
                  <a:pt x="71290" y="64040"/>
                </a:lnTo>
                <a:lnTo>
                  <a:pt x="71290" y="63980"/>
                </a:lnTo>
                <a:lnTo>
                  <a:pt x="71310" y="63920"/>
                </a:lnTo>
                <a:lnTo>
                  <a:pt x="71400" y="63890"/>
                </a:lnTo>
                <a:lnTo>
                  <a:pt x="71470" y="63890"/>
                </a:lnTo>
                <a:lnTo>
                  <a:pt x="71530" y="63890"/>
                </a:lnTo>
                <a:lnTo>
                  <a:pt x="71600" y="63910"/>
                </a:lnTo>
                <a:lnTo>
                  <a:pt x="71720" y="63920"/>
                </a:lnTo>
                <a:lnTo>
                  <a:pt x="71790" y="63910"/>
                </a:lnTo>
                <a:lnTo>
                  <a:pt x="71860" y="63880"/>
                </a:lnTo>
                <a:lnTo>
                  <a:pt x="71970" y="63830"/>
                </a:lnTo>
                <a:lnTo>
                  <a:pt x="72150" y="63810"/>
                </a:lnTo>
                <a:lnTo>
                  <a:pt x="72200" y="63780"/>
                </a:lnTo>
                <a:lnTo>
                  <a:pt x="72290" y="63680"/>
                </a:lnTo>
                <a:lnTo>
                  <a:pt x="72340" y="63620"/>
                </a:lnTo>
                <a:lnTo>
                  <a:pt x="72370" y="63560"/>
                </a:lnTo>
                <a:lnTo>
                  <a:pt x="72380" y="63500"/>
                </a:lnTo>
                <a:lnTo>
                  <a:pt x="72370" y="63440"/>
                </a:lnTo>
                <a:lnTo>
                  <a:pt x="72300" y="63390"/>
                </a:lnTo>
                <a:lnTo>
                  <a:pt x="72270" y="63310"/>
                </a:lnTo>
                <a:lnTo>
                  <a:pt x="72420" y="63050"/>
                </a:lnTo>
                <a:lnTo>
                  <a:pt x="72470" y="62980"/>
                </a:lnTo>
                <a:lnTo>
                  <a:pt x="72550" y="62950"/>
                </a:lnTo>
                <a:lnTo>
                  <a:pt x="72610" y="62940"/>
                </a:lnTo>
                <a:lnTo>
                  <a:pt x="72800" y="62950"/>
                </a:lnTo>
                <a:lnTo>
                  <a:pt x="72930" y="62930"/>
                </a:lnTo>
                <a:lnTo>
                  <a:pt x="73170" y="62850"/>
                </a:lnTo>
                <a:lnTo>
                  <a:pt x="73220" y="62800"/>
                </a:lnTo>
                <a:lnTo>
                  <a:pt x="73260" y="62750"/>
                </a:lnTo>
                <a:lnTo>
                  <a:pt x="73270" y="62660"/>
                </a:lnTo>
                <a:lnTo>
                  <a:pt x="73240" y="62600"/>
                </a:lnTo>
                <a:lnTo>
                  <a:pt x="73230" y="62530"/>
                </a:lnTo>
                <a:lnTo>
                  <a:pt x="73260" y="62470"/>
                </a:lnTo>
                <a:lnTo>
                  <a:pt x="73410" y="62350"/>
                </a:lnTo>
                <a:lnTo>
                  <a:pt x="73510" y="62290"/>
                </a:lnTo>
                <a:lnTo>
                  <a:pt x="73570" y="62260"/>
                </a:lnTo>
                <a:lnTo>
                  <a:pt x="73630" y="62250"/>
                </a:lnTo>
                <a:lnTo>
                  <a:pt x="73680" y="62260"/>
                </a:lnTo>
                <a:lnTo>
                  <a:pt x="73790" y="62300"/>
                </a:lnTo>
                <a:lnTo>
                  <a:pt x="73840" y="62300"/>
                </a:lnTo>
                <a:lnTo>
                  <a:pt x="73910" y="62280"/>
                </a:lnTo>
                <a:lnTo>
                  <a:pt x="74230" y="62060"/>
                </a:lnTo>
                <a:lnTo>
                  <a:pt x="74290" y="62040"/>
                </a:lnTo>
                <a:lnTo>
                  <a:pt x="74350" y="62040"/>
                </a:lnTo>
                <a:lnTo>
                  <a:pt x="74460" y="62080"/>
                </a:lnTo>
                <a:lnTo>
                  <a:pt x="74520" y="62090"/>
                </a:lnTo>
                <a:lnTo>
                  <a:pt x="74710" y="62050"/>
                </a:lnTo>
                <a:lnTo>
                  <a:pt x="74760" y="62050"/>
                </a:lnTo>
                <a:lnTo>
                  <a:pt x="74880" y="62060"/>
                </a:lnTo>
                <a:lnTo>
                  <a:pt x="74940" y="62060"/>
                </a:lnTo>
                <a:lnTo>
                  <a:pt x="75140" y="61970"/>
                </a:lnTo>
                <a:lnTo>
                  <a:pt x="75200" y="61950"/>
                </a:lnTo>
                <a:lnTo>
                  <a:pt x="75260" y="61950"/>
                </a:lnTo>
                <a:lnTo>
                  <a:pt x="75320" y="61960"/>
                </a:lnTo>
                <a:lnTo>
                  <a:pt x="75540" y="62040"/>
                </a:lnTo>
                <a:lnTo>
                  <a:pt x="75590" y="62050"/>
                </a:lnTo>
                <a:lnTo>
                  <a:pt x="75640" y="62040"/>
                </a:lnTo>
                <a:lnTo>
                  <a:pt x="75670" y="62000"/>
                </a:lnTo>
                <a:lnTo>
                  <a:pt x="75690" y="61950"/>
                </a:lnTo>
                <a:lnTo>
                  <a:pt x="75700" y="61820"/>
                </a:lnTo>
                <a:lnTo>
                  <a:pt x="75720" y="61570"/>
                </a:lnTo>
                <a:lnTo>
                  <a:pt x="75700" y="61500"/>
                </a:lnTo>
                <a:lnTo>
                  <a:pt x="75680" y="61430"/>
                </a:lnTo>
                <a:lnTo>
                  <a:pt x="75610" y="61330"/>
                </a:lnTo>
                <a:lnTo>
                  <a:pt x="75550" y="61270"/>
                </a:lnTo>
                <a:lnTo>
                  <a:pt x="75500" y="61200"/>
                </a:lnTo>
                <a:lnTo>
                  <a:pt x="75480" y="61130"/>
                </a:lnTo>
                <a:lnTo>
                  <a:pt x="75480" y="60940"/>
                </a:lnTo>
                <a:lnTo>
                  <a:pt x="75470" y="60860"/>
                </a:lnTo>
                <a:lnTo>
                  <a:pt x="75440" y="60800"/>
                </a:lnTo>
                <a:lnTo>
                  <a:pt x="75380" y="60750"/>
                </a:lnTo>
                <a:lnTo>
                  <a:pt x="75320" y="60730"/>
                </a:lnTo>
                <a:lnTo>
                  <a:pt x="75030" y="60790"/>
                </a:lnTo>
                <a:lnTo>
                  <a:pt x="74950" y="60780"/>
                </a:lnTo>
                <a:lnTo>
                  <a:pt x="74890" y="60770"/>
                </a:lnTo>
                <a:lnTo>
                  <a:pt x="74830" y="60740"/>
                </a:lnTo>
                <a:lnTo>
                  <a:pt x="74810" y="60650"/>
                </a:lnTo>
                <a:lnTo>
                  <a:pt x="74810" y="60500"/>
                </a:lnTo>
                <a:lnTo>
                  <a:pt x="74870" y="60190"/>
                </a:lnTo>
                <a:lnTo>
                  <a:pt x="74880" y="60040"/>
                </a:lnTo>
                <a:lnTo>
                  <a:pt x="74910" y="59920"/>
                </a:lnTo>
                <a:lnTo>
                  <a:pt x="74930" y="59870"/>
                </a:lnTo>
                <a:lnTo>
                  <a:pt x="75080" y="59700"/>
                </a:lnTo>
                <a:lnTo>
                  <a:pt x="75180" y="59790"/>
                </a:lnTo>
                <a:lnTo>
                  <a:pt x="75240" y="59810"/>
                </a:lnTo>
                <a:lnTo>
                  <a:pt x="75340" y="59820"/>
                </a:lnTo>
                <a:lnTo>
                  <a:pt x="75480" y="59820"/>
                </a:lnTo>
                <a:lnTo>
                  <a:pt x="75640" y="59850"/>
                </a:lnTo>
                <a:lnTo>
                  <a:pt x="75720" y="59900"/>
                </a:lnTo>
                <a:lnTo>
                  <a:pt x="75770" y="59960"/>
                </a:lnTo>
                <a:lnTo>
                  <a:pt x="75800" y="60080"/>
                </a:lnTo>
                <a:lnTo>
                  <a:pt x="75820" y="60130"/>
                </a:lnTo>
                <a:lnTo>
                  <a:pt x="75870" y="60180"/>
                </a:lnTo>
                <a:lnTo>
                  <a:pt x="76270" y="60330"/>
                </a:lnTo>
                <a:lnTo>
                  <a:pt x="76340" y="60320"/>
                </a:lnTo>
                <a:lnTo>
                  <a:pt x="76400" y="60290"/>
                </a:lnTo>
                <a:lnTo>
                  <a:pt x="76500" y="60180"/>
                </a:lnTo>
                <a:lnTo>
                  <a:pt x="76530" y="60090"/>
                </a:lnTo>
                <a:lnTo>
                  <a:pt x="76550" y="60020"/>
                </a:lnTo>
                <a:lnTo>
                  <a:pt x="76560" y="59960"/>
                </a:lnTo>
                <a:lnTo>
                  <a:pt x="76590" y="59910"/>
                </a:lnTo>
                <a:lnTo>
                  <a:pt x="76650" y="59890"/>
                </a:lnTo>
                <a:lnTo>
                  <a:pt x="76830" y="59890"/>
                </a:lnTo>
                <a:lnTo>
                  <a:pt x="76900" y="59880"/>
                </a:lnTo>
                <a:lnTo>
                  <a:pt x="77130" y="59740"/>
                </a:lnTo>
                <a:lnTo>
                  <a:pt x="77320" y="59710"/>
                </a:lnTo>
                <a:lnTo>
                  <a:pt x="77230" y="59790"/>
                </a:lnTo>
                <a:lnTo>
                  <a:pt x="77160" y="59890"/>
                </a:lnTo>
                <a:lnTo>
                  <a:pt x="77270" y="60060"/>
                </a:lnTo>
                <a:lnTo>
                  <a:pt x="77370" y="60140"/>
                </a:lnTo>
                <a:lnTo>
                  <a:pt x="77380" y="60210"/>
                </a:lnTo>
                <a:lnTo>
                  <a:pt x="77370" y="60280"/>
                </a:lnTo>
                <a:lnTo>
                  <a:pt x="77390" y="60360"/>
                </a:lnTo>
                <a:lnTo>
                  <a:pt x="77460" y="60480"/>
                </a:lnTo>
                <a:lnTo>
                  <a:pt x="77530" y="60540"/>
                </a:lnTo>
                <a:lnTo>
                  <a:pt x="77740" y="60560"/>
                </a:lnTo>
                <a:lnTo>
                  <a:pt x="77910" y="60680"/>
                </a:lnTo>
                <a:lnTo>
                  <a:pt x="77950" y="60930"/>
                </a:lnTo>
                <a:lnTo>
                  <a:pt x="77930" y="61420"/>
                </a:lnTo>
                <a:lnTo>
                  <a:pt x="78040" y="61600"/>
                </a:lnTo>
                <a:lnTo>
                  <a:pt x="78240" y="61780"/>
                </a:lnTo>
                <a:lnTo>
                  <a:pt x="78670" y="62030"/>
                </a:lnTo>
                <a:lnTo>
                  <a:pt x="78790" y="62060"/>
                </a:lnTo>
                <a:lnTo>
                  <a:pt x="79090" y="62000"/>
                </a:lnTo>
                <a:lnTo>
                  <a:pt x="79200" y="62010"/>
                </a:lnTo>
                <a:lnTo>
                  <a:pt x="79510" y="62130"/>
                </a:lnTo>
                <a:lnTo>
                  <a:pt x="79620" y="62260"/>
                </a:lnTo>
                <a:lnTo>
                  <a:pt x="79650" y="62300"/>
                </a:lnTo>
                <a:lnTo>
                  <a:pt x="79660" y="62350"/>
                </a:lnTo>
                <a:lnTo>
                  <a:pt x="79660" y="62380"/>
                </a:lnTo>
                <a:lnTo>
                  <a:pt x="79650" y="62400"/>
                </a:lnTo>
                <a:lnTo>
                  <a:pt x="79650" y="62440"/>
                </a:lnTo>
                <a:lnTo>
                  <a:pt x="79640" y="62450"/>
                </a:lnTo>
                <a:lnTo>
                  <a:pt x="79610" y="62590"/>
                </a:lnTo>
                <a:lnTo>
                  <a:pt x="79610" y="62600"/>
                </a:lnTo>
                <a:lnTo>
                  <a:pt x="79680" y="62790"/>
                </a:lnTo>
                <a:lnTo>
                  <a:pt x="79710" y="63000"/>
                </a:lnTo>
                <a:lnTo>
                  <a:pt x="79730" y="63080"/>
                </a:lnTo>
                <a:lnTo>
                  <a:pt x="79860" y="63310"/>
                </a:lnTo>
                <a:lnTo>
                  <a:pt x="79920" y="63430"/>
                </a:lnTo>
                <a:lnTo>
                  <a:pt x="79960" y="63550"/>
                </a:lnTo>
                <a:lnTo>
                  <a:pt x="79850" y="63550"/>
                </a:lnTo>
                <a:lnTo>
                  <a:pt x="79620" y="63480"/>
                </a:lnTo>
                <a:lnTo>
                  <a:pt x="79510" y="63480"/>
                </a:lnTo>
                <a:lnTo>
                  <a:pt x="79370" y="63560"/>
                </a:lnTo>
                <a:lnTo>
                  <a:pt x="79250" y="63700"/>
                </a:lnTo>
                <a:lnTo>
                  <a:pt x="79240" y="63780"/>
                </a:lnTo>
                <a:lnTo>
                  <a:pt x="79210" y="63880"/>
                </a:lnTo>
                <a:lnTo>
                  <a:pt x="79280" y="64060"/>
                </a:lnTo>
                <a:lnTo>
                  <a:pt x="79190" y="64130"/>
                </a:lnTo>
                <a:lnTo>
                  <a:pt x="78980" y="64500"/>
                </a:lnTo>
                <a:lnTo>
                  <a:pt x="78670" y="64740"/>
                </a:lnTo>
                <a:lnTo>
                  <a:pt x="78600" y="64860"/>
                </a:lnTo>
                <a:lnTo>
                  <a:pt x="78620" y="65130"/>
                </a:lnTo>
                <a:lnTo>
                  <a:pt x="78760" y="65370"/>
                </a:lnTo>
                <a:lnTo>
                  <a:pt x="78950" y="65570"/>
                </a:lnTo>
                <a:lnTo>
                  <a:pt x="79110" y="65700"/>
                </a:lnTo>
                <a:lnTo>
                  <a:pt x="78900" y="65820"/>
                </a:lnTo>
                <a:lnTo>
                  <a:pt x="78860" y="65890"/>
                </a:lnTo>
                <a:lnTo>
                  <a:pt x="78810" y="66160"/>
                </a:lnTo>
                <a:lnTo>
                  <a:pt x="78790" y="66220"/>
                </a:lnTo>
                <a:lnTo>
                  <a:pt x="78790" y="66260"/>
                </a:lnTo>
                <a:lnTo>
                  <a:pt x="78810" y="66340"/>
                </a:lnTo>
                <a:lnTo>
                  <a:pt x="78840" y="66380"/>
                </a:lnTo>
                <a:lnTo>
                  <a:pt x="78860" y="66410"/>
                </a:lnTo>
                <a:lnTo>
                  <a:pt x="78970" y="66540"/>
                </a:lnTo>
                <a:lnTo>
                  <a:pt x="79020" y="66630"/>
                </a:lnTo>
                <a:lnTo>
                  <a:pt x="79100" y="66800"/>
                </a:lnTo>
                <a:lnTo>
                  <a:pt x="79130" y="66870"/>
                </a:lnTo>
                <a:lnTo>
                  <a:pt x="79190" y="66920"/>
                </a:lnTo>
                <a:lnTo>
                  <a:pt x="79310" y="67010"/>
                </a:lnTo>
                <a:lnTo>
                  <a:pt x="79360" y="67080"/>
                </a:lnTo>
                <a:lnTo>
                  <a:pt x="79400" y="67170"/>
                </a:lnTo>
                <a:lnTo>
                  <a:pt x="79420" y="67250"/>
                </a:lnTo>
                <a:lnTo>
                  <a:pt x="79450" y="67320"/>
                </a:lnTo>
                <a:lnTo>
                  <a:pt x="79510" y="67390"/>
                </a:lnTo>
                <a:lnTo>
                  <a:pt x="79590" y="67420"/>
                </a:lnTo>
                <a:lnTo>
                  <a:pt x="79670" y="67410"/>
                </a:lnTo>
                <a:lnTo>
                  <a:pt x="79740" y="67380"/>
                </a:lnTo>
                <a:lnTo>
                  <a:pt x="79820" y="67380"/>
                </a:lnTo>
                <a:lnTo>
                  <a:pt x="79900" y="67400"/>
                </a:lnTo>
                <a:lnTo>
                  <a:pt x="80270" y="67600"/>
                </a:lnTo>
                <a:lnTo>
                  <a:pt x="80510" y="67690"/>
                </a:lnTo>
                <a:lnTo>
                  <a:pt x="81170" y="68090"/>
                </a:lnTo>
                <a:lnTo>
                  <a:pt x="81290" y="68140"/>
                </a:lnTo>
                <a:lnTo>
                  <a:pt x="81450" y="68170"/>
                </a:lnTo>
                <a:lnTo>
                  <a:pt x="81530" y="68200"/>
                </a:lnTo>
                <a:lnTo>
                  <a:pt x="81570" y="68260"/>
                </a:lnTo>
                <a:lnTo>
                  <a:pt x="81610" y="68340"/>
                </a:lnTo>
                <a:lnTo>
                  <a:pt x="81670" y="68390"/>
                </a:lnTo>
                <a:lnTo>
                  <a:pt x="81720" y="68410"/>
                </a:lnTo>
                <a:lnTo>
                  <a:pt x="81970" y="68410"/>
                </a:lnTo>
                <a:lnTo>
                  <a:pt x="83050" y="68100"/>
                </a:lnTo>
                <a:lnTo>
                  <a:pt x="83230" y="68090"/>
                </a:lnTo>
                <a:lnTo>
                  <a:pt x="83480" y="67920"/>
                </a:lnTo>
                <a:lnTo>
                  <a:pt x="83670" y="67950"/>
                </a:lnTo>
                <a:lnTo>
                  <a:pt x="83590" y="68240"/>
                </a:lnTo>
                <a:lnTo>
                  <a:pt x="83660" y="68400"/>
                </a:lnTo>
                <a:lnTo>
                  <a:pt x="83800" y="68530"/>
                </a:lnTo>
                <a:lnTo>
                  <a:pt x="83870" y="68690"/>
                </a:lnTo>
                <a:lnTo>
                  <a:pt x="83900" y="68740"/>
                </a:lnTo>
                <a:lnTo>
                  <a:pt x="83890" y="68890"/>
                </a:lnTo>
                <a:lnTo>
                  <a:pt x="83820" y="68980"/>
                </a:lnTo>
                <a:lnTo>
                  <a:pt x="83730" y="69050"/>
                </a:lnTo>
                <a:lnTo>
                  <a:pt x="83660" y="69130"/>
                </a:lnTo>
                <a:lnTo>
                  <a:pt x="83620" y="69240"/>
                </a:lnTo>
                <a:lnTo>
                  <a:pt x="83570" y="69430"/>
                </a:lnTo>
                <a:lnTo>
                  <a:pt x="83520" y="69530"/>
                </a:lnTo>
                <a:lnTo>
                  <a:pt x="83380" y="69680"/>
                </a:lnTo>
                <a:lnTo>
                  <a:pt x="83060" y="69950"/>
                </a:lnTo>
                <a:lnTo>
                  <a:pt x="82940" y="70150"/>
                </a:lnTo>
                <a:lnTo>
                  <a:pt x="82670" y="70450"/>
                </a:lnTo>
                <a:lnTo>
                  <a:pt x="82570" y="70630"/>
                </a:lnTo>
                <a:lnTo>
                  <a:pt x="82600" y="70840"/>
                </a:lnTo>
                <a:lnTo>
                  <a:pt x="82730" y="71260"/>
                </a:lnTo>
                <a:lnTo>
                  <a:pt x="82640" y="71310"/>
                </a:lnTo>
                <a:lnTo>
                  <a:pt x="82620" y="71310"/>
                </a:lnTo>
                <a:lnTo>
                  <a:pt x="82590" y="71310"/>
                </a:lnTo>
                <a:lnTo>
                  <a:pt x="82560" y="71320"/>
                </a:lnTo>
                <a:lnTo>
                  <a:pt x="82560" y="71350"/>
                </a:lnTo>
                <a:lnTo>
                  <a:pt x="82570" y="71460"/>
                </a:lnTo>
                <a:lnTo>
                  <a:pt x="82560" y="71490"/>
                </a:lnTo>
                <a:lnTo>
                  <a:pt x="82520" y="71520"/>
                </a:lnTo>
                <a:lnTo>
                  <a:pt x="82480" y="71510"/>
                </a:lnTo>
                <a:lnTo>
                  <a:pt x="82430" y="71560"/>
                </a:lnTo>
                <a:lnTo>
                  <a:pt x="82380" y="71620"/>
                </a:lnTo>
                <a:lnTo>
                  <a:pt x="82320" y="71670"/>
                </a:lnTo>
                <a:lnTo>
                  <a:pt x="82250" y="71570"/>
                </a:lnTo>
                <a:lnTo>
                  <a:pt x="82140" y="71500"/>
                </a:lnTo>
                <a:lnTo>
                  <a:pt x="82020" y="71550"/>
                </a:lnTo>
                <a:lnTo>
                  <a:pt x="81920" y="71650"/>
                </a:lnTo>
                <a:lnTo>
                  <a:pt x="81890" y="71750"/>
                </a:lnTo>
                <a:lnTo>
                  <a:pt x="81880" y="71850"/>
                </a:lnTo>
                <a:lnTo>
                  <a:pt x="81800" y="71910"/>
                </a:lnTo>
                <a:lnTo>
                  <a:pt x="81740" y="71980"/>
                </a:lnTo>
                <a:lnTo>
                  <a:pt x="81710" y="72060"/>
                </a:lnTo>
                <a:lnTo>
                  <a:pt x="81660" y="72160"/>
                </a:lnTo>
                <a:lnTo>
                  <a:pt x="81590" y="72170"/>
                </a:lnTo>
                <a:lnTo>
                  <a:pt x="81480" y="72150"/>
                </a:lnTo>
                <a:lnTo>
                  <a:pt x="81350" y="72100"/>
                </a:lnTo>
                <a:lnTo>
                  <a:pt x="81210" y="72120"/>
                </a:lnTo>
                <a:lnTo>
                  <a:pt x="81110" y="72180"/>
                </a:lnTo>
                <a:lnTo>
                  <a:pt x="81030" y="72270"/>
                </a:lnTo>
                <a:lnTo>
                  <a:pt x="81050" y="72360"/>
                </a:lnTo>
                <a:lnTo>
                  <a:pt x="80940" y="72480"/>
                </a:lnTo>
                <a:lnTo>
                  <a:pt x="80880" y="72520"/>
                </a:lnTo>
                <a:lnTo>
                  <a:pt x="80830" y="72410"/>
                </a:lnTo>
                <a:lnTo>
                  <a:pt x="80720" y="72390"/>
                </a:lnTo>
                <a:lnTo>
                  <a:pt x="80640" y="72420"/>
                </a:lnTo>
                <a:lnTo>
                  <a:pt x="80560" y="72430"/>
                </a:lnTo>
                <a:lnTo>
                  <a:pt x="80510" y="72510"/>
                </a:lnTo>
                <a:lnTo>
                  <a:pt x="80460" y="72550"/>
                </a:lnTo>
                <a:lnTo>
                  <a:pt x="80440" y="72610"/>
                </a:lnTo>
                <a:lnTo>
                  <a:pt x="80400" y="72850"/>
                </a:lnTo>
                <a:lnTo>
                  <a:pt x="80430" y="73080"/>
                </a:lnTo>
                <a:lnTo>
                  <a:pt x="80440" y="73130"/>
                </a:lnTo>
                <a:lnTo>
                  <a:pt x="80460" y="73220"/>
                </a:lnTo>
                <a:lnTo>
                  <a:pt x="80480" y="73290"/>
                </a:lnTo>
                <a:lnTo>
                  <a:pt x="80390" y="73350"/>
                </a:lnTo>
                <a:lnTo>
                  <a:pt x="80320" y="73200"/>
                </a:lnTo>
                <a:lnTo>
                  <a:pt x="80260" y="73170"/>
                </a:lnTo>
                <a:lnTo>
                  <a:pt x="80160" y="73170"/>
                </a:lnTo>
                <a:lnTo>
                  <a:pt x="80060" y="73240"/>
                </a:lnTo>
                <a:lnTo>
                  <a:pt x="79980" y="73330"/>
                </a:lnTo>
                <a:lnTo>
                  <a:pt x="79900" y="73390"/>
                </a:lnTo>
                <a:lnTo>
                  <a:pt x="79850" y="73450"/>
                </a:lnTo>
                <a:lnTo>
                  <a:pt x="79810" y="73350"/>
                </a:lnTo>
                <a:lnTo>
                  <a:pt x="79710" y="73350"/>
                </a:lnTo>
                <a:lnTo>
                  <a:pt x="79580" y="73340"/>
                </a:lnTo>
                <a:lnTo>
                  <a:pt x="79470" y="73350"/>
                </a:lnTo>
                <a:lnTo>
                  <a:pt x="79380" y="73410"/>
                </a:lnTo>
                <a:lnTo>
                  <a:pt x="79280" y="73520"/>
                </a:lnTo>
                <a:lnTo>
                  <a:pt x="79250" y="73650"/>
                </a:lnTo>
                <a:lnTo>
                  <a:pt x="79310" y="73690"/>
                </a:lnTo>
                <a:lnTo>
                  <a:pt x="79300" y="73690"/>
                </a:lnTo>
                <a:lnTo>
                  <a:pt x="79330" y="73720"/>
                </a:lnTo>
                <a:lnTo>
                  <a:pt x="79330" y="73750"/>
                </a:lnTo>
                <a:lnTo>
                  <a:pt x="79200" y="73920"/>
                </a:lnTo>
                <a:lnTo>
                  <a:pt x="79150" y="73990"/>
                </a:lnTo>
                <a:lnTo>
                  <a:pt x="79120" y="74190"/>
                </a:lnTo>
                <a:lnTo>
                  <a:pt x="78990" y="74280"/>
                </a:lnTo>
                <a:lnTo>
                  <a:pt x="78960" y="74370"/>
                </a:lnTo>
                <a:lnTo>
                  <a:pt x="78820" y="74380"/>
                </a:lnTo>
                <a:lnTo>
                  <a:pt x="78810" y="74330"/>
                </a:lnTo>
                <a:lnTo>
                  <a:pt x="78790" y="74300"/>
                </a:lnTo>
                <a:lnTo>
                  <a:pt x="78770" y="74270"/>
                </a:lnTo>
                <a:lnTo>
                  <a:pt x="78740" y="74300"/>
                </a:lnTo>
                <a:lnTo>
                  <a:pt x="78730" y="74360"/>
                </a:lnTo>
                <a:lnTo>
                  <a:pt x="78750" y="74470"/>
                </a:lnTo>
                <a:lnTo>
                  <a:pt x="78670" y="74500"/>
                </a:lnTo>
                <a:lnTo>
                  <a:pt x="78600" y="74470"/>
                </a:lnTo>
                <a:lnTo>
                  <a:pt x="78500" y="74470"/>
                </a:lnTo>
                <a:lnTo>
                  <a:pt x="78270" y="74530"/>
                </a:lnTo>
                <a:lnTo>
                  <a:pt x="78210" y="74450"/>
                </a:lnTo>
                <a:lnTo>
                  <a:pt x="78110" y="74410"/>
                </a:lnTo>
                <a:lnTo>
                  <a:pt x="78050" y="74450"/>
                </a:lnTo>
                <a:lnTo>
                  <a:pt x="77950" y="74540"/>
                </a:lnTo>
                <a:lnTo>
                  <a:pt x="77960" y="74760"/>
                </a:lnTo>
                <a:lnTo>
                  <a:pt x="77870" y="74890"/>
                </a:lnTo>
                <a:lnTo>
                  <a:pt x="77870" y="75030"/>
                </a:lnTo>
                <a:lnTo>
                  <a:pt x="77720" y="75050"/>
                </a:lnTo>
                <a:lnTo>
                  <a:pt x="77600" y="75060"/>
                </a:lnTo>
                <a:lnTo>
                  <a:pt x="77550" y="75180"/>
                </a:lnTo>
                <a:lnTo>
                  <a:pt x="77520" y="75270"/>
                </a:lnTo>
                <a:lnTo>
                  <a:pt x="77460" y="75330"/>
                </a:lnTo>
                <a:lnTo>
                  <a:pt x="77290" y="75490"/>
                </a:lnTo>
                <a:lnTo>
                  <a:pt x="77130" y="75590"/>
                </a:lnTo>
                <a:lnTo>
                  <a:pt x="77090" y="75720"/>
                </a:lnTo>
                <a:lnTo>
                  <a:pt x="77210" y="75760"/>
                </a:lnTo>
                <a:lnTo>
                  <a:pt x="77590" y="75660"/>
                </a:lnTo>
                <a:lnTo>
                  <a:pt x="77720" y="75690"/>
                </a:lnTo>
                <a:lnTo>
                  <a:pt x="77750" y="75750"/>
                </a:lnTo>
                <a:lnTo>
                  <a:pt x="77670" y="75900"/>
                </a:lnTo>
                <a:lnTo>
                  <a:pt x="77570" y="75970"/>
                </a:lnTo>
                <a:lnTo>
                  <a:pt x="77550" y="76130"/>
                </a:lnTo>
                <a:lnTo>
                  <a:pt x="77590" y="76190"/>
                </a:lnTo>
                <a:lnTo>
                  <a:pt x="77640" y="76290"/>
                </a:lnTo>
                <a:lnTo>
                  <a:pt x="77520" y="76390"/>
                </a:lnTo>
                <a:lnTo>
                  <a:pt x="77390" y="76460"/>
                </a:lnTo>
                <a:lnTo>
                  <a:pt x="77320" y="76480"/>
                </a:lnTo>
                <a:lnTo>
                  <a:pt x="77200" y="76530"/>
                </a:lnTo>
                <a:lnTo>
                  <a:pt x="77140" y="76520"/>
                </a:lnTo>
                <a:lnTo>
                  <a:pt x="77110" y="76480"/>
                </a:lnTo>
                <a:lnTo>
                  <a:pt x="77100" y="76410"/>
                </a:lnTo>
                <a:lnTo>
                  <a:pt x="77030" y="76440"/>
                </a:lnTo>
                <a:lnTo>
                  <a:pt x="76920" y="76440"/>
                </a:lnTo>
                <a:lnTo>
                  <a:pt x="76770" y="76460"/>
                </a:lnTo>
                <a:lnTo>
                  <a:pt x="76750" y="76540"/>
                </a:lnTo>
                <a:lnTo>
                  <a:pt x="76690" y="76640"/>
                </a:lnTo>
                <a:lnTo>
                  <a:pt x="76560" y="76720"/>
                </a:lnTo>
                <a:lnTo>
                  <a:pt x="76390" y="76680"/>
                </a:lnTo>
                <a:lnTo>
                  <a:pt x="76220" y="76710"/>
                </a:lnTo>
                <a:lnTo>
                  <a:pt x="76040" y="76710"/>
                </a:lnTo>
                <a:lnTo>
                  <a:pt x="75920" y="76760"/>
                </a:lnTo>
                <a:lnTo>
                  <a:pt x="75770" y="76850"/>
                </a:lnTo>
                <a:lnTo>
                  <a:pt x="75690" y="77000"/>
                </a:lnTo>
                <a:lnTo>
                  <a:pt x="75720" y="77110"/>
                </a:lnTo>
                <a:lnTo>
                  <a:pt x="75750" y="77230"/>
                </a:lnTo>
                <a:lnTo>
                  <a:pt x="75550" y="77230"/>
                </a:lnTo>
                <a:lnTo>
                  <a:pt x="75460" y="77160"/>
                </a:lnTo>
                <a:lnTo>
                  <a:pt x="75440" y="77120"/>
                </a:lnTo>
                <a:lnTo>
                  <a:pt x="75320" y="77080"/>
                </a:lnTo>
                <a:lnTo>
                  <a:pt x="75160" y="77000"/>
                </a:lnTo>
                <a:lnTo>
                  <a:pt x="75000" y="76980"/>
                </a:lnTo>
                <a:lnTo>
                  <a:pt x="74790" y="77020"/>
                </a:lnTo>
                <a:lnTo>
                  <a:pt x="74630" y="77080"/>
                </a:lnTo>
                <a:lnTo>
                  <a:pt x="74540" y="77130"/>
                </a:lnTo>
                <a:lnTo>
                  <a:pt x="74440" y="77220"/>
                </a:lnTo>
                <a:lnTo>
                  <a:pt x="74380" y="77390"/>
                </a:lnTo>
                <a:lnTo>
                  <a:pt x="74370" y="77590"/>
                </a:lnTo>
                <a:lnTo>
                  <a:pt x="74490" y="77640"/>
                </a:lnTo>
                <a:lnTo>
                  <a:pt x="74580" y="77620"/>
                </a:lnTo>
                <a:lnTo>
                  <a:pt x="74540" y="77700"/>
                </a:lnTo>
                <a:lnTo>
                  <a:pt x="74390" y="77720"/>
                </a:lnTo>
                <a:lnTo>
                  <a:pt x="74030" y="77740"/>
                </a:lnTo>
                <a:lnTo>
                  <a:pt x="73980" y="77710"/>
                </a:lnTo>
                <a:lnTo>
                  <a:pt x="74070" y="77660"/>
                </a:lnTo>
                <a:lnTo>
                  <a:pt x="74170" y="77620"/>
                </a:lnTo>
                <a:lnTo>
                  <a:pt x="74250" y="77560"/>
                </a:lnTo>
                <a:lnTo>
                  <a:pt x="74230" y="77400"/>
                </a:lnTo>
                <a:lnTo>
                  <a:pt x="74110" y="77290"/>
                </a:lnTo>
                <a:lnTo>
                  <a:pt x="74000" y="77300"/>
                </a:lnTo>
                <a:lnTo>
                  <a:pt x="73710" y="77340"/>
                </a:lnTo>
                <a:lnTo>
                  <a:pt x="73600" y="77340"/>
                </a:lnTo>
                <a:lnTo>
                  <a:pt x="73530" y="77160"/>
                </a:lnTo>
                <a:lnTo>
                  <a:pt x="73380" y="77140"/>
                </a:lnTo>
                <a:lnTo>
                  <a:pt x="73170" y="77140"/>
                </a:lnTo>
                <a:lnTo>
                  <a:pt x="73020" y="77040"/>
                </a:lnTo>
                <a:lnTo>
                  <a:pt x="73040" y="76990"/>
                </a:lnTo>
                <a:lnTo>
                  <a:pt x="73050" y="76910"/>
                </a:lnTo>
                <a:lnTo>
                  <a:pt x="73060" y="76870"/>
                </a:lnTo>
                <a:lnTo>
                  <a:pt x="72960" y="76860"/>
                </a:lnTo>
                <a:lnTo>
                  <a:pt x="72860" y="76890"/>
                </a:lnTo>
                <a:lnTo>
                  <a:pt x="72680" y="76980"/>
                </a:lnTo>
                <a:lnTo>
                  <a:pt x="72790" y="77020"/>
                </a:lnTo>
                <a:lnTo>
                  <a:pt x="72880" y="77210"/>
                </a:lnTo>
                <a:lnTo>
                  <a:pt x="72980" y="77260"/>
                </a:lnTo>
                <a:lnTo>
                  <a:pt x="73130" y="77320"/>
                </a:lnTo>
                <a:lnTo>
                  <a:pt x="73060" y="77400"/>
                </a:lnTo>
                <a:lnTo>
                  <a:pt x="72920" y="77390"/>
                </a:lnTo>
                <a:lnTo>
                  <a:pt x="72740" y="77390"/>
                </a:lnTo>
                <a:lnTo>
                  <a:pt x="72660" y="77420"/>
                </a:lnTo>
                <a:lnTo>
                  <a:pt x="72540" y="77620"/>
                </a:lnTo>
                <a:lnTo>
                  <a:pt x="72310" y="77550"/>
                </a:lnTo>
                <a:lnTo>
                  <a:pt x="72130" y="77410"/>
                </a:lnTo>
                <a:lnTo>
                  <a:pt x="72080" y="77330"/>
                </a:lnTo>
                <a:lnTo>
                  <a:pt x="72210" y="77250"/>
                </a:lnTo>
                <a:lnTo>
                  <a:pt x="72300" y="77160"/>
                </a:lnTo>
                <a:lnTo>
                  <a:pt x="72260" y="77100"/>
                </a:lnTo>
                <a:lnTo>
                  <a:pt x="72200" y="77050"/>
                </a:lnTo>
                <a:lnTo>
                  <a:pt x="72090" y="77030"/>
                </a:lnTo>
                <a:lnTo>
                  <a:pt x="72070" y="76960"/>
                </a:lnTo>
                <a:lnTo>
                  <a:pt x="72040" y="76890"/>
                </a:lnTo>
                <a:lnTo>
                  <a:pt x="71950" y="76880"/>
                </a:lnTo>
                <a:lnTo>
                  <a:pt x="71830" y="76880"/>
                </a:lnTo>
                <a:lnTo>
                  <a:pt x="71550" y="76760"/>
                </a:lnTo>
                <a:lnTo>
                  <a:pt x="71500" y="76570"/>
                </a:lnTo>
                <a:lnTo>
                  <a:pt x="71410" y="76480"/>
                </a:lnTo>
                <a:lnTo>
                  <a:pt x="71400" y="76470"/>
                </a:lnTo>
                <a:lnTo>
                  <a:pt x="71300" y="76430"/>
                </a:lnTo>
                <a:lnTo>
                  <a:pt x="71170" y="76420"/>
                </a:lnTo>
                <a:lnTo>
                  <a:pt x="71100" y="76500"/>
                </a:lnTo>
                <a:lnTo>
                  <a:pt x="71030" y="76640"/>
                </a:lnTo>
                <a:lnTo>
                  <a:pt x="70880" y="76580"/>
                </a:lnTo>
                <a:lnTo>
                  <a:pt x="70790" y="76570"/>
                </a:lnTo>
                <a:lnTo>
                  <a:pt x="70700" y="76460"/>
                </a:lnTo>
                <a:lnTo>
                  <a:pt x="70630" y="76360"/>
                </a:lnTo>
                <a:lnTo>
                  <a:pt x="70570" y="76240"/>
                </a:lnTo>
                <a:lnTo>
                  <a:pt x="70490" y="76200"/>
                </a:lnTo>
                <a:lnTo>
                  <a:pt x="70420" y="76240"/>
                </a:lnTo>
                <a:lnTo>
                  <a:pt x="70360" y="76260"/>
                </a:lnTo>
                <a:lnTo>
                  <a:pt x="70090" y="76230"/>
                </a:lnTo>
                <a:lnTo>
                  <a:pt x="69960" y="76240"/>
                </a:lnTo>
                <a:lnTo>
                  <a:pt x="69780" y="76210"/>
                </a:lnTo>
                <a:lnTo>
                  <a:pt x="69690" y="76200"/>
                </a:lnTo>
                <a:lnTo>
                  <a:pt x="69530" y="76240"/>
                </a:lnTo>
                <a:lnTo>
                  <a:pt x="69390" y="76170"/>
                </a:lnTo>
                <a:lnTo>
                  <a:pt x="69410" y="76020"/>
                </a:lnTo>
                <a:lnTo>
                  <a:pt x="69430" y="75940"/>
                </a:lnTo>
                <a:lnTo>
                  <a:pt x="69470" y="75850"/>
                </a:lnTo>
                <a:lnTo>
                  <a:pt x="69530" y="75710"/>
                </a:lnTo>
                <a:lnTo>
                  <a:pt x="69450" y="75620"/>
                </a:lnTo>
                <a:lnTo>
                  <a:pt x="69440" y="75530"/>
                </a:lnTo>
                <a:lnTo>
                  <a:pt x="69420" y="75480"/>
                </a:lnTo>
                <a:lnTo>
                  <a:pt x="69340" y="75170"/>
                </a:lnTo>
                <a:lnTo>
                  <a:pt x="69060" y="74990"/>
                </a:lnTo>
                <a:lnTo>
                  <a:pt x="68720" y="75220"/>
                </a:lnTo>
                <a:lnTo>
                  <a:pt x="68250" y="75210"/>
                </a:lnTo>
                <a:lnTo>
                  <a:pt x="68020" y="75240"/>
                </a:lnTo>
                <a:lnTo>
                  <a:pt x="67640" y="75220"/>
                </a:lnTo>
                <a:lnTo>
                  <a:pt x="67450" y="75160"/>
                </a:lnTo>
                <a:lnTo>
                  <a:pt x="67330" y="74970"/>
                </a:lnTo>
                <a:lnTo>
                  <a:pt x="67280" y="74760"/>
                </a:lnTo>
                <a:lnTo>
                  <a:pt x="67400" y="74530"/>
                </a:lnTo>
                <a:lnTo>
                  <a:pt x="67600" y="74420"/>
                </a:lnTo>
                <a:lnTo>
                  <a:pt x="68150" y="74420"/>
                </a:lnTo>
                <a:lnTo>
                  <a:pt x="68320" y="74370"/>
                </a:lnTo>
                <a:lnTo>
                  <a:pt x="68440" y="74270"/>
                </a:lnTo>
                <a:lnTo>
                  <a:pt x="68560" y="74110"/>
                </a:lnTo>
                <a:lnTo>
                  <a:pt x="68640" y="73920"/>
                </a:lnTo>
                <a:lnTo>
                  <a:pt x="68620" y="73720"/>
                </a:lnTo>
                <a:lnTo>
                  <a:pt x="68440" y="73840"/>
                </a:lnTo>
                <a:lnTo>
                  <a:pt x="68270" y="73900"/>
                </a:lnTo>
                <a:lnTo>
                  <a:pt x="68110" y="73880"/>
                </a:lnTo>
                <a:lnTo>
                  <a:pt x="67970" y="73720"/>
                </a:lnTo>
                <a:lnTo>
                  <a:pt x="67930" y="73590"/>
                </a:lnTo>
                <a:lnTo>
                  <a:pt x="67930" y="73520"/>
                </a:lnTo>
                <a:lnTo>
                  <a:pt x="67900" y="73470"/>
                </a:lnTo>
                <a:lnTo>
                  <a:pt x="67770" y="73430"/>
                </a:lnTo>
                <a:lnTo>
                  <a:pt x="67720" y="73420"/>
                </a:lnTo>
                <a:lnTo>
                  <a:pt x="67570" y="73430"/>
                </a:lnTo>
                <a:lnTo>
                  <a:pt x="67550" y="73400"/>
                </a:lnTo>
                <a:lnTo>
                  <a:pt x="67460" y="73280"/>
                </a:lnTo>
                <a:lnTo>
                  <a:pt x="67420" y="73250"/>
                </a:lnTo>
                <a:lnTo>
                  <a:pt x="67380" y="73310"/>
                </a:lnTo>
                <a:lnTo>
                  <a:pt x="67340" y="73420"/>
                </a:lnTo>
                <a:lnTo>
                  <a:pt x="67310" y="73540"/>
                </a:lnTo>
                <a:lnTo>
                  <a:pt x="67300" y="73600"/>
                </a:lnTo>
                <a:lnTo>
                  <a:pt x="67330" y="73770"/>
                </a:lnTo>
                <a:lnTo>
                  <a:pt x="67390" y="73840"/>
                </a:lnTo>
                <a:lnTo>
                  <a:pt x="67460" y="73880"/>
                </a:lnTo>
                <a:lnTo>
                  <a:pt x="67550" y="73950"/>
                </a:lnTo>
                <a:lnTo>
                  <a:pt x="67630" y="74170"/>
                </a:lnTo>
                <a:lnTo>
                  <a:pt x="67560" y="74360"/>
                </a:lnTo>
                <a:lnTo>
                  <a:pt x="67410" y="74460"/>
                </a:lnTo>
                <a:lnTo>
                  <a:pt x="67230" y="74480"/>
                </a:lnTo>
                <a:lnTo>
                  <a:pt x="67140" y="74460"/>
                </a:lnTo>
                <a:lnTo>
                  <a:pt x="66800" y="74260"/>
                </a:lnTo>
                <a:lnTo>
                  <a:pt x="66640" y="74340"/>
                </a:lnTo>
                <a:lnTo>
                  <a:pt x="66580" y="74390"/>
                </a:lnTo>
                <a:lnTo>
                  <a:pt x="66430" y="74420"/>
                </a:lnTo>
                <a:lnTo>
                  <a:pt x="66370" y="74480"/>
                </a:lnTo>
                <a:lnTo>
                  <a:pt x="66320" y="74590"/>
                </a:lnTo>
                <a:lnTo>
                  <a:pt x="66340" y="74640"/>
                </a:lnTo>
                <a:lnTo>
                  <a:pt x="66410" y="74800"/>
                </a:lnTo>
                <a:lnTo>
                  <a:pt x="66420" y="74900"/>
                </a:lnTo>
                <a:lnTo>
                  <a:pt x="66630" y="74890"/>
                </a:lnTo>
                <a:lnTo>
                  <a:pt x="66480" y="75030"/>
                </a:lnTo>
                <a:lnTo>
                  <a:pt x="66350" y="75100"/>
                </a:lnTo>
                <a:lnTo>
                  <a:pt x="66320" y="74960"/>
                </a:lnTo>
                <a:lnTo>
                  <a:pt x="66210" y="74760"/>
                </a:lnTo>
                <a:lnTo>
                  <a:pt x="65950" y="74610"/>
                </a:lnTo>
                <a:lnTo>
                  <a:pt x="65740" y="74420"/>
                </a:lnTo>
                <a:lnTo>
                  <a:pt x="65650" y="74190"/>
                </a:lnTo>
                <a:lnTo>
                  <a:pt x="65660" y="73690"/>
                </a:lnTo>
                <a:lnTo>
                  <a:pt x="65650" y="73550"/>
                </a:lnTo>
                <a:lnTo>
                  <a:pt x="65610" y="73420"/>
                </a:lnTo>
                <a:lnTo>
                  <a:pt x="65550" y="73270"/>
                </a:lnTo>
                <a:lnTo>
                  <a:pt x="65460" y="73140"/>
                </a:lnTo>
                <a:lnTo>
                  <a:pt x="65350" y="73080"/>
                </a:lnTo>
                <a:lnTo>
                  <a:pt x="65350" y="73130"/>
                </a:lnTo>
                <a:lnTo>
                  <a:pt x="65540" y="73430"/>
                </a:lnTo>
                <a:lnTo>
                  <a:pt x="65560" y="73520"/>
                </a:lnTo>
                <a:lnTo>
                  <a:pt x="65560" y="74130"/>
                </a:lnTo>
                <a:lnTo>
                  <a:pt x="65650" y="74410"/>
                </a:lnTo>
                <a:lnTo>
                  <a:pt x="65820" y="74590"/>
                </a:lnTo>
                <a:lnTo>
                  <a:pt x="66010" y="74730"/>
                </a:lnTo>
                <a:lnTo>
                  <a:pt x="66150" y="74890"/>
                </a:lnTo>
                <a:lnTo>
                  <a:pt x="66130" y="75060"/>
                </a:lnTo>
                <a:lnTo>
                  <a:pt x="65950" y="75070"/>
                </a:lnTo>
                <a:lnTo>
                  <a:pt x="65170" y="75050"/>
                </a:lnTo>
                <a:lnTo>
                  <a:pt x="64720" y="74950"/>
                </a:lnTo>
                <a:lnTo>
                  <a:pt x="64560" y="74850"/>
                </a:lnTo>
                <a:lnTo>
                  <a:pt x="64550" y="74710"/>
                </a:lnTo>
                <a:lnTo>
                  <a:pt x="64680" y="74570"/>
                </a:lnTo>
                <a:lnTo>
                  <a:pt x="64690" y="74460"/>
                </a:lnTo>
                <a:lnTo>
                  <a:pt x="64640" y="74350"/>
                </a:lnTo>
                <a:lnTo>
                  <a:pt x="64490" y="74240"/>
                </a:lnTo>
                <a:lnTo>
                  <a:pt x="64230" y="74130"/>
                </a:lnTo>
                <a:lnTo>
                  <a:pt x="63590" y="74200"/>
                </a:lnTo>
                <a:lnTo>
                  <a:pt x="62330" y="74100"/>
                </a:lnTo>
                <a:close/>
                <a:moveTo>
                  <a:pt x="74850" y="78040"/>
                </a:moveTo>
                <a:lnTo>
                  <a:pt x="74770" y="78080"/>
                </a:lnTo>
                <a:lnTo>
                  <a:pt x="74680" y="78110"/>
                </a:lnTo>
                <a:lnTo>
                  <a:pt x="74610" y="78090"/>
                </a:lnTo>
                <a:lnTo>
                  <a:pt x="74460" y="78000"/>
                </a:lnTo>
                <a:lnTo>
                  <a:pt x="74450" y="77960"/>
                </a:lnTo>
                <a:lnTo>
                  <a:pt x="74510" y="77930"/>
                </a:lnTo>
                <a:lnTo>
                  <a:pt x="74690" y="77930"/>
                </a:lnTo>
                <a:lnTo>
                  <a:pt x="74740" y="77900"/>
                </a:lnTo>
                <a:lnTo>
                  <a:pt x="74760" y="77880"/>
                </a:lnTo>
                <a:lnTo>
                  <a:pt x="74780" y="77870"/>
                </a:lnTo>
                <a:lnTo>
                  <a:pt x="74800" y="77880"/>
                </a:lnTo>
                <a:lnTo>
                  <a:pt x="74870" y="77870"/>
                </a:lnTo>
                <a:lnTo>
                  <a:pt x="74880" y="77810"/>
                </a:lnTo>
                <a:lnTo>
                  <a:pt x="74930" y="77790"/>
                </a:lnTo>
                <a:lnTo>
                  <a:pt x="74980" y="77860"/>
                </a:lnTo>
                <a:lnTo>
                  <a:pt x="74990" y="77980"/>
                </a:lnTo>
                <a:lnTo>
                  <a:pt x="74850" y="78040"/>
                </a:lnTo>
                <a:close/>
                <a:moveTo>
                  <a:pt x="66550" y="66740"/>
                </a:moveTo>
                <a:lnTo>
                  <a:pt x="66520" y="66680"/>
                </a:lnTo>
                <a:lnTo>
                  <a:pt x="66500" y="66610"/>
                </a:lnTo>
                <a:lnTo>
                  <a:pt x="66510" y="66530"/>
                </a:lnTo>
                <a:lnTo>
                  <a:pt x="66550" y="66400"/>
                </a:lnTo>
                <a:lnTo>
                  <a:pt x="66860" y="65880"/>
                </a:lnTo>
                <a:lnTo>
                  <a:pt x="66930" y="65810"/>
                </a:lnTo>
                <a:lnTo>
                  <a:pt x="67020" y="65770"/>
                </a:lnTo>
                <a:lnTo>
                  <a:pt x="67110" y="65770"/>
                </a:lnTo>
                <a:lnTo>
                  <a:pt x="67190" y="65820"/>
                </a:lnTo>
                <a:lnTo>
                  <a:pt x="67440" y="66080"/>
                </a:lnTo>
                <a:lnTo>
                  <a:pt x="67480" y="66140"/>
                </a:lnTo>
                <a:lnTo>
                  <a:pt x="67510" y="66210"/>
                </a:lnTo>
                <a:lnTo>
                  <a:pt x="67510" y="66300"/>
                </a:lnTo>
                <a:lnTo>
                  <a:pt x="67480" y="66350"/>
                </a:lnTo>
                <a:lnTo>
                  <a:pt x="67380" y="66440"/>
                </a:lnTo>
                <a:lnTo>
                  <a:pt x="67330" y="66510"/>
                </a:lnTo>
                <a:lnTo>
                  <a:pt x="67250" y="66690"/>
                </a:lnTo>
                <a:lnTo>
                  <a:pt x="67190" y="66750"/>
                </a:lnTo>
                <a:lnTo>
                  <a:pt x="67120" y="66780"/>
                </a:lnTo>
                <a:lnTo>
                  <a:pt x="66600" y="66780"/>
                </a:lnTo>
                <a:lnTo>
                  <a:pt x="66550" y="66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