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Pays de la Loire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France • State Map | Fully Editable Vector Shape</a:t>
            </a:r>
          </a:p>
        </p:txBody>
      </p:sp>
      <p:sp>
        <p:nvSpPr>
          <p:cNvPr id="101" name="Pays de la Loire"/>
          <p:cNvSpPr/>
          <p:nvPr/>
        </p:nvSpPr>
        <p:spPr>
          <a:xfrm>
            <a:off x="3524097" y="1325880"/>
            <a:ext cx="5143500" cy="4937760"/>
          </a:xfrm>
          <a:custGeom>
            <a:avLst/>
            <a:gdLst/>
            <a:ahLst/>
            <a:cxnLst/>
            <a:rect l="0" t="0" r="100000" b="96000"/>
            <a:pathLst>
              <a:path w="100000" h="96000">
                <a:moveTo>
                  <a:pt x="29630" y="29190"/>
                </a:moveTo>
                <a:lnTo>
                  <a:pt x="29940" y="29240"/>
                </a:lnTo>
                <a:lnTo>
                  <a:pt x="30150" y="29240"/>
                </a:lnTo>
                <a:lnTo>
                  <a:pt x="30350" y="29180"/>
                </a:lnTo>
                <a:lnTo>
                  <a:pt x="30380" y="29160"/>
                </a:lnTo>
                <a:lnTo>
                  <a:pt x="30400" y="29150"/>
                </a:lnTo>
                <a:lnTo>
                  <a:pt x="30450" y="29120"/>
                </a:lnTo>
                <a:lnTo>
                  <a:pt x="30510" y="29110"/>
                </a:lnTo>
                <a:lnTo>
                  <a:pt x="30640" y="29160"/>
                </a:lnTo>
                <a:lnTo>
                  <a:pt x="30660" y="29180"/>
                </a:lnTo>
                <a:lnTo>
                  <a:pt x="30700" y="29180"/>
                </a:lnTo>
                <a:lnTo>
                  <a:pt x="30740" y="29200"/>
                </a:lnTo>
                <a:lnTo>
                  <a:pt x="30970" y="29160"/>
                </a:lnTo>
                <a:lnTo>
                  <a:pt x="31070" y="29250"/>
                </a:lnTo>
                <a:lnTo>
                  <a:pt x="31140" y="29370"/>
                </a:lnTo>
                <a:lnTo>
                  <a:pt x="31220" y="29550"/>
                </a:lnTo>
                <a:lnTo>
                  <a:pt x="31250" y="29600"/>
                </a:lnTo>
                <a:lnTo>
                  <a:pt x="31300" y="29630"/>
                </a:lnTo>
                <a:lnTo>
                  <a:pt x="31350" y="29610"/>
                </a:lnTo>
                <a:lnTo>
                  <a:pt x="31390" y="29580"/>
                </a:lnTo>
                <a:lnTo>
                  <a:pt x="31440" y="29580"/>
                </a:lnTo>
                <a:lnTo>
                  <a:pt x="31490" y="29610"/>
                </a:lnTo>
                <a:lnTo>
                  <a:pt x="31530" y="29660"/>
                </a:lnTo>
                <a:lnTo>
                  <a:pt x="31580" y="29710"/>
                </a:lnTo>
                <a:lnTo>
                  <a:pt x="31640" y="29720"/>
                </a:lnTo>
                <a:lnTo>
                  <a:pt x="31710" y="29690"/>
                </a:lnTo>
                <a:lnTo>
                  <a:pt x="31750" y="29640"/>
                </a:lnTo>
                <a:lnTo>
                  <a:pt x="31770" y="29580"/>
                </a:lnTo>
                <a:lnTo>
                  <a:pt x="31780" y="29530"/>
                </a:lnTo>
                <a:lnTo>
                  <a:pt x="31830" y="29500"/>
                </a:lnTo>
                <a:lnTo>
                  <a:pt x="32130" y="29420"/>
                </a:lnTo>
                <a:lnTo>
                  <a:pt x="32190" y="29430"/>
                </a:lnTo>
                <a:lnTo>
                  <a:pt x="32240" y="29480"/>
                </a:lnTo>
                <a:lnTo>
                  <a:pt x="32260" y="29530"/>
                </a:lnTo>
                <a:lnTo>
                  <a:pt x="32280" y="29580"/>
                </a:lnTo>
                <a:lnTo>
                  <a:pt x="32340" y="29600"/>
                </a:lnTo>
                <a:lnTo>
                  <a:pt x="32870" y="29470"/>
                </a:lnTo>
                <a:lnTo>
                  <a:pt x="32940" y="29440"/>
                </a:lnTo>
                <a:lnTo>
                  <a:pt x="32990" y="29390"/>
                </a:lnTo>
                <a:lnTo>
                  <a:pt x="33200" y="29160"/>
                </a:lnTo>
                <a:lnTo>
                  <a:pt x="33250" y="29130"/>
                </a:lnTo>
                <a:lnTo>
                  <a:pt x="33320" y="29110"/>
                </a:lnTo>
                <a:lnTo>
                  <a:pt x="33390" y="29110"/>
                </a:lnTo>
                <a:lnTo>
                  <a:pt x="33710" y="29140"/>
                </a:lnTo>
                <a:lnTo>
                  <a:pt x="34120" y="29250"/>
                </a:lnTo>
                <a:lnTo>
                  <a:pt x="34210" y="29230"/>
                </a:lnTo>
                <a:lnTo>
                  <a:pt x="34240" y="29190"/>
                </a:lnTo>
                <a:lnTo>
                  <a:pt x="34270" y="29150"/>
                </a:lnTo>
                <a:lnTo>
                  <a:pt x="34330" y="29060"/>
                </a:lnTo>
                <a:lnTo>
                  <a:pt x="34400" y="29020"/>
                </a:lnTo>
                <a:lnTo>
                  <a:pt x="34490" y="29000"/>
                </a:lnTo>
                <a:lnTo>
                  <a:pt x="34630" y="29000"/>
                </a:lnTo>
                <a:lnTo>
                  <a:pt x="34710" y="28970"/>
                </a:lnTo>
                <a:lnTo>
                  <a:pt x="34760" y="28920"/>
                </a:lnTo>
                <a:lnTo>
                  <a:pt x="34800" y="28870"/>
                </a:lnTo>
                <a:lnTo>
                  <a:pt x="34810" y="28810"/>
                </a:lnTo>
                <a:lnTo>
                  <a:pt x="34800" y="28750"/>
                </a:lnTo>
                <a:lnTo>
                  <a:pt x="34790" y="28680"/>
                </a:lnTo>
                <a:lnTo>
                  <a:pt x="34810" y="28630"/>
                </a:lnTo>
                <a:lnTo>
                  <a:pt x="34860" y="28600"/>
                </a:lnTo>
                <a:lnTo>
                  <a:pt x="35250" y="28750"/>
                </a:lnTo>
                <a:lnTo>
                  <a:pt x="35300" y="28800"/>
                </a:lnTo>
                <a:lnTo>
                  <a:pt x="35330" y="28870"/>
                </a:lnTo>
                <a:lnTo>
                  <a:pt x="35310" y="28970"/>
                </a:lnTo>
                <a:lnTo>
                  <a:pt x="35270" y="29040"/>
                </a:lnTo>
                <a:lnTo>
                  <a:pt x="35290" y="29140"/>
                </a:lnTo>
                <a:lnTo>
                  <a:pt x="35350" y="29270"/>
                </a:lnTo>
                <a:lnTo>
                  <a:pt x="35560" y="29520"/>
                </a:lnTo>
                <a:lnTo>
                  <a:pt x="35670" y="29610"/>
                </a:lnTo>
                <a:lnTo>
                  <a:pt x="35760" y="29650"/>
                </a:lnTo>
                <a:lnTo>
                  <a:pt x="35820" y="29660"/>
                </a:lnTo>
                <a:lnTo>
                  <a:pt x="35870" y="29670"/>
                </a:lnTo>
                <a:lnTo>
                  <a:pt x="35920" y="29740"/>
                </a:lnTo>
                <a:lnTo>
                  <a:pt x="35950" y="29810"/>
                </a:lnTo>
                <a:lnTo>
                  <a:pt x="35980" y="30290"/>
                </a:lnTo>
                <a:lnTo>
                  <a:pt x="36350" y="30240"/>
                </a:lnTo>
                <a:lnTo>
                  <a:pt x="36410" y="30240"/>
                </a:lnTo>
                <a:lnTo>
                  <a:pt x="36490" y="30260"/>
                </a:lnTo>
                <a:lnTo>
                  <a:pt x="36600" y="30300"/>
                </a:lnTo>
                <a:lnTo>
                  <a:pt x="36680" y="30300"/>
                </a:lnTo>
                <a:lnTo>
                  <a:pt x="36720" y="30260"/>
                </a:lnTo>
                <a:lnTo>
                  <a:pt x="36740" y="30140"/>
                </a:lnTo>
                <a:lnTo>
                  <a:pt x="36760" y="30090"/>
                </a:lnTo>
                <a:lnTo>
                  <a:pt x="36800" y="30060"/>
                </a:lnTo>
                <a:lnTo>
                  <a:pt x="36830" y="30040"/>
                </a:lnTo>
                <a:lnTo>
                  <a:pt x="36870" y="30030"/>
                </a:lnTo>
                <a:lnTo>
                  <a:pt x="36920" y="30030"/>
                </a:lnTo>
                <a:lnTo>
                  <a:pt x="36990" y="30010"/>
                </a:lnTo>
                <a:lnTo>
                  <a:pt x="37020" y="29990"/>
                </a:lnTo>
                <a:lnTo>
                  <a:pt x="37050" y="29950"/>
                </a:lnTo>
                <a:lnTo>
                  <a:pt x="37100" y="29890"/>
                </a:lnTo>
                <a:lnTo>
                  <a:pt x="37140" y="29800"/>
                </a:lnTo>
                <a:lnTo>
                  <a:pt x="37190" y="29740"/>
                </a:lnTo>
                <a:lnTo>
                  <a:pt x="37250" y="29680"/>
                </a:lnTo>
                <a:lnTo>
                  <a:pt x="37330" y="29660"/>
                </a:lnTo>
                <a:lnTo>
                  <a:pt x="37390" y="29630"/>
                </a:lnTo>
                <a:lnTo>
                  <a:pt x="37500" y="29550"/>
                </a:lnTo>
                <a:lnTo>
                  <a:pt x="38040" y="29420"/>
                </a:lnTo>
                <a:lnTo>
                  <a:pt x="38130" y="29420"/>
                </a:lnTo>
                <a:lnTo>
                  <a:pt x="38220" y="29440"/>
                </a:lnTo>
                <a:lnTo>
                  <a:pt x="38480" y="29560"/>
                </a:lnTo>
                <a:lnTo>
                  <a:pt x="38560" y="29600"/>
                </a:lnTo>
                <a:lnTo>
                  <a:pt x="38600" y="29650"/>
                </a:lnTo>
                <a:lnTo>
                  <a:pt x="38640" y="29740"/>
                </a:lnTo>
                <a:lnTo>
                  <a:pt x="38650" y="29810"/>
                </a:lnTo>
                <a:lnTo>
                  <a:pt x="38640" y="29880"/>
                </a:lnTo>
                <a:lnTo>
                  <a:pt x="38610" y="30130"/>
                </a:lnTo>
                <a:lnTo>
                  <a:pt x="38620" y="30390"/>
                </a:lnTo>
                <a:lnTo>
                  <a:pt x="38640" y="30510"/>
                </a:lnTo>
                <a:lnTo>
                  <a:pt x="38670" y="30610"/>
                </a:lnTo>
                <a:lnTo>
                  <a:pt x="38720" y="30730"/>
                </a:lnTo>
                <a:lnTo>
                  <a:pt x="38780" y="30810"/>
                </a:lnTo>
                <a:lnTo>
                  <a:pt x="38880" y="30890"/>
                </a:lnTo>
                <a:lnTo>
                  <a:pt x="39050" y="30990"/>
                </a:lnTo>
                <a:lnTo>
                  <a:pt x="39170" y="31010"/>
                </a:lnTo>
                <a:lnTo>
                  <a:pt x="39250" y="30990"/>
                </a:lnTo>
                <a:lnTo>
                  <a:pt x="39310" y="30970"/>
                </a:lnTo>
                <a:lnTo>
                  <a:pt x="39360" y="30990"/>
                </a:lnTo>
                <a:lnTo>
                  <a:pt x="39390" y="31070"/>
                </a:lnTo>
                <a:lnTo>
                  <a:pt x="39400" y="31140"/>
                </a:lnTo>
                <a:lnTo>
                  <a:pt x="39400" y="31190"/>
                </a:lnTo>
                <a:lnTo>
                  <a:pt x="39390" y="31280"/>
                </a:lnTo>
                <a:lnTo>
                  <a:pt x="39410" y="31310"/>
                </a:lnTo>
                <a:lnTo>
                  <a:pt x="39490" y="31360"/>
                </a:lnTo>
                <a:lnTo>
                  <a:pt x="40020" y="31500"/>
                </a:lnTo>
                <a:lnTo>
                  <a:pt x="40250" y="31510"/>
                </a:lnTo>
                <a:lnTo>
                  <a:pt x="40260" y="31500"/>
                </a:lnTo>
                <a:lnTo>
                  <a:pt x="40270" y="31490"/>
                </a:lnTo>
                <a:lnTo>
                  <a:pt x="40300" y="31470"/>
                </a:lnTo>
                <a:lnTo>
                  <a:pt x="40360" y="31480"/>
                </a:lnTo>
                <a:lnTo>
                  <a:pt x="40430" y="31520"/>
                </a:lnTo>
                <a:lnTo>
                  <a:pt x="40540" y="31660"/>
                </a:lnTo>
                <a:lnTo>
                  <a:pt x="40670" y="31870"/>
                </a:lnTo>
                <a:lnTo>
                  <a:pt x="40730" y="31950"/>
                </a:lnTo>
                <a:lnTo>
                  <a:pt x="40800" y="32020"/>
                </a:lnTo>
                <a:lnTo>
                  <a:pt x="40950" y="32110"/>
                </a:lnTo>
                <a:lnTo>
                  <a:pt x="41070" y="32140"/>
                </a:lnTo>
                <a:lnTo>
                  <a:pt x="41240" y="32100"/>
                </a:lnTo>
                <a:lnTo>
                  <a:pt x="41550" y="32330"/>
                </a:lnTo>
                <a:lnTo>
                  <a:pt x="41610" y="32350"/>
                </a:lnTo>
                <a:lnTo>
                  <a:pt x="41800" y="32360"/>
                </a:lnTo>
                <a:lnTo>
                  <a:pt x="41860" y="32380"/>
                </a:lnTo>
                <a:lnTo>
                  <a:pt x="41910" y="32410"/>
                </a:lnTo>
                <a:lnTo>
                  <a:pt x="41950" y="32460"/>
                </a:lnTo>
                <a:lnTo>
                  <a:pt x="41950" y="32510"/>
                </a:lnTo>
                <a:lnTo>
                  <a:pt x="41890" y="32580"/>
                </a:lnTo>
                <a:lnTo>
                  <a:pt x="41770" y="32630"/>
                </a:lnTo>
                <a:lnTo>
                  <a:pt x="41550" y="32790"/>
                </a:lnTo>
                <a:lnTo>
                  <a:pt x="41480" y="32820"/>
                </a:lnTo>
                <a:lnTo>
                  <a:pt x="41450" y="32870"/>
                </a:lnTo>
                <a:lnTo>
                  <a:pt x="41460" y="32950"/>
                </a:lnTo>
                <a:lnTo>
                  <a:pt x="41500" y="32990"/>
                </a:lnTo>
                <a:lnTo>
                  <a:pt x="41540" y="33020"/>
                </a:lnTo>
                <a:lnTo>
                  <a:pt x="41580" y="33070"/>
                </a:lnTo>
                <a:lnTo>
                  <a:pt x="41580" y="33110"/>
                </a:lnTo>
                <a:lnTo>
                  <a:pt x="41520" y="33160"/>
                </a:lnTo>
                <a:lnTo>
                  <a:pt x="41460" y="33180"/>
                </a:lnTo>
                <a:lnTo>
                  <a:pt x="41330" y="33180"/>
                </a:lnTo>
                <a:lnTo>
                  <a:pt x="41280" y="33190"/>
                </a:lnTo>
                <a:lnTo>
                  <a:pt x="41240" y="33240"/>
                </a:lnTo>
                <a:lnTo>
                  <a:pt x="41240" y="33320"/>
                </a:lnTo>
                <a:lnTo>
                  <a:pt x="41260" y="33390"/>
                </a:lnTo>
                <a:lnTo>
                  <a:pt x="41300" y="33450"/>
                </a:lnTo>
                <a:lnTo>
                  <a:pt x="41320" y="33510"/>
                </a:lnTo>
                <a:lnTo>
                  <a:pt x="41350" y="33550"/>
                </a:lnTo>
                <a:lnTo>
                  <a:pt x="41390" y="33560"/>
                </a:lnTo>
                <a:lnTo>
                  <a:pt x="41500" y="33570"/>
                </a:lnTo>
                <a:lnTo>
                  <a:pt x="41530" y="33620"/>
                </a:lnTo>
                <a:lnTo>
                  <a:pt x="41520" y="33710"/>
                </a:lnTo>
                <a:lnTo>
                  <a:pt x="41470" y="33910"/>
                </a:lnTo>
                <a:lnTo>
                  <a:pt x="41460" y="34020"/>
                </a:lnTo>
                <a:lnTo>
                  <a:pt x="41470" y="34110"/>
                </a:lnTo>
                <a:lnTo>
                  <a:pt x="41510" y="34240"/>
                </a:lnTo>
                <a:lnTo>
                  <a:pt x="41480" y="34320"/>
                </a:lnTo>
                <a:lnTo>
                  <a:pt x="41430" y="34410"/>
                </a:lnTo>
                <a:lnTo>
                  <a:pt x="41290" y="34550"/>
                </a:lnTo>
                <a:lnTo>
                  <a:pt x="41200" y="34610"/>
                </a:lnTo>
                <a:lnTo>
                  <a:pt x="41130" y="34680"/>
                </a:lnTo>
                <a:lnTo>
                  <a:pt x="41090" y="34770"/>
                </a:lnTo>
                <a:lnTo>
                  <a:pt x="41080" y="34860"/>
                </a:lnTo>
                <a:lnTo>
                  <a:pt x="41070" y="34930"/>
                </a:lnTo>
                <a:lnTo>
                  <a:pt x="41080" y="35000"/>
                </a:lnTo>
                <a:lnTo>
                  <a:pt x="41080" y="35070"/>
                </a:lnTo>
                <a:lnTo>
                  <a:pt x="41080" y="35140"/>
                </a:lnTo>
                <a:lnTo>
                  <a:pt x="41080" y="35210"/>
                </a:lnTo>
                <a:lnTo>
                  <a:pt x="41070" y="35270"/>
                </a:lnTo>
                <a:lnTo>
                  <a:pt x="40910" y="35780"/>
                </a:lnTo>
                <a:lnTo>
                  <a:pt x="40850" y="35860"/>
                </a:lnTo>
                <a:lnTo>
                  <a:pt x="40770" y="35940"/>
                </a:lnTo>
                <a:lnTo>
                  <a:pt x="40580" y="36060"/>
                </a:lnTo>
                <a:lnTo>
                  <a:pt x="40450" y="36120"/>
                </a:lnTo>
                <a:lnTo>
                  <a:pt x="40430" y="36120"/>
                </a:lnTo>
                <a:lnTo>
                  <a:pt x="40370" y="36140"/>
                </a:lnTo>
                <a:lnTo>
                  <a:pt x="40240" y="36230"/>
                </a:lnTo>
                <a:lnTo>
                  <a:pt x="40100" y="36380"/>
                </a:lnTo>
                <a:lnTo>
                  <a:pt x="40030" y="36570"/>
                </a:lnTo>
                <a:lnTo>
                  <a:pt x="40080" y="36690"/>
                </a:lnTo>
                <a:lnTo>
                  <a:pt x="40080" y="36700"/>
                </a:lnTo>
                <a:lnTo>
                  <a:pt x="40100" y="36760"/>
                </a:lnTo>
                <a:lnTo>
                  <a:pt x="40090" y="36810"/>
                </a:lnTo>
                <a:lnTo>
                  <a:pt x="40070" y="36850"/>
                </a:lnTo>
                <a:lnTo>
                  <a:pt x="40010" y="36880"/>
                </a:lnTo>
                <a:lnTo>
                  <a:pt x="39920" y="36890"/>
                </a:lnTo>
                <a:lnTo>
                  <a:pt x="39840" y="36910"/>
                </a:lnTo>
                <a:lnTo>
                  <a:pt x="39510" y="37080"/>
                </a:lnTo>
                <a:lnTo>
                  <a:pt x="39260" y="37140"/>
                </a:lnTo>
                <a:lnTo>
                  <a:pt x="39160" y="37200"/>
                </a:lnTo>
                <a:lnTo>
                  <a:pt x="39110" y="37260"/>
                </a:lnTo>
                <a:lnTo>
                  <a:pt x="39100" y="37300"/>
                </a:lnTo>
                <a:lnTo>
                  <a:pt x="39050" y="37330"/>
                </a:lnTo>
                <a:lnTo>
                  <a:pt x="38970" y="37310"/>
                </a:lnTo>
                <a:lnTo>
                  <a:pt x="38830" y="37220"/>
                </a:lnTo>
                <a:lnTo>
                  <a:pt x="38760" y="37220"/>
                </a:lnTo>
                <a:lnTo>
                  <a:pt x="38690" y="37280"/>
                </a:lnTo>
                <a:lnTo>
                  <a:pt x="38660" y="37340"/>
                </a:lnTo>
                <a:lnTo>
                  <a:pt x="38670" y="37410"/>
                </a:lnTo>
                <a:lnTo>
                  <a:pt x="38680" y="37460"/>
                </a:lnTo>
                <a:lnTo>
                  <a:pt x="38700" y="37580"/>
                </a:lnTo>
                <a:lnTo>
                  <a:pt x="38710" y="37640"/>
                </a:lnTo>
                <a:lnTo>
                  <a:pt x="38690" y="37670"/>
                </a:lnTo>
                <a:lnTo>
                  <a:pt x="38600" y="37690"/>
                </a:lnTo>
                <a:lnTo>
                  <a:pt x="38250" y="37580"/>
                </a:lnTo>
                <a:lnTo>
                  <a:pt x="38070" y="37550"/>
                </a:lnTo>
                <a:lnTo>
                  <a:pt x="37800" y="37480"/>
                </a:lnTo>
                <a:lnTo>
                  <a:pt x="37660" y="37870"/>
                </a:lnTo>
                <a:lnTo>
                  <a:pt x="37630" y="37980"/>
                </a:lnTo>
                <a:lnTo>
                  <a:pt x="37630" y="38100"/>
                </a:lnTo>
                <a:lnTo>
                  <a:pt x="37670" y="38260"/>
                </a:lnTo>
                <a:lnTo>
                  <a:pt x="37680" y="38330"/>
                </a:lnTo>
                <a:lnTo>
                  <a:pt x="37680" y="38400"/>
                </a:lnTo>
                <a:lnTo>
                  <a:pt x="37480" y="38850"/>
                </a:lnTo>
                <a:lnTo>
                  <a:pt x="37450" y="38970"/>
                </a:lnTo>
                <a:lnTo>
                  <a:pt x="37380" y="39200"/>
                </a:lnTo>
                <a:lnTo>
                  <a:pt x="37370" y="39290"/>
                </a:lnTo>
                <a:lnTo>
                  <a:pt x="37410" y="39460"/>
                </a:lnTo>
                <a:lnTo>
                  <a:pt x="37400" y="39540"/>
                </a:lnTo>
                <a:lnTo>
                  <a:pt x="37230" y="39830"/>
                </a:lnTo>
                <a:lnTo>
                  <a:pt x="37060" y="40070"/>
                </a:lnTo>
                <a:lnTo>
                  <a:pt x="36990" y="40190"/>
                </a:lnTo>
                <a:lnTo>
                  <a:pt x="36960" y="40260"/>
                </a:lnTo>
                <a:lnTo>
                  <a:pt x="36920" y="40370"/>
                </a:lnTo>
                <a:lnTo>
                  <a:pt x="36810" y="40890"/>
                </a:lnTo>
                <a:lnTo>
                  <a:pt x="36720" y="41580"/>
                </a:lnTo>
                <a:lnTo>
                  <a:pt x="36390" y="41520"/>
                </a:lnTo>
                <a:lnTo>
                  <a:pt x="36280" y="41560"/>
                </a:lnTo>
                <a:lnTo>
                  <a:pt x="36080" y="41820"/>
                </a:lnTo>
                <a:lnTo>
                  <a:pt x="36050" y="41880"/>
                </a:lnTo>
                <a:lnTo>
                  <a:pt x="36040" y="41950"/>
                </a:lnTo>
                <a:lnTo>
                  <a:pt x="36030" y="42020"/>
                </a:lnTo>
                <a:lnTo>
                  <a:pt x="35980" y="42100"/>
                </a:lnTo>
                <a:lnTo>
                  <a:pt x="35910" y="42140"/>
                </a:lnTo>
                <a:lnTo>
                  <a:pt x="35740" y="42200"/>
                </a:lnTo>
                <a:lnTo>
                  <a:pt x="35680" y="42250"/>
                </a:lnTo>
                <a:lnTo>
                  <a:pt x="35650" y="42300"/>
                </a:lnTo>
                <a:lnTo>
                  <a:pt x="35630" y="42350"/>
                </a:lnTo>
                <a:lnTo>
                  <a:pt x="35570" y="42460"/>
                </a:lnTo>
                <a:lnTo>
                  <a:pt x="35420" y="42410"/>
                </a:lnTo>
                <a:lnTo>
                  <a:pt x="35390" y="42370"/>
                </a:lnTo>
                <a:lnTo>
                  <a:pt x="35360" y="42300"/>
                </a:lnTo>
                <a:lnTo>
                  <a:pt x="35350" y="42230"/>
                </a:lnTo>
                <a:lnTo>
                  <a:pt x="35320" y="42150"/>
                </a:lnTo>
                <a:lnTo>
                  <a:pt x="35250" y="42090"/>
                </a:lnTo>
                <a:lnTo>
                  <a:pt x="35180" y="42070"/>
                </a:lnTo>
                <a:lnTo>
                  <a:pt x="35120" y="42070"/>
                </a:lnTo>
                <a:lnTo>
                  <a:pt x="34990" y="42110"/>
                </a:lnTo>
                <a:lnTo>
                  <a:pt x="34640" y="42100"/>
                </a:lnTo>
                <a:lnTo>
                  <a:pt x="33980" y="42180"/>
                </a:lnTo>
                <a:lnTo>
                  <a:pt x="33810" y="42260"/>
                </a:lnTo>
                <a:lnTo>
                  <a:pt x="33460" y="42360"/>
                </a:lnTo>
                <a:lnTo>
                  <a:pt x="33380" y="42380"/>
                </a:lnTo>
                <a:lnTo>
                  <a:pt x="33240" y="42300"/>
                </a:lnTo>
                <a:lnTo>
                  <a:pt x="33170" y="42290"/>
                </a:lnTo>
                <a:lnTo>
                  <a:pt x="33100" y="42290"/>
                </a:lnTo>
                <a:lnTo>
                  <a:pt x="32980" y="42340"/>
                </a:lnTo>
                <a:lnTo>
                  <a:pt x="32920" y="42370"/>
                </a:lnTo>
                <a:lnTo>
                  <a:pt x="32870" y="42430"/>
                </a:lnTo>
                <a:lnTo>
                  <a:pt x="32850" y="42480"/>
                </a:lnTo>
                <a:lnTo>
                  <a:pt x="32860" y="42540"/>
                </a:lnTo>
                <a:lnTo>
                  <a:pt x="32930" y="42650"/>
                </a:lnTo>
                <a:lnTo>
                  <a:pt x="32940" y="42700"/>
                </a:lnTo>
                <a:lnTo>
                  <a:pt x="32910" y="42750"/>
                </a:lnTo>
                <a:lnTo>
                  <a:pt x="32640" y="42880"/>
                </a:lnTo>
                <a:lnTo>
                  <a:pt x="32540" y="42990"/>
                </a:lnTo>
                <a:lnTo>
                  <a:pt x="32510" y="43000"/>
                </a:lnTo>
                <a:lnTo>
                  <a:pt x="32390" y="43050"/>
                </a:lnTo>
                <a:lnTo>
                  <a:pt x="32000" y="43090"/>
                </a:lnTo>
                <a:lnTo>
                  <a:pt x="31650" y="43060"/>
                </a:lnTo>
                <a:lnTo>
                  <a:pt x="31480" y="43010"/>
                </a:lnTo>
                <a:lnTo>
                  <a:pt x="31120" y="43070"/>
                </a:lnTo>
                <a:lnTo>
                  <a:pt x="31040" y="43070"/>
                </a:lnTo>
                <a:lnTo>
                  <a:pt x="30980" y="43060"/>
                </a:lnTo>
                <a:lnTo>
                  <a:pt x="30920" y="43030"/>
                </a:lnTo>
                <a:lnTo>
                  <a:pt x="30680" y="42870"/>
                </a:lnTo>
                <a:lnTo>
                  <a:pt x="30610" y="42850"/>
                </a:lnTo>
                <a:lnTo>
                  <a:pt x="30520" y="42830"/>
                </a:lnTo>
                <a:lnTo>
                  <a:pt x="30480" y="42860"/>
                </a:lnTo>
                <a:lnTo>
                  <a:pt x="30470" y="42900"/>
                </a:lnTo>
                <a:lnTo>
                  <a:pt x="30470" y="42920"/>
                </a:lnTo>
                <a:lnTo>
                  <a:pt x="30450" y="42980"/>
                </a:lnTo>
                <a:lnTo>
                  <a:pt x="30680" y="43140"/>
                </a:lnTo>
                <a:lnTo>
                  <a:pt x="30760" y="43240"/>
                </a:lnTo>
                <a:lnTo>
                  <a:pt x="30840" y="43410"/>
                </a:lnTo>
                <a:lnTo>
                  <a:pt x="30900" y="43500"/>
                </a:lnTo>
                <a:lnTo>
                  <a:pt x="31070" y="43600"/>
                </a:lnTo>
                <a:lnTo>
                  <a:pt x="31150" y="43710"/>
                </a:lnTo>
                <a:lnTo>
                  <a:pt x="31170" y="43790"/>
                </a:lnTo>
                <a:lnTo>
                  <a:pt x="31180" y="43980"/>
                </a:lnTo>
                <a:lnTo>
                  <a:pt x="31220" y="44130"/>
                </a:lnTo>
                <a:lnTo>
                  <a:pt x="31280" y="44220"/>
                </a:lnTo>
                <a:lnTo>
                  <a:pt x="31330" y="44290"/>
                </a:lnTo>
                <a:lnTo>
                  <a:pt x="31690" y="44520"/>
                </a:lnTo>
                <a:lnTo>
                  <a:pt x="31820" y="44640"/>
                </a:lnTo>
                <a:lnTo>
                  <a:pt x="31880" y="44720"/>
                </a:lnTo>
                <a:lnTo>
                  <a:pt x="31900" y="44770"/>
                </a:lnTo>
                <a:lnTo>
                  <a:pt x="31890" y="44810"/>
                </a:lnTo>
                <a:lnTo>
                  <a:pt x="31870" y="44870"/>
                </a:lnTo>
                <a:lnTo>
                  <a:pt x="31810" y="44980"/>
                </a:lnTo>
                <a:lnTo>
                  <a:pt x="31820" y="45080"/>
                </a:lnTo>
                <a:lnTo>
                  <a:pt x="31870" y="45230"/>
                </a:lnTo>
                <a:lnTo>
                  <a:pt x="32040" y="45500"/>
                </a:lnTo>
                <a:lnTo>
                  <a:pt x="32210" y="45850"/>
                </a:lnTo>
                <a:lnTo>
                  <a:pt x="32230" y="45940"/>
                </a:lnTo>
                <a:lnTo>
                  <a:pt x="32250" y="46010"/>
                </a:lnTo>
                <a:lnTo>
                  <a:pt x="32250" y="46070"/>
                </a:lnTo>
                <a:lnTo>
                  <a:pt x="32250" y="46140"/>
                </a:lnTo>
                <a:lnTo>
                  <a:pt x="32260" y="46210"/>
                </a:lnTo>
                <a:lnTo>
                  <a:pt x="32300" y="46300"/>
                </a:lnTo>
                <a:lnTo>
                  <a:pt x="32370" y="46400"/>
                </a:lnTo>
                <a:lnTo>
                  <a:pt x="32410" y="46470"/>
                </a:lnTo>
                <a:lnTo>
                  <a:pt x="32430" y="46540"/>
                </a:lnTo>
                <a:lnTo>
                  <a:pt x="32440" y="46720"/>
                </a:lnTo>
                <a:lnTo>
                  <a:pt x="32490" y="46980"/>
                </a:lnTo>
                <a:lnTo>
                  <a:pt x="32490" y="47070"/>
                </a:lnTo>
                <a:lnTo>
                  <a:pt x="32480" y="47120"/>
                </a:lnTo>
                <a:lnTo>
                  <a:pt x="32450" y="47170"/>
                </a:lnTo>
                <a:lnTo>
                  <a:pt x="32400" y="47210"/>
                </a:lnTo>
                <a:lnTo>
                  <a:pt x="32360" y="47270"/>
                </a:lnTo>
                <a:lnTo>
                  <a:pt x="32340" y="47360"/>
                </a:lnTo>
                <a:lnTo>
                  <a:pt x="32440" y="47840"/>
                </a:lnTo>
                <a:lnTo>
                  <a:pt x="32450" y="47900"/>
                </a:lnTo>
                <a:lnTo>
                  <a:pt x="32440" y="47960"/>
                </a:lnTo>
                <a:lnTo>
                  <a:pt x="32390" y="48100"/>
                </a:lnTo>
                <a:lnTo>
                  <a:pt x="32380" y="48190"/>
                </a:lnTo>
                <a:lnTo>
                  <a:pt x="32410" y="48320"/>
                </a:lnTo>
                <a:lnTo>
                  <a:pt x="32450" y="48360"/>
                </a:lnTo>
                <a:lnTo>
                  <a:pt x="32490" y="48360"/>
                </a:lnTo>
                <a:lnTo>
                  <a:pt x="32530" y="48330"/>
                </a:lnTo>
                <a:lnTo>
                  <a:pt x="32570" y="48340"/>
                </a:lnTo>
                <a:lnTo>
                  <a:pt x="32780" y="48510"/>
                </a:lnTo>
                <a:lnTo>
                  <a:pt x="32850" y="48590"/>
                </a:lnTo>
                <a:lnTo>
                  <a:pt x="32870" y="48660"/>
                </a:lnTo>
                <a:lnTo>
                  <a:pt x="32850" y="48730"/>
                </a:lnTo>
                <a:lnTo>
                  <a:pt x="32810" y="48780"/>
                </a:lnTo>
                <a:lnTo>
                  <a:pt x="32760" y="48800"/>
                </a:lnTo>
                <a:lnTo>
                  <a:pt x="32730" y="48800"/>
                </a:lnTo>
                <a:lnTo>
                  <a:pt x="32680" y="48790"/>
                </a:lnTo>
                <a:lnTo>
                  <a:pt x="32630" y="48790"/>
                </a:lnTo>
                <a:lnTo>
                  <a:pt x="32570" y="48790"/>
                </a:lnTo>
                <a:lnTo>
                  <a:pt x="32520" y="48820"/>
                </a:lnTo>
                <a:lnTo>
                  <a:pt x="32330" y="49030"/>
                </a:lnTo>
                <a:lnTo>
                  <a:pt x="32290" y="49060"/>
                </a:lnTo>
                <a:lnTo>
                  <a:pt x="32240" y="49060"/>
                </a:lnTo>
                <a:lnTo>
                  <a:pt x="32060" y="49060"/>
                </a:lnTo>
                <a:lnTo>
                  <a:pt x="32000" y="49080"/>
                </a:lnTo>
                <a:lnTo>
                  <a:pt x="31840" y="49170"/>
                </a:lnTo>
                <a:lnTo>
                  <a:pt x="31790" y="49200"/>
                </a:lnTo>
                <a:lnTo>
                  <a:pt x="31700" y="49260"/>
                </a:lnTo>
                <a:lnTo>
                  <a:pt x="31620" y="49280"/>
                </a:lnTo>
                <a:lnTo>
                  <a:pt x="31200" y="49010"/>
                </a:lnTo>
                <a:lnTo>
                  <a:pt x="31040" y="48980"/>
                </a:lnTo>
                <a:lnTo>
                  <a:pt x="30940" y="48980"/>
                </a:lnTo>
                <a:lnTo>
                  <a:pt x="30850" y="49010"/>
                </a:lnTo>
                <a:lnTo>
                  <a:pt x="30810" y="49030"/>
                </a:lnTo>
                <a:lnTo>
                  <a:pt x="30610" y="49070"/>
                </a:lnTo>
                <a:lnTo>
                  <a:pt x="30540" y="49090"/>
                </a:lnTo>
                <a:lnTo>
                  <a:pt x="30480" y="49100"/>
                </a:lnTo>
                <a:lnTo>
                  <a:pt x="30370" y="49110"/>
                </a:lnTo>
                <a:lnTo>
                  <a:pt x="30300" y="49070"/>
                </a:lnTo>
                <a:lnTo>
                  <a:pt x="30280" y="49030"/>
                </a:lnTo>
                <a:lnTo>
                  <a:pt x="30310" y="48980"/>
                </a:lnTo>
                <a:lnTo>
                  <a:pt x="30360" y="48930"/>
                </a:lnTo>
                <a:lnTo>
                  <a:pt x="30390" y="48870"/>
                </a:lnTo>
                <a:lnTo>
                  <a:pt x="30400" y="48810"/>
                </a:lnTo>
                <a:lnTo>
                  <a:pt x="30350" y="48740"/>
                </a:lnTo>
                <a:lnTo>
                  <a:pt x="30300" y="48730"/>
                </a:lnTo>
                <a:lnTo>
                  <a:pt x="30190" y="48780"/>
                </a:lnTo>
                <a:lnTo>
                  <a:pt x="30130" y="48800"/>
                </a:lnTo>
                <a:lnTo>
                  <a:pt x="30000" y="48810"/>
                </a:lnTo>
                <a:lnTo>
                  <a:pt x="29620" y="48910"/>
                </a:lnTo>
                <a:lnTo>
                  <a:pt x="29560" y="48930"/>
                </a:lnTo>
                <a:lnTo>
                  <a:pt x="29520" y="48980"/>
                </a:lnTo>
                <a:lnTo>
                  <a:pt x="29410" y="49140"/>
                </a:lnTo>
                <a:lnTo>
                  <a:pt x="29380" y="49190"/>
                </a:lnTo>
                <a:lnTo>
                  <a:pt x="29300" y="49070"/>
                </a:lnTo>
                <a:lnTo>
                  <a:pt x="29020" y="49050"/>
                </a:lnTo>
                <a:lnTo>
                  <a:pt x="28790" y="49190"/>
                </a:lnTo>
                <a:lnTo>
                  <a:pt x="28800" y="49480"/>
                </a:lnTo>
                <a:lnTo>
                  <a:pt x="28630" y="49430"/>
                </a:lnTo>
                <a:lnTo>
                  <a:pt x="28510" y="49280"/>
                </a:lnTo>
                <a:lnTo>
                  <a:pt x="28400" y="49110"/>
                </a:lnTo>
                <a:lnTo>
                  <a:pt x="28300" y="49090"/>
                </a:lnTo>
                <a:lnTo>
                  <a:pt x="28240" y="49070"/>
                </a:lnTo>
                <a:lnTo>
                  <a:pt x="28050" y="48960"/>
                </a:lnTo>
                <a:lnTo>
                  <a:pt x="27910" y="48840"/>
                </a:lnTo>
                <a:lnTo>
                  <a:pt x="27830" y="48800"/>
                </a:lnTo>
                <a:lnTo>
                  <a:pt x="27500" y="48910"/>
                </a:lnTo>
                <a:lnTo>
                  <a:pt x="27340" y="48900"/>
                </a:lnTo>
                <a:lnTo>
                  <a:pt x="27270" y="48710"/>
                </a:lnTo>
                <a:lnTo>
                  <a:pt x="27240" y="48480"/>
                </a:lnTo>
                <a:lnTo>
                  <a:pt x="27140" y="48320"/>
                </a:lnTo>
                <a:lnTo>
                  <a:pt x="27000" y="48220"/>
                </a:lnTo>
                <a:lnTo>
                  <a:pt x="26830" y="48190"/>
                </a:lnTo>
                <a:lnTo>
                  <a:pt x="26410" y="48170"/>
                </a:lnTo>
                <a:lnTo>
                  <a:pt x="26250" y="48110"/>
                </a:lnTo>
                <a:lnTo>
                  <a:pt x="26300" y="48000"/>
                </a:lnTo>
                <a:lnTo>
                  <a:pt x="26200" y="47900"/>
                </a:lnTo>
                <a:lnTo>
                  <a:pt x="25870" y="47850"/>
                </a:lnTo>
                <a:lnTo>
                  <a:pt x="25660" y="47660"/>
                </a:lnTo>
                <a:lnTo>
                  <a:pt x="25490" y="47620"/>
                </a:lnTo>
                <a:lnTo>
                  <a:pt x="25410" y="47570"/>
                </a:lnTo>
                <a:lnTo>
                  <a:pt x="25360" y="47490"/>
                </a:lnTo>
                <a:lnTo>
                  <a:pt x="25290" y="47300"/>
                </a:lnTo>
                <a:lnTo>
                  <a:pt x="25230" y="47200"/>
                </a:lnTo>
                <a:lnTo>
                  <a:pt x="25240" y="47310"/>
                </a:lnTo>
                <a:lnTo>
                  <a:pt x="25270" y="47460"/>
                </a:lnTo>
                <a:lnTo>
                  <a:pt x="25280" y="47540"/>
                </a:lnTo>
                <a:lnTo>
                  <a:pt x="25250" y="47580"/>
                </a:lnTo>
                <a:lnTo>
                  <a:pt x="25200" y="47540"/>
                </a:lnTo>
                <a:lnTo>
                  <a:pt x="25140" y="47460"/>
                </a:lnTo>
                <a:lnTo>
                  <a:pt x="25000" y="46800"/>
                </a:lnTo>
                <a:lnTo>
                  <a:pt x="25030" y="46650"/>
                </a:lnTo>
                <a:lnTo>
                  <a:pt x="24930" y="46600"/>
                </a:lnTo>
                <a:lnTo>
                  <a:pt x="24880" y="46500"/>
                </a:lnTo>
                <a:lnTo>
                  <a:pt x="24850" y="46380"/>
                </a:lnTo>
                <a:lnTo>
                  <a:pt x="24810" y="46280"/>
                </a:lnTo>
                <a:lnTo>
                  <a:pt x="24720" y="46170"/>
                </a:lnTo>
                <a:lnTo>
                  <a:pt x="24620" y="46080"/>
                </a:lnTo>
                <a:lnTo>
                  <a:pt x="24550" y="46000"/>
                </a:lnTo>
                <a:lnTo>
                  <a:pt x="24490" y="45770"/>
                </a:lnTo>
                <a:lnTo>
                  <a:pt x="24410" y="45700"/>
                </a:lnTo>
                <a:lnTo>
                  <a:pt x="24300" y="45670"/>
                </a:lnTo>
                <a:lnTo>
                  <a:pt x="24200" y="45650"/>
                </a:lnTo>
                <a:lnTo>
                  <a:pt x="24150" y="45600"/>
                </a:lnTo>
                <a:lnTo>
                  <a:pt x="23960" y="45220"/>
                </a:lnTo>
                <a:lnTo>
                  <a:pt x="23620" y="44860"/>
                </a:lnTo>
                <a:lnTo>
                  <a:pt x="23430" y="44720"/>
                </a:lnTo>
                <a:lnTo>
                  <a:pt x="23270" y="44670"/>
                </a:lnTo>
                <a:lnTo>
                  <a:pt x="23190" y="44610"/>
                </a:lnTo>
                <a:lnTo>
                  <a:pt x="23150" y="44470"/>
                </a:lnTo>
                <a:lnTo>
                  <a:pt x="23130" y="44300"/>
                </a:lnTo>
                <a:lnTo>
                  <a:pt x="23120" y="44140"/>
                </a:lnTo>
                <a:lnTo>
                  <a:pt x="23130" y="43940"/>
                </a:lnTo>
                <a:lnTo>
                  <a:pt x="23170" y="43850"/>
                </a:lnTo>
                <a:lnTo>
                  <a:pt x="23330" y="43740"/>
                </a:lnTo>
                <a:lnTo>
                  <a:pt x="23300" y="43610"/>
                </a:lnTo>
                <a:lnTo>
                  <a:pt x="23390" y="43510"/>
                </a:lnTo>
                <a:lnTo>
                  <a:pt x="23630" y="43360"/>
                </a:lnTo>
                <a:lnTo>
                  <a:pt x="23700" y="43230"/>
                </a:lnTo>
                <a:lnTo>
                  <a:pt x="23800" y="42900"/>
                </a:lnTo>
                <a:lnTo>
                  <a:pt x="23880" y="42740"/>
                </a:lnTo>
                <a:lnTo>
                  <a:pt x="23990" y="42660"/>
                </a:lnTo>
                <a:lnTo>
                  <a:pt x="23980" y="42500"/>
                </a:lnTo>
                <a:lnTo>
                  <a:pt x="23910" y="42340"/>
                </a:lnTo>
                <a:lnTo>
                  <a:pt x="23840" y="42240"/>
                </a:lnTo>
                <a:lnTo>
                  <a:pt x="23740" y="42140"/>
                </a:lnTo>
                <a:lnTo>
                  <a:pt x="23370" y="41930"/>
                </a:lnTo>
                <a:lnTo>
                  <a:pt x="22660" y="41810"/>
                </a:lnTo>
                <a:lnTo>
                  <a:pt x="22440" y="41680"/>
                </a:lnTo>
                <a:lnTo>
                  <a:pt x="22520" y="41630"/>
                </a:lnTo>
                <a:lnTo>
                  <a:pt x="22590" y="41570"/>
                </a:lnTo>
                <a:lnTo>
                  <a:pt x="22660" y="41510"/>
                </a:lnTo>
                <a:lnTo>
                  <a:pt x="22860" y="41490"/>
                </a:lnTo>
                <a:lnTo>
                  <a:pt x="22910" y="41450"/>
                </a:lnTo>
                <a:lnTo>
                  <a:pt x="22930" y="41380"/>
                </a:lnTo>
                <a:lnTo>
                  <a:pt x="22950" y="41240"/>
                </a:lnTo>
                <a:lnTo>
                  <a:pt x="22950" y="41120"/>
                </a:lnTo>
                <a:lnTo>
                  <a:pt x="22880" y="40980"/>
                </a:lnTo>
                <a:lnTo>
                  <a:pt x="22860" y="40840"/>
                </a:lnTo>
                <a:lnTo>
                  <a:pt x="22870" y="40740"/>
                </a:lnTo>
                <a:lnTo>
                  <a:pt x="22900" y="40620"/>
                </a:lnTo>
                <a:lnTo>
                  <a:pt x="22940" y="40510"/>
                </a:lnTo>
                <a:lnTo>
                  <a:pt x="22990" y="40430"/>
                </a:lnTo>
                <a:lnTo>
                  <a:pt x="23140" y="40370"/>
                </a:lnTo>
                <a:lnTo>
                  <a:pt x="23710" y="40310"/>
                </a:lnTo>
                <a:lnTo>
                  <a:pt x="23750" y="40280"/>
                </a:lnTo>
                <a:lnTo>
                  <a:pt x="23790" y="40260"/>
                </a:lnTo>
                <a:lnTo>
                  <a:pt x="23840" y="40250"/>
                </a:lnTo>
                <a:lnTo>
                  <a:pt x="23890" y="40310"/>
                </a:lnTo>
                <a:lnTo>
                  <a:pt x="23940" y="40350"/>
                </a:lnTo>
                <a:lnTo>
                  <a:pt x="24250" y="40440"/>
                </a:lnTo>
                <a:lnTo>
                  <a:pt x="24350" y="40430"/>
                </a:lnTo>
                <a:lnTo>
                  <a:pt x="24300" y="40370"/>
                </a:lnTo>
                <a:lnTo>
                  <a:pt x="24380" y="40370"/>
                </a:lnTo>
                <a:lnTo>
                  <a:pt x="24440" y="40390"/>
                </a:lnTo>
                <a:lnTo>
                  <a:pt x="24500" y="40430"/>
                </a:lnTo>
                <a:lnTo>
                  <a:pt x="24560" y="40490"/>
                </a:lnTo>
                <a:lnTo>
                  <a:pt x="24430" y="40490"/>
                </a:lnTo>
                <a:lnTo>
                  <a:pt x="24430" y="40560"/>
                </a:lnTo>
                <a:lnTo>
                  <a:pt x="24690" y="40750"/>
                </a:lnTo>
                <a:lnTo>
                  <a:pt x="24940" y="40800"/>
                </a:lnTo>
                <a:lnTo>
                  <a:pt x="25010" y="40840"/>
                </a:lnTo>
                <a:lnTo>
                  <a:pt x="25140" y="40990"/>
                </a:lnTo>
                <a:lnTo>
                  <a:pt x="25280" y="41050"/>
                </a:lnTo>
                <a:lnTo>
                  <a:pt x="25620" y="41060"/>
                </a:lnTo>
                <a:lnTo>
                  <a:pt x="25490" y="40980"/>
                </a:lnTo>
                <a:lnTo>
                  <a:pt x="25240" y="40930"/>
                </a:lnTo>
                <a:lnTo>
                  <a:pt x="25130" y="40840"/>
                </a:lnTo>
                <a:lnTo>
                  <a:pt x="24940" y="40620"/>
                </a:lnTo>
                <a:lnTo>
                  <a:pt x="24730" y="40430"/>
                </a:lnTo>
                <a:lnTo>
                  <a:pt x="24510" y="40300"/>
                </a:lnTo>
                <a:lnTo>
                  <a:pt x="24390" y="40260"/>
                </a:lnTo>
                <a:lnTo>
                  <a:pt x="24240" y="40250"/>
                </a:lnTo>
                <a:lnTo>
                  <a:pt x="24190" y="40230"/>
                </a:lnTo>
                <a:lnTo>
                  <a:pt x="24100" y="40140"/>
                </a:lnTo>
                <a:lnTo>
                  <a:pt x="23870" y="40070"/>
                </a:lnTo>
                <a:lnTo>
                  <a:pt x="23010" y="40130"/>
                </a:lnTo>
                <a:lnTo>
                  <a:pt x="22820" y="40250"/>
                </a:lnTo>
                <a:lnTo>
                  <a:pt x="22780" y="40320"/>
                </a:lnTo>
                <a:lnTo>
                  <a:pt x="22750" y="40380"/>
                </a:lnTo>
                <a:lnTo>
                  <a:pt x="22720" y="40430"/>
                </a:lnTo>
                <a:lnTo>
                  <a:pt x="22650" y="40490"/>
                </a:lnTo>
                <a:lnTo>
                  <a:pt x="22470" y="40550"/>
                </a:lnTo>
                <a:lnTo>
                  <a:pt x="22320" y="40690"/>
                </a:lnTo>
                <a:lnTo>
                  <a:pt x="22210" y="40740"/>
                </a:lnTo>
                <a:lnTo>
                  <a:pt x="22090" y="40740"/>
                </a:lnTo>
                <a:lnTo>
                  <a:pt x="21970" y="40690"/>
                </a:lnTo>
                <a:lnTo>
                  <a:pt x="21880" y="40610"/>
                </a:lnTo>
                <a:lnTo>
                  <a:pt x="21730" y="40430"/>
                </a:lnTo>
                <a:lnTo>
                  <a:pt x="21630" y="40370"/>
                </a:lnTo>
                <a:lnTo>
                  <a:pt x="21530" y="40360"/>
                </a:lnTo>
                <a:lnTo>
                  <a:pt x="21470" y="40360"/>
                </a:lnTo>
                <a:lnTo>
                  <a:pt x="21420" y="40370"/>
                </a:lnTo>
                <a:lnTo>
                  <a:pt x="21380" y="40420"/>
                </a:lnTo>
                <a:lnTo>
                  <a:pt x="21350" y="40480"/>
                </a:lnTo>
                <a:lnTo>
                  <a:pt x="21340" y="40530"/>
                </a:lnTo>
                <a:lnTo>
                  <a:pt x="21340" y="40560"/>
                </a:lnTo>
                <a:lnTo>
                  <a:pt x="21160" y="40550"/>
                </a:lnTo>
                <a:lnTo>
                  <a:pt x="20580" y="40250"/>
                </a:lnTo>
                <a:lnTo>
                  <a:pt x="20580" y="40190"/>
                </a:lnTo>
                <a:lnTo>
                  <a:pt x="20720" y="40210"/>
                </a:lnTo>
                <a:lnTo>
                  <a:pt x="20980" y="40330"/>
                </a:lnTo>
                <a:lnTo>
                  <a:pt x="21120" y="40310"/>
                </a:lnTo>
                <a:lnTo>
                  <a:pt x="21230" y="40190"/>
                </a:lnTo>
                <a:lnTo>
                  <a:pt x="21170" y="40060"/>
                </a:lnTo>
                <a:lnTo>
                  <a:pt x="21050" y="39940"/>
                </a:lnTo>
                <a:lnTo>
                  <a:pt x="20960" y="39810"/>
                </a:lnTo>
                <a:lnTo>
                  <a:pt x="20910" y="39840"/>
                </a:lnTo>
                <a:lnTo>
                  <a:pt x="20890" y="39850"/>
                </a:lnTo>
                <a:lnTo>
                  <a:pt x="20870" y="39870"/>
                </a:lnTo>
                <a:lnTo>
                  <a:pt x="20900" y="39940"/>
                </a:lnTo>
                <a:lnTo>
                  <a:pt x="20900" y="39970"/>
                </a:lnTo>
                <a:lnTo>
                  <a:pt x="20870" y="40060"/>
                </a:lnTo>
                <a:lnTo>
                  <a:pt x="20830" y="40060"/>
                </a:lnTo>
                <a:lnTo>
                  <a:pt x="20820" y="39800"/>
                </a:lnTo>
                <a:lnTo>
                  <a:pt x="20740" y="39660"/>
                </a:lnTo>
                <a:lnTo>
                  <a:pt x="20490" y="39490"/>
                </a:lnTo>
                <a:lnTo>
                  <a:pt x="20980" y="39190"/>
                </a:lnTo>
                <a:lnTo>
                  <a:pt x="21050" y="39200"/>
                </a:lnTo>
                <a:lnTo>
                  <a:pt x="21110" y="39220"/>
                </a:lnTo>
                <a:lnTo>
                  <a:pt x="21210" y="39240"/>
                </a:lnTo>
                <a:lnTo>
                  <a:pt x="21200" y="39300"/>
                </a:lnTo>
                <a:lnTo>
                  <a:pt x="21190" y="39300"/>
                </a:lnTo>
                <a:lnTo>
                  <a:pt x="21170" y="39310"/>
                </a:lnTo>
                <a:lnTo>
                  <a:pt x="21210" y="39370"/>
                </a:lnTo>
                <a:lnTo>
                  <a:pt x="21270" y="39300"/>
                </a:lnTo>
                <a:lnTo>
                  <a:pt x="21490" y="39180"/>
                </a:lnTo>
                <a:lnTo>
                  <a:pt x="21510" y="39120"/>
                </a:lnTo>
                <a:lnTo>
                  <a:pt x="21410" y="39100"/>
                </a:lnTo>
                <a:lnTo>
                  <a:pt x="21260" y="39100"/>
                </a:lnTo>
                <a:lnTo>
                  <a:pt x="21160" y="39060"/>
                </a:lnTo>
                <a:lnTo>
                  <a:pt x="21210" y="38930"/>
                </a:lnTo>
                <a:lnTo>
                  <a:pt x="21110" y="38860"/>
                </a:lnTo>
                <a:lnTo>
                  <a:pt x="21080" y="38850"/>
                </a:lnTo>
                <a:lnTo>
                  <a:pt x="21090" y="38850"/>
                </a:lnTo>
                <a:lnTo>
                  <a:pt x="21130" y="38770"/>
                </a:lnTo>
                <a:lnTo>
                  <a:pt x="21170" y="38740"/>
                </a:lnTo>
                <a:lnTo>
                  <a:pt x="21250" y="38730"/>
                </a:lnTo>
                <a:lnTo>
                  <a:pt x="21310" y="38760"/>
                </a:lnTo>
                <a:lnTo>
                  <a:pt x="21370" y="38800"/>
                </a:lnTo>
                <a:lnTo>
                  <a:pt x="21430" y="38830"/>
                </a:lnTo>
                <a:lnTo>
                  <a:pt x="21490" y="38830"/>
                </a:lnTo>
                <a:lnTo>
                  <a:pt x="21610" y="38800"/>
                </a:lnTo>
                <a:lnTo>
                  <a:pt x="21670" y="38800"/>
                </a:lnTo>
                <a:lnTo>
                  <a:pt x="21730" y="38800"/>
                </a:lnTo>
                <a:lnTo>
                  <a:pt x="21790" y="38790"/>
                </a:lnTo>
                <a:lnTo>
                  <a:pt x="21860" y="38750"/>
                </a:lnTo>
                <a:lnTo>
                  <a:pt x="21950" y="38630"/>
                </a:lnTo>
                <a:lnTo>
                  <a:pt x="22000" y="38540"/>
                </a:lnTo>
                <a:lnTo>
                  <a:pt x="22030" y="38470"/>
                </a:lnTo>
                <a:lnTo>
                  <a:pt x="22050" y="38420"/>
                </a:lnTo>
                <a:lnTo>
                  <a:pt x="22060" y="38410"/>
                </a:lnTo>
                <a:lnTo>
                  <a:pt x="22080" y="38390"/>
                </a:lnTo>
                <a:lnTo>
                  <a:pt x="22120" y="38370"/>
                </a:lnTo>
                <a:lnTo>
                  <a:pt x="22190" y="38360"/>
                </a:lnTo>
                <a:lnTo>
                  <a:pt x="22230" y="38380"/>
                </a:lnTo>
                <a:lnTo>
                  <a:pt x="22260" y="38400"/>
                </a:lnTo>
                <a:lnTo>
                  <a:pt x="22270" y="38410"/>
                </a:lnTo>
                <a:lnTo>
                  <a:pt x="22280" y="38430"/>
                </a:lnTo>
                <a:lnTo>
                  <a:pt x="22310" y="38450"/>
                </a:lnTo>
                <a:lnTo>
                  <a:pt x="22360" y="38460"/>
                </a:lnTo>
                <a:lnTo>
                  <a:pt x="22440" y="38450"/>
                </a:lnTo>
                <a:lnTo>
                  <a:pt x="22520" y="38420"/>
                </a:lnTo>
                <a:lnTo>
                  <a:pt x="22620" y="38350"/>
                </a:lnTo>
                <a:lnTo>
                  <a:pt x="22680" y="38360"/>
                </a:lnTo>
                <a:lnTo>
                  <a:pt x="22700" y="38380"/>
                </a:lnTo>
                <a:lnTo>
                  <a:pt x="22700" y="38410"/>
                </a:lnTo>
                <a:lnTo>
                  <a:pt x="22700" y="38460"/>
                </a:lnTo>
                <a:lnTo>
                  <a:pt x="22700" y="38500"/>
                </a:lnTo>
                <a:lnTo>
                  <a:pt x="22710" y="38530"/>
                </a:lnTo>
                <a:lnTo>
                  <a:pt x="22730" y="38570"/>
                </a:lnTo>
                <a:lnTo>
                  <a:pt x="22770" y="38590"/>
                </a:lnTo>
                <a:lnTo>
                  <a:pt x="22820" y="38580"/>
                </a:lnTo>
                <a:lnTo>
                  <a:pt x="22860" y="38550"/>
                </a:lnTo>
                <a:lnTo>
                  <a:pt x="22910" y="38470"/>
                </a:lnTo>
                <a:lnTo>
                  <a:pt x="22940" y="38370"/>
                </a:lnTo>
                <a:lnTo>
                  <a:pt x="22970" y="38300"/>
                </a:lnTo>
                <a:lnTo>
                  <a:pt x="23040" y="38240"/>
                </a:lnTo>
                <a:lnTo>
                  <a:pt x="23110" y="38220"/>
                </a:lnTo>
                <a:lnTo>
                  <a:pt x="23190" y="38150"/>
                </a:lnTo>
                <a:lnTo>
                  <a:pt x="23250" y="38030"/>
                </a:lnTo>
                <a:lnTo>
                  <a:pt x="23320" y="37630"/>
                </a:lnTo>
                <a:lnTo>
                  <a:pt x="23370" y="37510"/>
                </a:lnTo>
                <a:lnTo>
                  <a:pt x="23390" y="37470"/>
                </a:lnTo>
                <a:lnTo>
                  <a:pt x="23400" y="37430"/>
                </a:lnTo>
                <a:lnTo>
                  <a:pt x="23390" y="37390"/>
                </a:lnTo>
                <a:lnTo>
                  <a:pt x="23390" y="37360"/>
                </a:lnTo>
                <a:lnTo>
                  <a:pt x="23410" y="37320"/>
                </a:lnTo>
                <a:lnTo>
                  <a:pt x="23410" y="37290"/>
                </a:lnTo>
                <a:lnTo>
                  <a:pt x="23400" y="37240"/>
                </a:lnTo>
                <a:lnTo>
                  <a:pt x="23380" y="37210"/>
                </a:lnTo>
                <a:lnTo>
                  <a:pt x="23430" y="37050"/>
                </a:lnTo>
                <a:lnTo>
                  <a:pt x="23620" y="36940"/>
                </a:lnTo>
                <a:lnTo>
                  <a:pt x="23710" y="36870"/>
                </a:lnTo>
                <a:lnTo>
                  <a:pt x="23740" y="36850"/>
                </a:lnTo>
                <a:lnTo>
                  <a:pt x="23780" y="36840"/>
                </a:lnTo>
                <a:lnTo>
                  <a:pt x="23980" y="36800"/>
                </a:lnTo>
                <a:lnTo>
                  <a:pt x="24190" y="36810"/>
                </a:lnTo>
                <a:lnTo>
                  <a:pt x="24310" y="36730"/>
                </a:lnTo>
                <a:lnTo>
                  <a:pt x="24760" y="36560"/>
                </a:lnTo>
                <a:lnTo>
                  <a:pt x="24950" y="36640"/>
                </a:lnTo>
                <a:lnTo>
                  <a:pt x="25070" y="36660"/>
                </a:lnTo>
                <a:lnTo>
                  <a:pt x="25130" y="36660"/>
                </a:lnTo>
                <a:lnTo>
                  <a:pt x="25880" y="36420"/>
                </a:lnTo>
                <a:lnTo>
                  <a:pt x="26050" y="36310"/>
                </a:lnTo>
                <a:lnTo>
                  <a:pt x="26150" y="36220"/>
                </a:lnTo>
                <a:lnTo>
                  <a:pt x="26180" y="36160"/>
                </a:lnTo>
                <a:lnTo>
                  <a:pt x="26220" y="36100"/>
                </a:lnTo>
                <a:lnTo>
                  <a:pt x="26270" y="36040"/>
                </a:lnTo>
                <a:lnTo>
                  <a:pt x="26320" y="35990"/>
                </a:lnTo>
                <a:lnTo>
                  <a:pt x="26450" y="35890"/>
                </a:lnTo>
                <a:lnTo>
                  <a:pt x="27090" y="35590"/>
                </a:lnTo>
                <a:lnTo>
                  <a:pt x="27190" y="35490"/>
                </a:lnTo>
                <a:lnTo>
                  <a:pt x="27260" y="35450"/>
                </a:lnTo>
                <a:lnTo>
                  <a:pt x="27450" y="35430"/>
                </a:lnTo>
                <a:lnTo>
                  <a:pt x="27580" y="35450"/>
                </a:lnTo>
                <a:lnTo>
                  <a:pt x="27650" y="35470"/>
                </a:lnTo>
                <a:lnTo>
                  <a:pt x="27710" y="35510"/>
                </a:lnTo>
                <a:lnTo>
                  <a:pt x="27750" y="35580"/>
                </a:lnTo>
                <a:lnTo>
                  <a:pt x="27770" y="35640"/>
                </a:lnTo>
                <a:lnTo>
                  <a:pt x="27860" y="35710"/>
                </a:lnTo>
                <a:lnTo>
                  <a:pt x="27940" y="35740"/>
                </a:lnTo>
                <a:lnTo>
                  <a:pt x="28560" y="35850"/>
                </a:lnTo>
                <a:lnTo>
                  <a:pt x="28610" y="35580"/>
                </a:lnTo>
                <a:lnTo>
                  <a:pt x="28670" y="35510"/>
                </a:lnTo>
                <a:lnTo>
                  <a:pt x="28700" y="35450"/>
                </a:lnTo>
                <a:lnTo>
                  <a:pt x="28730" y="35370"/>
                </a:lnTo>
                <a:lnTo>
                  <a:pt x="28780" y="35130"/>
                </a:lnTo>
                <a:lnTo>
                  <a:pt x="28810" y="35040"/>
                </a:lnTo>
                <a:lnTo>
                  <a:pt x="28870" y="34890"/>
                </a:lnTo>
                <a:lnTo>
                  <a:pt x="28920" y="34750"/>
                </a:lnTo>
                <a:lnTo>
                  <a:pt x="28980" y="34430"/>
                </a:lnTo>
                <a:lnTo>
                  <a:pt x="29020" y="34300"/>
                </a:lnTo>
                <a:lnTo>
                  <a:pt x="29050" y="34240"/>
                </a:lnTo>
                <a:lnTo>
                  <a:pt x="29080" y="34180"/>
                </a:lnTo>
                <a:lnTo>
                  <a:pt x="29170" y="34070"/>
                </a:lnTo>
                <a:lnTo>
                  <a:pt x="29220" y="34020"/>
                </a:lnTo>
                <a:lnTo>
                  <a:pt x="29280" y="33980"/>
                </a:lnTo>
                <a:lnTo>
                  <a:pt x="29350" y="33950"/>
                </a:lnTo>
                <a:lnTo>
                  <a:pt x="29420" y="33930"/>
                </a:lnTo>
                <a:lnTo>
                  <a:pt x="29640" y="33920"/>
                </a:lnTo>
                <a:lnTo>
                  <a:pt x="29700" y="33910"/>
                </a:lnTo>
                <a:lnTo>
                  <a:pt x="29760" y="33880"/>
                </a:lnTo>
                <a:lnTo>
                  <a:pt x="29810" y="33850"/>
                </a:lnTo>
                <a:lnTo>
                  <a:pt x="29860" y="33820"/>
                </a:lnTo>
                <a:lnTo>
                  <a:pt x="29870" y="33810"/>
                </a:lnTo>
                <a:lnTo>
                  <a:pt x="29870" y="33760"/>
                </a:lnTo>
                <a:lnTo>
                  <a:pt x="29870" y="33680"/>
                </a:lnTo>
                <a:lnTo>
                  <a:pt x="29850" y="33520"/>
                </a:lnTo>
                <a:lnTo>
                  <a:pt x="29850" y="33410"/>
                </a:lnTo>
                <a:lnTo>
                  <a:pt x="29860" y="33310"/>
                </a:lnTo>
                <a:lnTo>
                  <a:pt x="29860" y="33240"/>
                </a:lnTo>
                <a:lnTo>
                  <a:pt x="29830" y="33190"/>
                </a:lnTo>
                <a:lnTo>
                  <a:pt x="29730" y="33100"/>
                </a:lnTo>
                <a:lnTo>
                  <a:pt x="29700" y="33050"/>
                </a:lnTo>
                <a:lnTo>
                  <a:pt x="29690" y="33010"/>
                </a:lnTo>
                <a:lnTo>
                  <a:pt x="29680" y="32980"/>
                </a:lnTo>
                <a:lnTo>
                  <a:pt x="29610" y="32410"/>
                </a:lnTo>
                <a:lnTo>
                  <a:pt x="29620" y="32370"/>
                </a:lnTo>
                <a:lnTo>
                  <a:pt x="29640" y="32340"/>
                </a:lnTo>
                <a:lnTo>
                  <a:pt x="29660" y="32330"/>
                </a:lnTo>
                <a:lnTo>
                  <a:pt x="29670" y="32300"/>
                </a:lnTo>
                <a:lnTo>
                  <a:pt x="29680" y="32260"/>
                </a:lnTo>
                <a:lnTo>
                  <a:pt x="29680" y="32210"/>
                </a:lnTo>
                <a:lnTo>
                  <a:pt x="29640" y="31940"/>
                </a:lnTo>
                <a:lnTo>
                  <a:pt x="29630" y="31880"/>
                </a:lnTo>
                <a:lnTo>
                  <a:pt x="29610" y="31700"/>
                </a:lnTo>
                <a:lnTo>
                  <a:pt x="29600" y="31640"/>
                </a:lnTo>
                <a:lnTo>
                  <a:pt x="29590" y="31600"/>
                </a:lnTo>
                <a:lnTo>
                  <a:pt x="29550" y="31500"/>
                </a:lnTo>
                <a:lnTo>
                  <a:pt x="29530" y="31480"/>
                </a:lnTo>
                <a:lnTo>
                  <a:pt x="29510" y="31450"/>
                </a:lnTo>
                <a:lnTo>
                  <a:pt x="29490" y="31410"/>
                </a:lnTo>
                <a:lnTo>
                  <a:pt x="29490" y="31340"/>
                </a:lnTo>
                <a:lnTo>
                  <a:pt x="29520" y="31230"/>
                </a:lnTo>
                <a:lnTo>
                  <a:pt x="29550" y="31160"/>
                </a:lnTo>
                <a:lnTo>
                  <a:pt x="29670" y="30920"/>
                </a:lnTo>
                <a:lnTo>
                  <a:pt x="29690" y="30870"/>
                </a:lnTo>
                <a:lnTo>
                  <a:pt x="29690" y="30760"/>
                </a:lnTo>
                <a:lnTo>
                  <a:pt x="29680" y="30580"/>
                </a:lnTo>
                <a:lnTo>
                  <a:pt x="29610" y="29890"/>
                </a:lnTo>
                <a:lnTo>
                  <a:pt x="29610" y="29730"/>
                </a:lnTo>
                <a:lnTo>
                  <a:pt x="29630" y="29570"/>
                </a:lnTo>
                <a:lnTo>
                  <a:pt x="29630" y="29190"/>
                </a:lnTo>
                <a:close/>
                <a:moveTo>
                  <a:pt x="22200" y="45600"/>
                </a:moveTo>
                <a:lnTo>
                  <a:pt x="22270" y="45720"/>
                </a:lnTo>
                <a:lnTo>
                  <a:pt x="22130" y="45660"/>
                </a:lnTo>
                <a:lnTo>
                  <a:pt x="21630" y="45650"/>
                </a:lnTo>
                <a:lnTo>
                  <a:pt x="21560" y="45490"/>
                </a:lnTo>
                <a:lnTo>
                  <a:pt x="21610" y="45410"/>
                </a:lnTo>
                <a:lnTo>
                  <a:pt x="21720" y="45390"/>
                </a:lnTo>
                <a:lnTo>
                  <a:pt x="21840" y="45410"/>
                </a:lnTo>
                <a:lnTo>
                  <a:pt x="22080" y="45510"/>
                </a:lnTo>
                <a:lnTo>
                  <a:pt x="22200" y="45600"/>
                </a:lnTo>
                <a:close/>
                <a:moveTo>
                  <a:pt x="22970" y="43300"/>
                </a:moveTo>
                <a:lnTo>
                  <a:pt x="23030" y="43360"/>
                </a:lnTo>
                <a:lnTo>
                  <a:pt x="23060" y="43490"/>
                </a:lnTo>
                <a:lnTo>
                  <a:pt x="23080" y="43680"/>
                </a:lnTo>
                <a:lnTo>
                  <a:pt x="23050" y="43800"/>
                </a:lnTo>
                <a:lnTo>
                  <a:pt x="22950" y="43740"/>
                </a:lnTo>
                <a:lnTo>
                  <a:pt x="22850" y="43530"/>
                </a:lnTo>
                <a:lnTo>
                  <a:pt x="22720" y="43320"/>
                </a:lnTo>
                <a:lnTo>
                  <a:pt x="22570" y="43220"/>
                </a:lnTo>
                <a:lnTo>
                  <a:pt x="22400" y="43300"/>
                </a:lnTo>
                <a:lnTo>
                  <a:pt x="22300" y="43160"/>
                </a:lnTo>
                <a:lnTo>
                  <a:pt x="22210" y="42810"/>
                </a:lnTo>
                <a:lnTo>
                  <a:pt x="22100" y="42680"/>
                </a:lnTo>
                <a:lnTo>
                  <a:pt x="22450" y="42660"/>
                </a:lnTo>
                <a:lnTo>
                  <a:pt x="22570" y="42680"/>
                </a:lnTo>
                <a:lnTo>
                  <a:pt x="22690" y="42760"/>
                </a:lnTo>
                <a:lnTo>
                  <a:pt x="22710" y="42860"/>
                </a:lnTo>
                <a:lnTo>
                  <a:pt x="22680" y="42980"/>
                </a:lnTo>
                <a:lnTo>
                  <a:pt x="22690" y="43110"/>
                </a:lnTo>
                <a:lnTo>
                  <a:pt x="22760" y="43190"/>
                </a:lnTo>
                <a:lnTo>
                  <a:pt x="22970" y="43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