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Occitanie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France • State Map | Fully Editable Vector Shape</a:t>
            </a:r>
          </a:p>
        </p:txBody>
      </p:sp>
      <p:sp>
        <p:nvSpPr>
          <p:cNvPr id="101" name="Occitanie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34420" y="79430"/>
                </a:moveTo>
                <a:lnTo>
                  <a:pt x="34390" y="79280"/>
                </a:lnTo>
                <a:lnTo>
                  <a:pt x="34350" y="79070"/>
                </a:lnTo>
                <a:lnTo>
                  <a:pt x="34340" y="78950"/>
                </a:lnTo>
                <a:lnTo>
                  <a:pt x="34340" y="78900"/>
                </a:lnTo>
                <a:lnTo>
                  <a:pt x="34350" y="78840"/>
                </a:lnTo>
                <a:lnTo>
                  <a:pt x="34370" y="78780"/>
                </a:lnTo>
                <a:lnTo>
                  <a:pt x="34420" y="78710"/>
                </a:lnTo>
                <a:lnTo>
                  <a:pt x="34470" y="78650"/>
                </a:lnTo>
                <a:lnTo>
                  <a:pt x="34510" y="78580"/>
                </a:lnTo>
                <a:lnTo>
                  <a:pt x="34550" y="78500"/>
                </a:lnTo>
                <a:lnTo>
                  <a:pt x="34550" y="78370"/>
                </a:lnTo>
                <a:lnTo>
                  <a:pt x="34550" y="78290"/>
                </a:lnTo>
                <a:lnTo>
                  <a:pt x="34520" y="78170"/>
                </a:lnTo>
                <a:lnTo>
                  <a:pt x="34510" y="78110"/>
                </a:lnTo>
                <a:lnTo>
                  <a:pt x="34520" y="78050"/>
                </a:lnTo>
                <a:lnTo>
                  <a:pt x="34560" y="77980"/>
                </a:lnTo>
                <a:lnTo>
                  <a:pt x="34670" y="77870"/>
                </a:lnTo>
                <a:lnTo>
                  <a:pt x="34740" y="77780"/>
                </a:lnTo>
                <a:lnTo>
                  <a:pt x="34780" y="77740"/>
                </a:lnTo>
                <a:lnTo>
                  <a:pt x="34830" y="77730"/>
                </a:lnTo>
                <a:lnTo>
                  <a:pt x="35010" y="77720"/>
                </a:lnTo>
                <a:lnTo>
                  <a:pt x="35080" y="77710"/>
                </a:lnTo>
                <a:lnTo>
                  <a:pt x="35130" y="77670"/>
                </a:lnTo>
                <a:lnTo>
                  <a:pt x="35160" y="77610"/>
                </a:lnTo>
                <a:lnTo>
                  <a:pt x="35120" y="77450"/>
                </a:lnTo>
                <a:lnTo>
                  <a:pt x="35110" y="77350"/>
                </a:lnTo>
                <a:lnTo>
                  <a:pt x="35120" y="77220"/>
                </a:lnTo>
                <a:lnTo>
                  <a:pt x="35170" y="77140"/>
                </a:lnTo>
                <a:lnTo>
                  <a:pt x="35210" y="77090"/>
                </a:lnTo>
                <a:lnTo>
                  <a:pt x="35340" y="77030"/>
                </a:lnTo>
                <a:lnTo>
                  <a:pt x="35390" y="77000"/>
                </a:lnTo>
                <a:lnTo>
                  <a:pt x="35450" y="76940"/>
                </a:lnTo>
                <a:lnTo>
                  <a:pt x="35490" y="76870"/>
                </a:lnTo>
                <a:lnTo>
                  <a:pt x="35570" y="76660"/>
                </a:lnTo>
                <a:lnTo>
                  <a:pt x="35620" y="76610"/>
                </a:lnTo>
                <a:lnTo>
                  <a:pt x="35650" y="76590"/>
                </a:lnTo>
                <a:lnTo>
                  <a:pt x="35730" y="76620"/>
                </a:lnTo>
                <a:lnTo>
                  <a:pt x="35770" y="76600"/>
                </a:lnTo>
                <a:lnTo>
                  <a:pt x="35810" y="76540"/>
                </a:lnTo>
                <a:lnTo>
                  <a:pt x="35830" y="76470"/>
                </a:lnTo>
                <a:lnTo>
                  <a:pt x="35870" y="76270"/>
                </a:lnTo>
                <a:lnTo>
                  <a:pt x="35890" y="76210"/>
                </a:lnTo>
                <a:lnTo>
                  <a:pt x="35940" y="76160"/>
                </a:lnTo>
                <a:lnTo>
                  <a:pt x="36040" y="76060"/>
                </a:lnTo>
                <a:lnTo>
                  <a:pt x="36090" y="76000"/>
                </a:lnTo>
                <a:lnTo>
                  <a:pt x="36120" y="75950"/>
                </a:lnTo>
                <a:lnTo>
                  <a:pt x="36140" y="75900"/>
                </a:lnTo>
                <a:lnTo>
                  <a:pt x="36140" y="75850"/>
                </a:lnTo>
                <a:lnTo>
                  <a:pt x="36130" y="75810"/>
                </a:lnTo>
                <a:lnTo>
                  <a:pt x="36080" y="75650"/>
                </a:lnTo>
                <a:lnTo>
                  <a:pt x="36080" y="75530"/>
                </a:lnTo>
                <a:lnTo>
                  <a:pt x="36100" y="75440"/>
                </a:lnTo>
                <a:lnTo>
                  <a:pt x="36130" y="75370"/>
                </a:lnTo>
                <a:lnTo>
                  <a:pt x="36170" y="75320"/>
                </a:lnTo>
                <a:lnTo>
                  <a:pt x="36210" y="75270"/>
                </a:lnTo>
                <a:lnTo>
                  <a:pt x="36260" y="75240"/>
                </a:lnTo>
                <a:lnTo>
                  <a:pt x="36370" y="75210"/>
                </a:lnTo>
                <a:lnTo>
                  <a:pt x="36420" y="75180"/>
                </a:lnTo>
                <a:lnTo>
                  <a:pt x="36450" y="75120"/>
                </a:lnTo>
                <a:lnTo>
                  <a:pt x="36440" y="75040"/>
                </a:lnTo>
                <a:lnTo>
                  <a:pt x="36360" y="74850"/>
                </a:lnTo>
                <a:lnTo>
                  <a:pt x="36340" y="74740"/>
                </a:lnTo>
                <a:lnTo>
                  <a:pt x="36360" y="74420"/>
                </a:lnTo>
                <a:lnTo>
                  <a:pt x="36350" y="74360"/>
                </a:lnTo>
                <a:lnTo>
                  <a:pt x="36320" y="74320"/>
                </a:lnTo>
                <a:lnTo>
                  <a:pt x="36260" y="74320"/>
                </a:lnTo>
                <a:lnTo>
                  <a:pt x="36210" y="74350"/>
                </a:lnTo>
                <a:lnTo>
                  <a:pt x="36170" y="74390"/>
                </a:lnTo>
                <a:lnTo>
                  <a:pt x="36140" y="74440"/>
                </a:lnTo>
                <a:lnTo>
                  <a:pt x="36090" y="74480"/>
                </a:lnTo>
                <a:lnTo>
                  <a:pt x="36040" y="74480"/>
                </a:lnTo>
                <a:lnTo>
                  <a:pt x="36000" y="74430"/>
                </a:lnTo>
                <a:lnTo>
                  <a:pt x="35980" y="74260"/>
                </a:lnTo>
                <a:lnTo>
                  <a:pt x="36000" y="74180"/>
                </a:lnTo>
                <a:lnTo>
                  <a:pt x="36040" y="74150"/>
                </a:lnTo>
                <a:lnTo>
                  <a:pt x="36090" y="74170"/>
                </a:lnTo>
                <a:lnTo>
                  <a:pt x="36140" y="74170"/>
                </a:lnTo>
                <a:lnTo>
                  <a:pt x="36180" y="74150"/>
                </a:lnTo>
                <a:lnTo>
                  <a:pt x="36200" y="74100"/>
                </a:lnTo>
                <a:lnTo>
                  <a:pt x="36190" y="74030"/>
                </a:lnTo>
                <a:lnTo>
                  <a:pt x="36160" y="73930"/>
                </a:lnTo>
                <a:lnTo>
                  <a:pt x="36010" y="73560"/>
                </a:lnTo>
                <a:lnTo>
                  <a:pt x="35970" y="73500"/>
                </a:lnTo>
                <a:lnTo>
                  <a:pt x="35930" y="73460"/>
                </a:lnTo>
                <a:lnTo>
                  <a:pt x="35860" y="73420"/>
                </a:lnTo>
                <a:lnTo>
                  <a:pt x="35810" y="73370"/>
                </a:lnTo>
                <a:lnTo>
                  <a:pt x="35750" y="73200"/>
                </a:lnTo>
                <a:lnTo>
                  <a:pt x="35630" y="73120"/>
                </a:lnTo>
                <a:lnTo>
                  <a:pt x="35050" y="72990"/>
                </a:lnTo>
                <a:lnTo>
                  <a:pt x="34840" y="73010"/>
                </a:lnTo>
                <a:lnTo>
                  <a:pt x="34800" y="72950"/>
                </a:lnTo>
                <a:lnTo>
                  <a:pt x="34780" y="72910"/>
                </a:lnTo>
                <a:lnTo>
                  <a:pt x="34760" y="72810"/>
                </a:lnTo>
                <a:lnTo>
                  <a:pt x="34740" y="72760"/>
                </a:lnTo>
                <a:lnTo>
                  <a:pt x="34650" y="72700"/>
                </a:lnTo>
                <a:lnTo>
                  <a:pt x="34650" y="72650"/>
                </a:lnTo>
                <a:lnTo>
                  <a:pt x="34670" y="72580"/>
                </a:lnTo>
                <a:lnTo>
                  <a:pt x="34750" y="72490"/>
                </a:lnTo>
                <a:lnTo>
                  <a:pt x="34790" y="72390"/>
                </a:lnTo>
                <a:lnTo>
                  <a:pt x="34780" y="72320"/>
                </a:lnTo>
                <a:lnTo>
                  <a:pt x="34750" y="72260"/>
                </a:lnTo>
                <a:lnTo>
                  <a:pt x="34730" y="72200"/>
                </a:lnTo>
                <a:lnTo>
                  <a:pt x="34740" y="72160"/>
                </a:lnTo>
                <a:lnTo>
                  <a:pt x="34800" y="72130"/>
                </a:lnTo>
                <a:lnTo>
                  <a:pt x="34900" y="72130"/>
                </a:lnTo>
                <a:lnTo>
                  <a:pt x="34930" y="72110"/>
                </a:lnTo>
                <a:lnTo>
                  <a:pt x="34970" y="72060"/>
                </a:lnTo>
                <a:lnTo>
                  <a:pt x="35090" y="71770"/>
                </a:lnTo>
                <a:lnTo>
                  <a:pt x="35100" y="71710"/>
                </a:lnTo>
                <a:lnTo>
                  <a:pt x="35080" y="71660"/>
                </a:lnTo>
                <a:lnTo>
                  <a:pt x="35040" y="71610"/>
                </a:lnTo>
                <a:lnTo>
                  <a:pt x="35010" y="71560"/>
                </a:lnTo>
                <a:lnTo>
                  <a:pt x="35010" y="71500"/>
                </a:lnTo>
                <a:lnTo>
                  <a:pt x="35020" y="71430"/>
                </a:lnTo>
                <a:lnTo>
                  <a:pt x="35020" y="71290"/>
                </a:lnTo>
                <a:lnTo>
                  <a:pt x="35030" y="71220"/>
                </a:lnTo>
                <a:lnTo>
                  <a:pt x="35050" y="71140"/>
                </a:lnTo>
                <a:lnTo>
                  <a:pt x="35120" y="71030"/>
                </a:lnTo>
                <a:lnTo>
                  <a:pt x="35170" y="70890"/>
                </a:lnTo>
                <a:lnTo>
                  <a:pt x="35170" y="70830"/>
                </a:lnTo>
                <a:lnTo>
                  <a:pt x="35140" y="70770"/>
                </a:lnTo>
                <a:lnTo>
                  <a:pt x="35120" y="70720"/>
                </a:lnTo>
                <a:lnTo>
                  <a:pt x="35080" y="70610"/>
                </a:lnTo>
                <a:lnTo>
                  <a:pt x="35050" y="70560"/>
                </a:lnTo>
                <a:lnTo>
                  <a:pt x="34960" y="70460"/>
                </a:lnTo>
                <a:lnTo>
                  <a:pt x="34920" y="70400"/>
                </a:lnTo>
                <a:lnTo>
                  <a:pt x="34930" y="70340"/>
                </a:lnTo>
                <a:lnTo>
                  <a:pt x="34980" y="70270"/>
                </a:lnTo>
                <a:lnTo>
                  <a:pt x="35190" y="70100"/>
                </a:lnTo>
                <a:lnTo>
                  <a:pt x="35270" y="70070"/>
                </a:lnTo>
                <a:lnTo>
                  <a:pt x="35490" y="70100"/>
                </a:lnTo>
                <a:lnTo>
                  <a:pt x="35610" y="70100"/>
                </a:lnTo>
                <a:lnTo>
                  <a:pt x="35690" y="70090"/>
                </a:lnTo>
                <a:lnTo>
                  <a:pt x="35760" y="70030"/>
                </a:lnTo>
                <a:lnTo>
                  <a:pt x="35880" y="69880"/>
                </a:lnTo>
                <a:lnTo>
                  <a:pt x="36030" y="69770"/>
                </a:lnTo>
                <a:lnTo>
                  <a:pt x="36090" y="69740"/>
                </a:lnTo>
                <a:lnTo>
                  <a:pt x="36160" y="69720"/>
                </a:lnTo>
                <a:lnTo>
                  <a:pt x="36250" y="69750"/>
                </a:lnTo>
                <a:lnTo>
                  <a:pt x="36290" y="69790"/>
                </a:lnTo>
                <a:lnTo>
                  <a:pt x="36320" y="69830"/>
                </a:lnTo>
                <a:lnTo>
                  <a:pt x="36330" y="69870"/>
                </a:lnTo>
                <a:lnTo>
                  <a:pt x="36330" y="69920"/>
                </a:lnTo>
                <a:lnTo>
                  <a:pt x="36310" y="69960"/>
                </a:lnTo>
                <a:lnTo>
                  <a:pt x="36260" y="70030"/>
                </a:lnTo>
                <a:lnTo>
                  <a:pt x="36250" y="70070"/>
                </a:lnTo>
                <a:lnTo>
                  <a:pt x="36250" y="70130"/>
                </a:lnTo>
                <a:lnTo>
                  <a:pt x="36270" y="70170"/>
                </a:lnTo>
                <a:lnTo>
                  <a:pt x="36300" y="70200"/>
                </a:lnTo>
                <a:lnTo>
                  <a:pt x="36330" y="70220"/>
                </a:lnTo>
                <a:lnTo>
                  <a:pt x="36380" y="70240"/>
                </a:lnTo>
                <a:lnTo>
                  <a:pt x="36430" y="70250"/>
                </a:lnTo>
                <a:lnTo>
                  <a:pt x="36650" y="70270"/>
                </a:lnTo>
                <a:lnTo>
                  <a:pt x="36700" y="70260"/>
                </a:lnTo>
                <a:lnTo>
                  <a:pt x="36760" y="70220"/>
                </a:lnTo>
                <a:lnTo>
                  <a:pt x="36800" y="70140"/>
                </a:lnTo>
                <a:lnTo>
                  <a:pt x="36810" y="70070"/>
                </a:lnTo>
                <a:lnTo>
                  <a:pt x="36780" y="69850"/>
                </a:lnTo>
                <a:lnTo>
                  <a:pt x="36830" y="69750"/>
                </a:lnTo>
                <a:lnTo>
                  <a:pt x="36860" y="69700"/>
                </a:lnTo>
                <a:lnTo>
                  <a:pt x="37020" y="69640"/>
                </a:lnTo>
                <a:lnTo>
                  <a:pt x="37070" y="69630"/>
                </a:lnTo>
                <a:lnTo>
                  <a:pt x="37130" y="69650"/>
                </a:lnTo>
                <a:lnTo>
                  <a:pt x="37180" y="69730"/>
                </a:lnTo>
                <a:lnTo>
                  <a:pt x="37220" y="69750"/>
                </a:lnTo>
                <a:lnTo>
                  <a:pt x="37280" y="69740"/>
                </a:lnTo>
                <a:lnTo>
                  <a:pt x="37350" y="69690"/>
                </a:lnTo>
                <a:lnTo>
                  <a:pt x="37400" y="69630"/>
                </a:lnTo>
                <a:lnTo>
                  <a:pt x="37440" y="69580"/>
                </a:lnTo>
                <a:lnTo>
                  <a:pt x="37530" y="69400"/>
                </a:lnTo>
                <a:lnTo>
                  <a:pt x="37560" y="69360"/>
                </a:lnTo>
                <a:lnTo>
                  <a:pt x="37620" y="69320"/>
                </a:lnTo>
                <a:lnTo>
                  <a:pt x="37680" y="69310"/>
                </a:lnTo>
                <a:lnTo>
                  <a:pt x="37970" y="69430"/>
                </a:lnTo>
                <a:lnTo>
                  <a:pt x="38080" y="69490"/>
                </a:lnTo>
                <a:lnTo>
                  <a:pt x="38130" y="69500"/>
                </a:lnTo>
                <a:lnTo>
                  <a:pt x="38180" y="69500"/>
                </a:lnTo>
                <a:lnTo>
                  <a:pt x="38250" y="69480"/>
                </a:lnTo>
                <a:lnTo>
                  <a:pt x="38410" y="69370"/>
                </a:lnTo>
                <a:lnTo>
                  <a:pt x="38500" y="69320"/>
                </a:lnTo>
                <a:lnTo>
                  <a:pt x="38620" y="69300"/>
                </a:lnTo>
                <a:lnTo>
                  <a:pt x="39070" y="69080"/>
                </a:lnTo>
                <a:lnTo>
                  <a:pt x="39130" y="69020"/>
                </a:lnTo>
                <a:lnTo>
                  <a:pt x="39190" y="68990"/>
                </a:lnTo>
                <a:lnTo>
                  <a:pt x="39250" y="68980"/>
                </a:lnTo>
                <a:lnTo>
                  <a:pt x="39340" y="69010"/>
                </a:lnTo>
                <a:lnTo>
                  <a:pt x="39400" y="69020"/>
                </a:lnTo>
                <a:lnTo>
                  <a:pt x="39450" y="69020"/>
                </a:lnTo>
                <a:lnTo>
                  <a:pt x="39870" y="68860"/>
                </a:lnTo>
                <a:lnTo>
                  <a:pt x="39970" y="68840"/>
                </a:lnTo>
                <a:lnTo>
                  <a:pt x="40100" y="68890"/>
                </a:lnTo>
                <a:lnTo>
                  <a:pt x="40160" y="68940"/>
                </a:lnTo>
                <a:lnTo>
                  <a:pt x="40340" y="69120"/>
                </a:lnTo>
                <a:lnTo>
                  <a:pt x="40380" y="69150"/>
                </a:lnTo>
                <a:lnTo>
                  <a:pt x="40510" y="69120"/>
                </a:lnTo>
                <a:lnTo>
                  <a:pt x="40890" y="68890"/>
                </a:lnTo>
                <a:lnTo>
                  <a:pt x="40910" y="68800"/>
                </a:lnTo>
                <a:lnTo>
                  <a:pt x="40920" y="68750"/>
                </a:lnTo>
                <a:lnTo>
                  <a:pt x="40960" y="68620"/>
                </a:lnTo>
                <a:lnTo>
                  <a:pt x="41000" y="68560"/>
                </a:lnTo>
                <a:lnTo>
                  <a:pt x="41040" y="68520"/>
                </a:lnTo>
                <a:lnTo>
                  <a:pt x="41180" y="68460"/>
                </a:lnTo>
                <a:lnTo>
                  <a:pt x="41220" y="68420"/>
                </a:lnTo>
                <a:lnTo>
                  <a:pt x="41250" y="68350"/>
                </a:lnTo>
                <a:lnTo>
                  <a:pt x="41260" y="68300"/>
                </a:lnTo>
                <a:lnTo>
                  <a:pt x="41280" y="68250"/>
                </a:lnTo>
                <a:lnTo>
                  <a:pt x="41300" y="68220"/>
                </a:lnTo>
                <a:lnTo>
                  <a:pt x="41370" y="68190"/>
                </a:lnTo>
                <a:lnTo>
                  <a:pt x="41430" y="68190"/>
                </a:lnTo>
                <a:lnTo>
                  <a:pt x="41490" y="68200"/>
                </a:lnTo>
                <a:lnTo>
                  <a:pt x="41590" y="68250"/>
                </a:lnTo>
                <a:lnTo>
                  <a:pt x="41650" y="68270"/>
                </a:lnTo>
                <a:lnTo>
                  <a:pt x="41710" y="68270"/>
                </a:lnTo>
                <a:lnTo>
                  <a:pt x="41760" y="68260"/>
                </a:lnTo>
                <a:lnTo>
                  <a:pt x="41810" y="68230"/>
                </a:lnTo>
                <a:lnTo>
                  <a:pt x="41840" y="68180"/>
                </a:lnTo>
                <a:lnTo>
                  <a:pt x="41840" y="68110"/>
                </a:lnTo>
                <a:lnTo>
                  <a:pt x="41820" y="68060"/>
                </a:lnTo>
                <a:lnTo>
                  <a:pt x="41770" y="68010"/>
                </a:lnTo>
                <a:lnTo>
                  <a:pt x="41720" y="67990"/>
                </a:lnTo>
                <a:lnTo>
                  <a:pt x="41700" y="67960"/>
                </a:lnTo>
                <a:lnTo>
                  <a:pt x="41700" y="67910"/>
                </a:lnTo>
                <a:lnTo>
                  <a:pt x="41840" y="67810"/>
                </a:lnTo>
                <a:lnTo>
                  <a:pt x="41910" y="67740"/>
                </a:lnTo>
                <a:lnTo>
                  <a:pt x="42140" y="67230"/>
                </a:lnTo>
                <a:lnTo>
                  <a:pt x="42160" y="67180"/>
                </a:lnTo>
                <a:lnTo>
                  <a:pt x="42170" y="67120"/>
                </a:lnTo>
                <a:lnTo>
                  <a:pt x="42150" y="67070"/>
                </a:lnTo>
                <a:lnTo>
                  <a:pt x="42110" y="67030"/>
                </a:lnTo>
                <a:lnTo>
                  <a:pt x="42060" y="67000"/>
                </a:lnTo>
                <a:lnTo>
                  <a:pt x="41900" y="66950"/>
                </a:lnTo>
                <a:lnTo>
                  <a:pt x="41860" y="66920"/>
                </a:lnTo>
                <a:lnTo>
                  <a:pt x="41840" y="66870"/>
                </a:lnTo>
                <a:lnTo>
                  <a:pt x="41790" y="66780"/>
                </a:lnTo>
                <a:lnTo>
                  <a:pt x="41800" y="66720"/>
                </a:lnTo>
                <a:lnTo>
                  <a:pt x="41860" y="66590"/>
                </a:lnTo>
                <a:lnTo>
                  <a:pt x="41870" y="66530"/>
                </a:lnTo>
                <a:lnTo>
                  <a:pt x="41880" y="66480"/>
                </a:lnTo>
                <a:lnTo>
                  <a:pt x="41880" y="66420"/>
                </a:lnTo>
                <a:lnTo>
                  <a:pt x="41880" y="66360"/>
                </a:lnTo>
                <a:lnTo>
                  <a:pt x="41880" y="66300"/>
                </a:lnTo>
                <a:lnTo>
                  <a:pt x="41900" y="66250"/>
                </a:lnTo>
                <a:lnTo>
                  <a:pt x="41940" y="66210"/>
                </a:lnTo>
                <a:lnTo>
                  <a:pt x="42000" y="66200"/>
                </a:lnTo>
                <a:lnTo>
                  <a:pt x="42060" y="66230"/>
                </a:lnTo>
                <a:lnTo>
                  <a:pt x="42100" y="66280"/>
                </a:lnTo>
                <a:lnTo>
                  <a:pt x="42180" y="66320"/>
                </a:lnTo>
                <a:lnTo>
                  <a:pt x="42300" y="66340"/>
                </a:lnTo>
                <a:lnTo>
                  <a:pt x="42810" y="66300"/>
                </a:lnTo>
                <a:lnTo>
                  <a:pt x="42890" y="66210"/>
                </a:lnTo>
                <a:lnTo>
                  <a:pt x="42890" y="66200"/>
                </a:lnTo>
                <a:lnTo>
                  <a:pt x="42900" y="65990"/>
                </a:lnTo>
                <a:lnTo>
                  <a:pt x="42910" y="65910"/>
                </a:lnTo>
                <a:lnTo>
                  <a:pt x="42910" y="65830"/>
                </a:lnTo>
                <a:lnTo>
                  <a:pt x="42870" y="65750"/>
                </a:lnTo>
                <a:lnTo>
                  <a:pt x="42770" y="65670"/>
                </a:lnTo>
                <a:lnTo>
                  <a:pt x="42720" y="65620"/>
                </a:lnTo>
                <a:lnTo>
                  <a:pt x="42700" y="65560"/>
                </a:lnTo>
                <a:lnTo>
                  <a:pt x="42680" y="65450"/>
                </a:lnTo>
                <a:lnTo>
                  <a:pt x="42660" y="65410"/>
                </a:lnTo>
                <a:lnTo>
                  <a:pt x="42640" y="65370"/>
                </a:lnTo>
                <a:lnTo>
                  <a:pt x="42620" y="65330"/>
                </a:lnTo>
                <a:lnTo>
                  <a:pt x="42610" y="65270"/>
                </a:lnTo>
                <a:lnTo>
                  <a:pt x="42620" y="65150"/>
                </a:lnTo>
                <a:lnTo>
                  <a:pt x="42610" y="65100"/>
                </a:lnTo>
                <a:lnTo>
                  <a:pt x="42590" y="65050"/>
                </a:lnTo>
                <a:lnTo>
                  <a:pt x="42550" y="65000"/>
                </a:lnTo>
                <a:lnTo>
                  <a:pt x="42510" y="64950"/>
                </a:lnTo>
                <a:lnTo>
                  <a:pt x="42490" y="64920"/>
                </a:lnTo>
                <a:lnTo>
                  <a:pt x="42480" y="64870"/>
                </a:lnTo>
                <a:lnTo>
                  <a:pt x="42510" y="64810"/>
                </a:lnTo>
                <a:lnTo>
                  <a:pt x="42570" y="64740"/>
                </a:lnTo>
                <a:lnTo>
                  <a:pt x="42870" y="64590"/>
                </a:lnTo>
                <a:lnTo>
                  <a:pt x="42970" y="64510"/>
                </a:lnTo>
                <a:lnTo>
                  <a:pt x="43080" y="64410"/>
                </a:lnTo>
                <a:lnTo>
                  <a:pt x="43230" y="64250"/>
                </a:lnTo>
                <a:lnTo>
                  <a:pt x="43300" y="64150"/>
                </a:lnTo>
                <a:lnTo>
                  <a:pt x="43570" y="63650"/>
                </a:lnTo>
                <a:lnTo>
                  <a:pt x="43670" y="63570"/>
                </a:lnTo>
                <a:lnTo>
                  <a:pt x="43730" y="63540"/>
                </a:lnTo>
                <a:lnTo>
                  <a:pt x="43840" y="63530"/>
                </a:lnTo>
                <a:lnTo>
                  <a:pt x="43900" y="63510"/>
                </a:lnTo>
                <a:lnTo>
                  <a:pt x="43950" y="63480"/>
                </a:lnTo>
                <a:lnTo>
                  <a:pt x="44040" y="63390"/>
                </a:lnTo>
                <a:lnTo>
                  <a:pt x="44090" y="63350"/>
                </a:lnTo>
                <a:lnTo>
                  <a:pt x="44200" y="63310"/>
                </a:lnTo>
                <a:lnTo>
                  <a:pt x="44270" y="63260"/>
                </a:lnTo>
                <a:lnTo>
                  <a:pt x="44350" y="63190"/>
                </a:lnTo>
                <a:lnTo>
                  <a:pt x="44440" y="63060"/>
                </a:lnTo>
                <a:lnTo>
                  <a:pt x="44480" y="62970"/>
                </a:lnTo>
                <a:lnTo>
                  <a:pt x="44490" y="62880"/>
                </a:lnTo>
                <a:lnTo>
                  <a:pt x="44460" y="62820"/>
                </a:lnTo>
                <a:lnTo>
                  <a:pt x="44420" y="62780"/>
                </a:lnTo>
                <a:lnTo>
                  <a:pt x="44410" y="62710"/>
                </a:lnTo>
                <a:lnTo>
                  <a:pt x="44430" y="62640"/>
                </a:lnTo>
                <a:lnTo>
                  <a:pt x="44510" y="62530"/>
                </a:lnTo>
                <a:lnTo>
                  <a:pt x="44570" y="62490"/>
                </a:lnTo>
                <a:lnTo>
                  <a:pt x="44630" y="62480"/>
                </a:lnTo>
                <a:lnTo>
                  <a:pt x="44690" y="62480"/>
                </a:lnTo>
                <a:lnTo>
                  <a:pt x="44740" y="62450"/>
                </a:lnTo>
                <a:lnTo>
                  <a:pt x="44790" y="62370"/>
                </a:lnTo>
                <a:lnTo>
                  <a:pt x="44860" y="62220"/>
                </a:lnTo>
                <a:lnTo>
                  <a:pt x="44910" y="62140"/>
                </a:lnTo>
                <a:lnTo>
                  <a:pt x="44960" y="62080"/>
                </a:lnTo>
                <a:lnTo>
                  <a:pt x="45130" y="61930"/>
                </a:lnTo>
                <a:lnTo>
                  <a:pt x="45170" y="61880"/>
                </a:lnTo>
                <a:lnTo>
                  <a:pt x="45200" y="61820"/>
                </a:lnTo>
                <a:lnTo>
                  <a:pt x="45200" y="61760"/>
                </a:lnTo>
                <a:lnTo>
                  <a:pt x="45180" y="61680"/>
                </a:lnTo>
                <a:lnTo>
                  <a:pt x="45180" y="61620"/>
                </a:lnTo>
                <a:lnTo>
                  <a:pt x="45220" y="61560"/>
                </a:lnTo>
                <a:lnTo>
                  <a:pt x="45250" y="61480"/>
                </a:lnTo>
                <a:lnTo>
                  <a:pt x="45260" y="61380"/>
                </a:lnTo>
                <a:lnTo>
                  <a:pt x="45120" y="60940"/>
                </a:lnTo>
                <a:lnTo>
                  <a:pt x="45150" y="60800"/>
                </a:lnTo>
                <a:lnTo>
                  <a:pt x="45330" y="60660"/>
                </a:lnTo>
                <a:lnTo>
                  <a:pt x="45430" y="60620"/>
                </a:lnTo>
                <a:lnTo>
                  <a:pt x="45450" y="60600"/>
                </a:lnTo>
                <a:lnTo>
                  <a:pt x="45510" y="60540"/>
                </a:lnTo>
                <a:lnTo>
                  <a:pt x="45600" y="60520"/>
                </a:lnTo>
                <a:lnTo>
                  <a:pt x="45620" y="60500"/>
                </a:lnTo>
                <a:lnTo>
                  <a:pt x="45680" y="60430"/>
                </a:lnTo>
                <a:lnTo>
                  <a:pt x="45730" y="60400"/>
                </a:lnTo>
                <a:lnTo>
                  <a:pt x="45770" y="60400"/>
                </a:lnTo>
                <a:lnTo>
                  <a:pt x="45800" y="60440"/>
                </a:lnTo>
                <a:lnTo>
                  <a:pt x="45820" y="60490"/>
                </a:lnTo>
                <a:lnTo>
                  <a:pt x="45830" y="60530"/>
                </a:lnTo>
                <a:lnTo>
                  <a:pt x="45870" y="60550"/>
                </a:lnTo>
                <a:lnTo>
                  <a:pt x="46010" y="60490"/>
                </a:lnTo>
                <a:lnTo>
                  <a:pt x="46090" y="60480"/>
                </a:lnTo>
                <a:lnTo>
                  <a:pt x="46270" y="60540"/>
                </a:lnTo>
                <a:lnTo>
                  <a:pt x="46370" y="60600"/>
                </a:lnTo>
                <a:lnTo>
                  <a:pt x="46570" y="60740"/>
                </a:lnTo>
                <a:lnTo>
                  <a:pt x="46780" y="60930"/>
                </a:lnTo>
                <a:lnTo>
                  <a:pt x="46820" y="60980"/>
                </a:lnTo>
                <a:lnTo>
                  <a:pt x="46830" y="61040"/>
                </a:lnTo>
                <a:lnTo>
                  <a:pt x="46860" y="61090"/>
                </a:lnTo>
                <a:lnTo>
                  <a:pt x="46910" y="61140"/>
                </a:lnTo>
                <a:lnTo>
                  <a:pt x="47030" y="61200"/>
                </a:lnTo>
                <a:lnTo>
                  <a:pt x="47100" y="61250"/>
                </a:lnTo>
                <a:lnTo>
                  <a:pt x="47160" y="61290"/>
                </a:lnTo>
                <a:lnTo>
                  <a:pt x="47190" y="61330"/>
                </a:lnTo>
                <a:lnTo>
                  <a:pt x="47230" y="61360"/>
                </a:lnTo>
                <a:lnTo>
                  <a:pt x="47310" y="61380"/>
                </a:lnTo>
                <a:lnTo>
                  <a:pt x="47440" y="61380"/>
                </a:lnTo>
                <a:lnTo>
                  <a:pt x="47760" y="61270"/>
                </a:lnTo>
                <a:lnTo>
                  <a:pt x="48110" y="61070"/>
                </a:lnTo>
                <a:lnTo>
                  <a:pt x="48170" y="61060"/>
                </a:lnTo>
                <a:lnTo>
                  <a:pt x="48220" y="61060"/>
                </a:lnTo>
                <a:lnTo>
                  <a:pt x="48280" y="61090"/>
                </a:lnTo>
                <a:lnTo>
                  <a:pt x="48310" y="61130"/>
                </a:lnTo>
                <a:lnTo>
                  <a:pt x="48340" y="61140"/>
                </a:lnTo>
                <a:lnTo>
                  <a:pt x="48390" y="61140"/>
                </a:lnTo>
                <a:lnTo>
                  <a:pt x="48550" y="61050"/>
                </a:lnTo>
                <a:lnTo>
                  <a:pt x="48580" y="61040"/>
                </a:lnTo>
                <a:lnTo>
                  <a:pt x="48710" y="61020"/>
                </a:lnTo>
                <a:lnTo>
                  <a:pt x="49040" y="61010"/>
                </a:lnTo>
                <a:lnTo>
                  <a:pt x="49120" y="61180"/>
                </a:lnTo>
                <a:lnTo>
                  <a:pt x="49170" y="61700"/>
                </a:lnTo>
                <a:lnTo>
                  <a:pt x="49210" y="61850"/>
                </a:lnTo>
                <a:lnTo>
                  <a:pt x="49260" y="61970"/>
                </a:lnTo>
                <a:lnTo>
                  <a:pt x="49520" y="62390"/>
                </a:lnTo>
                <a:lnTo>
                  <a:pt x="49620" y="62580"/>
                </a:lnTo>
                <a:lnTo>
                  <a:pt x="49650" y="62680"/>
                </a:lnTo>
                <a:lnTo>
                  <a:pt x="49660" y="62770"/>
                </a:lnTo>
                <a:lnTo>
                  <a:pt x="49560" y="63240"/>
                </a:lnTo>
                <a:lnTo>
                  <a:pt x="49510" y="63360"/>
                </a:lnTo>
                <a:lnTo>
                  <a:pt x="49500" y="63430"/>
                </a:lnTo>
                <a:lnTo>
                  <a:pt x="49530" y="63450"/>
                </a:lnTo>
                <a:lnTo>
                  <a:pt x="49630" y="63500"/>
                </a:lnTo>
                <a:lnTo>
                  <a:pt x="49680" y="63550"/>
                </a:lnTo>
                <a:lnTo>
                  <a:pt x="49700" y="63600"/>
                </a:lnTo>
                <a:lnTo>
                  <a:pt x="49740" y="63850"/>
                </a:lnTo>
                <a:lnTo>
                  <a:pt x="49770" y="63940"/>
                </a:lnTo>
                <a:lnTo>
                  <a:pt x="49800" y="64010"/>
                </a:lnTo>
                <a:lnTo>
                  <a:pt x="49880" y="64080"/>
                </a:lnTo>
                <a:lnTo>
                  <a:pt x="49950" y="64090"/>
                </a:lnTo>
                <a:lnTo>
                  <a:pt x="50010" y="63870"/>
                </a:lnTo>
                <a:lnTo>
                  <a:pt x="50100" y="63820"/>
                </a:lnTo>
                <a:lnTo>
                  <a:pt x="50160" y="63820"/>
                </a:lnTo>
                <a:lnTo>
                  <a:pt x="50540" y="63690"/>
                </a:lnTo>
                <a:lnTo>
                  <a:pt x="50610" y="63680"/>
                </a:lnTo>
                <a:lnTo>
                  <a:pt x="50670" y="63700"/>
                </a:lnTo>
                <a:lnTo>
                  <a:pt x="50710" y="63750"/>
                </a:lnTo>
                <a:lnTo>
                  <a:pt x="50730" y="63790"/>
                </a:lnTo>
                <a:lnTo>
                  <a:pt x="50780" y="63830"/>
                </a:lnTo>
                <a:lnTo>
                  <a:pt x="50820" y="63830"/>
                </a:lnTo>
                <a:lnTo>
                  <a:pt x="50860" y="63810"/>
                </a:lnTo>
                <a:lnTo>
                  <a:pt x="50920" y="63770"/>
                </a:lnTo>
                <a:lnTo>
                  <a:pt x="50950" y="63760"/>
                </a:lnTo>
                <a:lnTo>
                  <a:pt x="50990" y="63760"/>
                </a:lnTo>
                <a:lnTo>
                  <a:pt x="51060" y="63770"/>
                </a:lnTo>
                <a:lnTo>
                  <a:pt x="51290" y="63770"/>
                </a:lnTo>
                <a:lnTo>
                  <a:pt x="51490" y="63750"/>
                </a:lnTo>
                <a:lnTo>
                  <a:pt x="51600" y="63690"/>
                </a:lnTo>
                <a:lnTo>
                  <a:pt x="51660" y="63630"/>
                </a:lnTo>
                <a:lnTo>
                  <a:pt x="51730" y="63520"/>
                </a:lnTo>
                <a:lnTo>
                  <a:pt x="51920" y="63310"/>
                </a:lnTo>
                <a:lnTo>
                  <a:pt x="51960" y="63260"/>
                </a:lnTo>
                <a:lnTo>
                  <a:pt x="51980" y="63210"/>
                </a:lnTo>
                <a:lnTo>
                  <a:pt x="52000" y="63160"/>
                </a:lnTo>
                <a:lnTo>
                  <a:pt x="52030" y="62990"/>
                </a:lnTo>
                <a:lnTo>
                  <a:pt x="52040" y="62940"/>
                </a:lnTo>
                <a:lnTo>
                  <a:pt x="52110" y="62790"/>
                </a:lnTo>
                <a:lnTo>
                  <a:pt x="52250" y="62590"/>
                </a:lnTo>
                <a:lnTo>
                  <a:pt x="52290" y="62520"/>
                </a:lnTo>
                <a:lnTo>
                  <a:pt x="52300" y="62470"/>
                </a:lnTo>
                <a:lnTo>
                  <a:pt x="52320" y="62350"/>
                </a:lnTo>
                <a:lnTo>
                  <a:pt x="52330" y="62300"/>
                </a:lnTo>
                <a:lnTo>
                  <a:pt x="52360" y="62240"/>
                </a:lnTo>
                <a:lnTo>
                  <a:pt x="53180" y="61360"/>
                </a:lnTo>
                <a:lnTo>
                  <a:pt x="53220" y="61370"/>
                </a:lnTo>
                <a:lnTo>
                  <a:pt x="53260" y="61400"/>
                </a:lnTo>
                <a:lnTo>
                  <a:pt x="53290" y="61460"/>
                </a:lnTo>
                <a:lnTo>
                  <a:pt x="53320" y="61510"/>
                </a:lnTo>
                <a:lnTo>
                  <a:pt x="53410" y="61610"/>
                </a:lnTo>
                <a:lnTo>
                  <a:pt x="53440" y="61670"/>
                </a:lnTo>
                <a:lnTo>
                  <a:pt x="53460" y="61730"/>
                </a:lnTo>
                <a:lnTo>
                  <a:pt x="53470" y="61790"/>
                </a:lnTo>
                <a:lnTo>
                  <a:pt x="53470" y="61840"/>
                </a:lnTo>
                <a:lnTo>
                  <a:pt x="53460" y="61950"/>
                </a:lnTo>
                <a:lnTo>
                  <a:pt x="53480" y="61990"/>
                </a:lnTo>
                <a:lnTo>
                  <a:pt x="53520" y="62000"/>
                </a:lnTo>
                <a:lnTo>
                  <a:pt x="53700" y="61960"/>
                </a:lnTo>
                <a:lnTo>
                  <a:pt x="53760" y="61960"/>
                </a:lnTo>
                <a:lnTo>
                  <a:pt x="53790" y="61970"/>
                </a:lnTo>
                <a:lnTo>
                  <a:pt x="53820" y="61980"/>
                </a:lnTo>
                <a:lnTo>
                  <a:pt x="53880" y="62120"/>
                </a:lnTo>
                <a:lnTo>
                  <a:pt x="54010" y="62280"/>
                </a:lnTo>
                <a:lnTo>
                  <a:pt x="54040" y="62340"/>
                </a:lnTo>
                <a:lnTo>
                  <a:pt x="54090" y="62510"/>
                </a:lnTo>
                <a:lnTo>
                  <a:pt x="54120" y="62570"/>
                </a:lnTo>
                <a:lnTo>
                  <a:pt x="54160" y="62610"/>
                </a:lnTo>
                <a:lnTo>
                  <a:pt x="54210" y="62640"/>
                </a:lnTo>
                <a:lnTo>
                  <a:pt x="54350" y="62690"/>
                </a:lnTo>
                <a:lnTo>
                  <a:pt x="54380" y="62700"/>
                </a:lnTo>
                <a:lnTo>
                  <a:pt x="54410" y="62730"/>
                </a:lnTo>
                <a:lnTo>
                  <a:pt x="54430" y="62780"/>
                </a:lnTo>
                <a:lnTo>
                  <a:pt x="54410" y="62820"/>
                </a:lnTo>
                <a:lnTo>
                  <a:pt x="54350" y="62850"/>
                </a:lnTo>
                <a:lnTo>
                  <a:pt x="54310" y="62880"/>
                </a:lnTo>
                <a:lnTo>
                  <a:pt x="54290" y="62920"/>
                </a:lnTo>
                <a:lnTo>
                  <a:pt x="54310" y="62970"/>
                </a:lnTo>
                <a:lnTo>
                  <a:pt x="54340" y="63030"/>
                </a:lnTo>
                <a:lnTo>
                  <a:pt x="54350" y="63090"/>
                </a:lnTo>
                <a:lnTo>
                  <a:pt x="54360" y="63140"/>
                </a:lnTo>
                <a:lnTo>
                  <a:pt x="54370" y="63320"/>
                </a:lnTo>
                <a:lnTo>
                  <a:pt x="54380" y="63380"/>
                </a:lnTo>
                <a:lnTo>
                  <a:pt x="54410" y="63490"/>
                </a:lnTo>
                <a:lnTo>
                  <a:pt x="54460" y="63610"/>
                </a:lnTo>
                <a:lnTo>
                  <a:pt x="54490" y="63660"/>
                </a:lnTo>
                <a:lnTo>
                  <a:pt x="54540" y="63720"/>
                </a:lnTo>
                <a:lnTo>
                  <a:pt x="54740" y="63900"/>
                </a:lnTo>
                <a:lnTo>
                  <a:pt x="54830" y="63620"/>
                </a:lnTo>
                <a:lnTo>
                  <a:pt x="54890" y="63500"/>
                </a:lnTo>
                <a:lnTo>
                  <a:pt x="55000" y="63350"/>
                </a:lnTo>
                <a:lnTo>
                  <a:pt x="55020" y="63280"/>
                </a:lnTo>
                <a:lnTo>
                  <a:pt x="55060" y="62980"/>
                </a:lnTo>
                <a:lnTo>
                  <a:pt x="55140" y="62610"/>
                </a:lnTo>
                <a:lnTo>
                  <a:pt x="55200" y="62450"/>
                </a:lnTo>
                <a:lnTo>
                  <a:pt x="55250" y="62340"/>
                </a:lnTo>
                <a:lnTo>
                  <a:pt x="55360" y="62280"/>
                </a:lnTo>
                <a:lnTo>
                  <a:pt x="55420" y="62220"/>
                </a:lnTo>
                <a:lnTo>
                  <a:pt x="55470" y="62030"/>
                </a:lnTo>
                <a:lnTo>
                  <a:pt x="55490" y="61830"/>
                </a:lnTo>
                <a:lnTo>
                  <a:pt x="55530" y="61770"/>
                </a:lnTo>
                <a:lnTo>
                  <a:pt x="55580" y="61720"/>
                </a:lnTo>
                <a:lnTo>
                  <a:pt x="55640" y="61710"/>
                </a:lnTo>
                <a:lnTo>
                  <a:pt x="55680" y="61730"/>
                </a:lnTo>
                <a:lnTo>
                  <a:pt x="55780" y="61890"/>
                </a:lnTo>
                <a:lnTo>
                  <a:pt x="55820" y="61930"/>
                </a:lnTo>
                <a:lnTo>
                  <a:pt x="55910" y="61920"/>
                </a:lnTo>
                <a:lnTo>
                  <a:pt x="56030" y="61840"/>
                </a:lnTo>
                <a:lnTo>
                  <a:pt x="56380" y="61480"/>
                </a:lnTo>
                <a:lnTo>
                  <a:pt x="56460" y="61440"/>
                </a:lnTo>
                <a:lnTo>
                  <a:pt x="56510" y="61460"/>
                </a:lnTo>
                <a:lnTo>
                  <a:pt x="56570" y="61460"/>
                </a:lnTo>
                <a:lnTo>
                  <a:pt x="56630" y="61440"/>
                </a:lnTo>
                <a:lnTo>
                  <a:pt x="56700" y="61410"/>
                </a:lnTo>
                <a:lnTo>
                  <a:pt x="56960" y="61230"/>
                </a:lnTo>
                <a:lnTo>
                  <a:pt x="57000" y="61210"/>
                </a:lnTo>
                <a:lnTo>
                  <a:pt x="57080" y="61190"/>
                </a:lnTo>
                <a:lnTo>
                  <a:pt x="57150" y="61200"/>
                </a:lnTo>
                <a:lnTo>
                  <a:pt x="57210" y="61170"/>
                </a:lnTo>
                <a:lnTo>
                  <a:pt x="57260" y="61200"/>
                </a:lnTo>
                <a:lnTo>
                  <a:pt x="57280" y="61250"/>
                </a:lnTo>
                <a:lnTo>
                  <a:pt x="57310" y="61360"/>
                </a:lnTo>
                <a:lnTo>
                  <a:pt x="57360" y="61540"/>
                </a:lnTo>
                <a:lnTo>
                  <a:pt x="57710" y="62220"/>
                </a:lnTo>
                <a:lnTo>
                  <a:pt x="57830" y="62350"/>
                </a:lnTo>
                <a:lnTo>
                  <a:pt x="57920" y="62400"/>
                </a:lnTo>
                <a:lnTo>
                  <a:pt x="58000" y="62350"/>
                </a:lnTo>
                <a:lnTo>
                  <a:pt x="58060" y="62330"/>
                </a:lnTo>
                <a:lnTo>
                  <a:pt x="58120" y="62310"/>
                </a:lnTo>
                <a:lnTo>
                  <a:pt x="58330" y="62300"/>
                </a:lnTo>
                <a:lnTo>
                  <a:pt x="58390" y="62290"/>
                </a:lnTo>
                <a:lnTo>
                  <a:pt x="58450" y="62260"/>
                </a:lnTo>
                <a:lnTo>
                  <a:pt x="58480" y="62210"/>
                </a:lnTo>
                <a:lnTo>
                  <a:pt x="58500" y="62150"/>
                </a:lnTo>
                <a:lnTo>
                  <a:pt x="58510" y="62030"/>
                </a:lnTo>
                <a:lnTo>
                  <a:pt x="58520" y="61970"/>
                </a:lnTo>
                <a:lnTo>
                  <a:pt x="58550" y="61920"/>
                </a:lnTo>
                <a:lnTo>
                  <a:pt x="58590" y="61890"/>
                </a:lnTo>
                <a:lnTo>
                  <a:pt x="58660" y="61880"/>
                </a:lnTo>
                <a:lnTo>
                  <a:pt x="58740" y="61870"/>
                </a:lnTo>
                <a:lnTo>
                  <a:pt x="58850" y="61890"/>
                </a:lnTo>
                <a:lnTo>
                  <a:pt x="58910" y="61940"/>
                </a:lnTo>
                <a:lnTo>
                  <a:pt x="58960" y="62000"/>
                </a:lnTo>
                <a:lnTo>
                  <a:pt x="58970" y="62050"/>
                </a:lnTo>
                <a:lnTo>
                  <a:pt x="58950" y="62110"/>
                </a:lnTo>
                <a:lnTo>
                  <a:pt x="58930" y="62160"/>
                </a:lnTo>
                <a:lnTo>
                  <a:pt x="58910" y="62210"/>
                </a:lnTo>
                <a:lnTo>
                  <a:pt x="58920" y="62250"/>
                </a:lnTo>
                <a:lnTo>
                  <a:pt x="58960" y="62270"/>
                </a:lnTo>
                <a:lnTo>
                  <a:pt x="59300" y="62330"/>
                </a:lnTo>
                <a:lnTo>
                  <a:pt x="59380" y="62360"/>
                </a:lnTo>
                <a:lnTo>
                  <a:pt x="59430" y="62400"/>
                </a:lnTo>
                <a:lnTo>
                  <a:pt x="59600" y="62590"/>
                </a:lnTo>
                <a:lnTo>
                  <a:pt x="59790" y="62750"/>
                </a:lnTo>
                <a:lnTo>
                  <a:pt x="59870" y="62800"/>
                </a:lnTo>
                <a:lnTo>
                  <a:pt x="59960" y="62830"/>
                </a:lnTo>
                <a:lnTo>
                  <a:pt x="60000" y="62850"/>
                </a:lnTo>
                <a:lnTo>
                  <a:pt x="60040" y="62890"/>
                </a:lnTo>
                <a:lnTo>
                  <a:pt x="60080" y="62920"/>
                </a:lnTo>
                <a:lnTo>
                  <a:pt x="60110" y="62930"/>
                </a:lnTo>
                <a:lnTo>
                  <a:pt x="60260" y="62970"/>
                </a:lnTo>
                <a:lnTo>
                  <a:pt x="60240" y="63220"/>
                </a:lnTo>
                <a:lnTo>
                  <a:pt x="60260" y="63330"/>
                </a:lnTo>
                <a:lnTo>
                  <a:pt x="60280" y="63420"/>
                </a:lnTo>
                <a:lnTo>
                  <a:pt x="60300" y="63460"/>
                </a:lnTo>
                <a:lnTo>
                  <a:pt x="60310" y="63480"/>
                </a:lnTo>
                <a:lnTo>
                  <a:pt x="60390" y="63730"/>
                </a:lnTo>
                <a:lnTo>
                  <a:pt x="60440" y="64090"/>
                </a:lnTo>
                <a:lnTo>
                  <a:pt x="60510" y="64330"/>
                </a:lnTo>
                <a:lnTo>
                  <a:pt x="60570" y="64460"/>
                </a:lnTo>
                <a:lnTo>
                  <a:pt x="60700" y="64550"/>
                </a:lnTo>
                <a:lnTo>
                  <a:pt x="60790" y="64710"/>
                </a:lnTo>
                <a:lnTo>
                  <a:pt x="60840" y="64840"/>
                </a:lnTo>
                <a:lnTo>
                  <a:pt x="61020" y="65520"/>
                </a:lnTo>
                <a:lnTo>
                  <a:pt x="61190" y="65680"/>
                </a:lnTo>
                <a:lnTo>
                  <a:pt x="61280" y="65870"/>
                </a:lnTo>
                <a:lnTo>
                  <a:pt x="61360" y="65990"/>
                </a:lnTo>
                <a:lnTo>
                  <a:pt x="61370" y="66060"/>
                </a:lnTo>
                <a:lnTo>
                  <a:pt x="61340" y="66110"/>
                </a:lnTo>
                <a:lnTo>
                  <a:pt x="61300" y="66150"/>
                </a:lnTo>
                <a:lnTo>
                  <a:pt x="61280" y="66230"/>
                </a:lnTo>
                <a:lnTo>
                  <a:pt x="61310" y="66340"/>
                </a:lnTo>
                <a:lnTo>
                  <a:pt x="61330" y="66620"/>
                </a:lnTo>
                <a:lnTo>
                  <a:pt x="61360" y="66670"/>
                </a:lnTo>
                <a:lnTo>
                  <a:pt x="61410" y="66680"/>
                </a:lnTo>
                <a:lnTo>
                  <a:pt x="61520" y="66640"/>
                </a:lnTo>
                <a:lnTo>
                  <a:pt x="61580" y="66640"/>
                </a:lnTo>
                <a:lnTo>
                  <a:pt x="61630" y="66650"/>
                </a:lnTo>
                <a:lnTo>
                  <a:pt x="61690" y="66650"/>
                </a:lnTo>
                <a:lnTo>
                  <a:pt x="61800" y="66600"/>
                </a:lnTo>
                <a:lnTo>
                  <a:pt x="61860" y="66610"/>
                </a:lnTo>
                <a:lnTo>
                  <a:pt x="61890" y="66640"/>
                </a:lnTo>
                <a:lnTo>
                  <a:pt x="61930" y="66700"/>
                </a:lnTo>
                <a:lnTo>
                  <a:pt x="61980" y="66740"/>
                </a:lnTo>
                <a:lnTo>
                  <a:pt x="62050" y="66760"/>
                </a:lnTo>
                <a:lnTo>
                  <a:pt x="62470" y="67010"/>
                </a:lnTo>
                <a:lnTo>
                  <a:pt x="62540" y="67040"/>
                </a:lnTo>
                <a:lnTo>
                  <a:pt x="62610" y="67040"/>
                </a:lnTo>
                <a:lnTo>
                  <a:pt x="62660" y="67030"/>
                </a:lnTo>
                <a:lnTo>
                  <a:pt x="62710" y="66990"/>
                </a:lnTo>
                <a:lnTo>
                  <a:pt x="62780" y="66890"/>
                </a:lnTo>
                <a:lnTo>
                  <a:pt x="62820" y="66850"/>
                </a:lnTo>
                <a:lnTo>
                  <a:pt x="62980" y="66750"/>
                </a:lnTo>
                <a:lnTo>
                  <a:pt x="63120" y="66620"/>
                </a:lnTo>
                <a:lnTo>
                  <a:pt x="63170" y="66590"/>
                </a:lnTo>
                <a:lnTo>
                  <a:pt x="63360" y="66540"/>
                </a:lnTo>
                <a:lnTo>
                  <a:pt x="63450" y="66550"/>
                </a:lnTo>
                <a:lnTo>
                  <a:pt x="63490" y="66590"/>
                </a:lnTo>
                <a:lnTo>
                  <a:pt x="63510" y="66640"/>
                </a:lnTo>
                <a:lnTo>
                  <a:pt x="63500" y="66700"/>
                </a:lnTo>
                <a:lnTo>
                  <a:pt x="63480" y="66750"/>
                </a:lnTo>
                <a:lnTo>
                  <a:pt x="63480" y="66810"/>
                </a:lnTo>
                <a:lnTo>
                  <a:pt x="63500" y="66870"/>
                </a:lnTo>
                <a:lnTo>
                  <a:pt x="63580" y="66950"/>
                </a:lnTo>
                <a:lnTo>
                  <a:pt x="63640" y="66970"/>
                </a:lnTo>
                <a:lnTo>
                  <a:pt x="63710" y="66960"/>
                </a:lnTo>
                <a:lnTo>
                  <a:pt x="63770" y="66920"/>
                </a:lnTo>
                <a:lnTo>
                  <a:pt x="63810" y="66870"/>
                </a:lnTo>
                <a:lnTo>
                  <a:pt x="63830" y="66820"/>
                </a:lnTo>
                <a:lnTo>
                  <a:pt x="63840" y="66770"/>
                </a:lnTo>
                <a:lnTo>
                  <a:pt x="63840" y="66660"/>
                </a:lnTo>
                <a:lnTo>
                  <a:pt x="63870" y="66610"/>
                </a:lnTo>
                <a:lnTo>
                  <a:pt x="63940" y="66570"/>
                </a:lnTo>
                <a:lnTo>
                  <a:pt x="64120" y="66550"/>
                </a:lnTo>
                <a:lnTo>
                  <a:pt x="64280" y="66570"/>
                </a:lnTo>
                <a:lnTo>
                  <a:pt x="64460" y="66650"/>
                </a:lnTo>
                <a:lnTo>
                  <a:pt x="64490" y="66690"/>
                </a:lnTo>
                <a:lnTo>
                  <a:pt x="64500" y="66710"/>
                </a:lnTo>
                <a:lnTo>
                  <a:pt x="64520" y="66730"/>
                </a:lnTo>
                <a:lnTo>
                  <a:pt x="64570" y="66770"/>
                </a:lnTo>
                <a:lnTo>
                  <a:pt x="64590" y="66790"/>
                </a:lnTo>
                <a:lnTo>
                  <a:pt x="64620" y="66830"/>
                </a:lnTo>
                <a:lnTo>
                  <a:pt x="64640" y="66850"/>
                </a:lnTo>
                <a:lnTo>
                  <a:pt x="64680" y="66880"/>
                </a:lnTo>
                <a:lnTo>
                  <a:pt x="64840" y="66970"/>
                </a:lnTo>
                <a:lnTo>
                  <a:pt x="65130" y="67040"/>
                </a:lnTo>
                <a:lnTo>
                  <a:pt x="65180" y="67250"/>
                </a:lnTo>
                <a:lnTo>
                  <a:pt x="65250" y="67340"/>
                </a:lnTo>
                <a:lnTo>
                  <a:pt x="65300" y="67400"/>
                </a:lnTo>
                <a:lnTo>
                  <a:pt x="65310" y="67440"/>
                </a:lnTo>
                <a:lnTo>
                  <a:pt x="65320" y="67470"/>
                </a:lnTo>
                <a:lnTo>
                  <a:pt x="65310" y="67510"/>
                </a:lnTo>
                <a:lnTo>
                  <a:pt x="65310" y="67580"/>
                </a:lnTo>
                <a:lnTo>
                  <a:pt x="65320" y="67620"/>
                </a:lnTo>
                <a:lnTo>
                  <a:pt x="65350" y="67650"/>
                </a:lnTo>
                <a:lnTo>
                  <a:pt x="65420" y="67700"/>
                </a:lnTo>
                <a:lnTo>
                  <a:pt x="65480" y="67750"/>
                </a:lnTo>
                <a:lnTo>
                  <a:pt x="65500" y="67800"/>
                </a:lnTo>
                <a:lnTo>
                  <a:pt x="65520" y="67830"/>
                </a:lnTo>
                <a:lnTo>
                  <a:pt x="65540" y="68090"/>
                </a:lnTo>
                <a:lnTo>
                  <a:pt x="65540" y="68160"/>
                </a:lnTo>
                <a:lnTo>
                  <a:pt x="65530" y="68270"/>
                </a:lnTo>
                <a:lnTo>
                  <a:pt x="65520" y="68300"/>
                </a:lnTo>
                <a:lnTo>
                  <a:pt x="65510" y="68330"/>
                </a:lnTo>
                <a:lnTo>
                  <a:pt x="65510" y="68360"/>
                </a:lnTo>
                <a:lnTo>
                  <a:pt x="65500" y="68400"/>
                </a:lnTo>
                <a:lnTo>
                  <a:pt x="65530" y="68660"/>
                </a:lnTo>
                <a:lnTo>
                  <a:pt x="65550" y="68710"/>
                </a:lnTo>
                <a:lnTo>
                  <a:pt x="65570" y="68730"/>
                </a:lnTo>
                <a:lnTo>
                  <a:pt x="65590" y="68730"/>
                </a:lnTo>
                <a:lnTo>
                  <a:pt x="65640" y="68700"/>
                </a:lnTo>
                <a:lnTo>
                  <a:pt x="65660" y="68690"/>
                </a:lnTo>
                <a:lnTo>
                  <a:pt x="65690" y="68690"/>
                </a:lnTo>
                <a:lnTo>
                  <a:pt x="65760" y="68690"/>
                </a:lnTo>
                <a:lnTo>
                  <a:pt x="65800" y="68700"/>
                </a:lnTo>
                <a:lnTo>
                  <a:pt x="65840" y="68720"/>
                </a:lnTo>
                <a:lnTo>
                  <a:pt x="65870" y="68750"/>
                </a:lnTo>
                <a:lnTo>
                  <a:pt x="66160" y="69150"/>
                </a:lnTo>
                <a:lnTo>
                  <a:pt x="66280" y="69280"/>
                </a:lnTo>
                <a:lnTo>
                  <a:pt x="66300" y="69320"/>
                </a:lnTo>
                <a:lnTo>
                  <a:pt x="66310" y="69360"/>
                </a:lnTo>
                <a:lnTo>
                  <a:pt x="66310" y="69400"/>
                </a:lnTo>
                <a:lnTo>
                  <a:pt x="66310" y="69430"/>
                </a:lnTo>
                <a:lnTo>
                  <a:pt x="66300" y="69450"/>
                </a:lnTo>
                <a:lnTo>
                  <a:pt x="66290" y="69460"/>
                </a:lnTo>
                <a:lnTo>
                  <a:pt x="66290" y="69470"/>
                </a:lnTo>
                <a:lnTo>
                  <a:pt x="66280" y="69470"/>
                </a:lnTo>
                <a:lnTo>
                  <a:pt x="66270" y="69470"/>
                </a:lnTo>
                <a:lnTo>
                  <a:pt x="66250" y="69480"/>
                </a:lnTo>
                <a:lnTo>
                  <a:pt x="66220" y="69470"/>
                </a:lnTo>
                <a:lnTo>
                  <a:pt x="66210" y="69470"/>
                </a:lnTo>
                <a:lnTo>
                  <a:pt x="66180" y="69460"/>
                </a:lnTo>
                <a:lnTo>
                  <a:pt x="66160" y="69460"/>
                </a:lnTo>
                <a:lnTo>
                  <a:pt x="66130" y="69470"/>
                </a:lnTo>
                <a:lnTo>
                  <a:pt x="66130" y="69480"/>
                </a:lnTo>
                <a:lnTo>
                  <a:pt x="66130" y="69500"/>
                </a:lnTo>
                <a:lnTo>
                  <a:pt x="66130" y="69550"/>
                </a:lnTo>
                <a:lnTo>
                  <a:pt x="66140" y="69680"/>
                </a:lnTo>
                <a:lnTo>
                  <a:pt x="66140" y="69710"/>
                </a:lnTo>
                <a:lnTo>
                  <a:pt x="66130" y="69750"/>
                </a:lnTo>
                <a:lnTo>
                  <a:pt x="66120" y="69780"/>
                </a:lnTo>
                <a:lnTo>
                  <a:pt x="66080" y="69830"/>
                </a:lnTo>
                <a:lnTo>
                  <a:pt x="66040" y="69880"/>
                </a:lnTo>
                <a:lnTo>
                  <a:pt x="66010" y="69910"/>
                </a:lnTo>
                <a:lnTo>
                  <a:pt x="65930" y="69960"/>
                </a:lnTo>
                <a:lnTo>
                  <a:pt x="65890" y="69990"/>
                </a:lnTo>
                <a:lnTo>
                  <a:pt x="65880" y="70010"/>
                </a:lnTo>
                <a:lnTo>
                  <a:pt x="65840" y="70050"/>
                </a:lnTo>
                <a:lnTo>
                  <a:pt x="65630" y="70140"/>
                </a:lnTo>
                <a:lnTo>
                  <a:pt x="65550" y="70180"/>
                </a:lnTo>
                <a:lnTo>
                  <a:pt x="65320" y="70370"/>
                </a:lnTo>
                <a:lnTo>
                  <a:pt x="65130" y="70480"/>
                </a:lnTo>
                <a:lnTo>
                  <a:pt x="65060" y="70540"/>
                </a:lnTo>
                <a:lnTo>
                  <a:pt x="65020" y="70580"/>
                </a:lnTo>
                <a:lnTo>
                  <a:pt x="65010" y="70650"/>
                </a:lnTo>
                <a:lnTo>
                  <a:pt x="65020" y="70750"/>
                </a:lnTo>
                <a:lnTo>
                  <a:pt x="65030" y="70810"/>
                </a:lnTo>
                <a:lnTo>
                  <a:pt x="65040" y="70840"/>
                </a:lnTo>
                <a:lnTo>
                  <a:pt x="65070" y="71020"/>
                </a:lnTo>
                <a:lnTo>
                  <a:pt x="65070" y="71080"/>
                </a:lnTo>
                <a:lnTo>
                  <a:pt x="65070" y="71140"/>
                </a:lnTo>
                <a:lnTo>
                  <a:pt x="65050" y="71230"/>
                </a:lnTo>
                <a:lnTo>
                  <a:pt x="64980" y="71460"/>
                </a:lnTo>
                <a:lnTo>
                  <a:pt x="64870" y="71690"/>
                </a:lnTo>
                <a:lnTo>
                  <a:pt x="64860" y="71730"/>
                </a:lnTo>
                <a:lnTo>
                  <a:pt x="64860" y="71760"/>
                </a:lnTo>
                <a:lnTo>
                  <a:pt x="64870" y="71790"/>
                </a:lnTo>
                <a:lnTo>
                  <a:pt x="64880" y="71810"/>
                </a:lnTo>
                <a:lnTo>
                  <a:pt x="64880" y="71860"/>
                </a:lnTo>
                <a:lnTo>
                  <a:pt x="64870" y="71910"/>
                </a:lnTo>
                <a:lnTo>
                  <a:pt x="64850" y="72010"/>
                </a:lnTo>
                <a:lnTo>
                  <a:pt x="64820" y="72060"/>
                </a:lnTo>
                <a:lnTo>
                  <a:pt x="64800" y="72080"/>
                </a:lnTo>
                <a:lnTo>
                  <a:pt x="64780" y="72080"/>
                </a:lnTo>
                <a:lnTo>
                  <a:pt x="64750" y="72080"/>
                </a:lnTo>
                <a:lnTo>
                  <a:pt x="64720" y="72070"/>
                </a:lnTo>
                <a:lnTo>
                  <a:pt x="64700" y="72060"/>
                </a:lnTo>
                <a:lnTo>
                  <a:pt x="64650" y="72030"/>
                </a:lnTo>
                <a:lnTo>
                  <a:pt x="64600" y="72000"/>
                </a:lnTo>
                <a:lnTo>
                  <a:pt x="64400" y="71930"/>
                </a:lnTo>
                <a:lnTo>
                  <a:pt x="64370" y="71930"/>
                </a:lnTo>
                <a:lnTo>
                  <a:pt x="64340" y="71930"/>
                </a:lnTo>
                <a:lnTo>
                  <a:pt x="64310" y="71940"/>
                </a:lnTo>
                <a:lnTo>
                  <a:pt x="64150" y="71990"/>
                </a:lnTo>
                <a:lnTo>
                  <a:pt x="64010" y="72100"/>
                </a:lnTo>
                <a:lnTo>
                  <a:pt x="63850" y="72330"/>
                </a:lnTo>
                <a:lnTo>
                  <a:pt x="63820" y="72390"/>
                </a:lnTo>
                <a:lnTo>
                  <a:pt x="63800" y="72470"/>
                </a:lnTo>
                <a:lnTo>
                  <a:pt x="63780" y="72520"/>
                </a:lnTo>
                <a:lnTo>
                  <a:pt x="63730" y="72630"/>
                </a:lnTo>
                <a:lnTo>
                  <a:pt x="63710" y="72660"/>
                </a:lnTo>
                <a:lnTo>
                  <a:pt x="63710" y="72690"/>
                </a:lnTo>
                <a:lnTo>
                  <a:pt x="63730" y="72710"/>
                </a:lnTo>
                <a:lnTo>
                  <a:pt x="63750" y="72730"/>
                </a:lnTo>
                <a:lnTo>
                  <a:pt x="63770" y="72740"/>
                </a:lnTo>
                <a:lnTo>
                  <a:pt x="63810" y="72750"/>
                </a:lnTo>
                <a:lnTo>
                  <a:pt x="63840" y="72750"/>
                </a:lnTo>
                <a:lnTo>
                  <a:pt x="63900" y="72750"/>
                </a:lnTo>
                <a:lnTo>
                  <a:pt x="63920" y="72770"/>
                </a:lnTo>
                <a:lnTo>
                  <a:pt x="63920" y="72820"/>
                </a:lnTo>
                <a:lnTo>
                  <a:pt x="63890" y="72930"/>
                </a:lnTo>
                <a:lnTo>
                  <a:pt x="63860" y="72980"/>
                </a:lnTo>
                <a:lnTo>
                  <a:pt x="63830" y="73010"/>
                </a:lnTo>
                <a:lnTo>
                  <a:pt x="63800" y="73010"/>
                </a:lnTo>
                <a:lnTo>
                  <a:pt x="63690" y="73020"/>
                </a:lnTo>
                <a:lnTo>
                  <a:pt x="63660" y="73030"/>
                </a:lnTo>
                <a:lnTo>
                  <a:pt x="63610" y="73060"/>
                </a:lnTo>
                <a:lnTo>
                  <a:pt x="63590" y="73090"/>
                </a:lnTo>
                <a:lnTo>
                  <a:pt x="63580" y="73120"/>
                </a:lnTo>
                <a:lnTo>
                  <a:pt x="63580" y="73180"/>
                </a:lnTo>
                <a:lnTo>
                  <a:pt x="63560" y="73210"/>
                </a:lnTo>
                <a:lnTo>
                  <a:pt x="63530" y="73220"/>
                </a:lnTo>
                <a:lnTo>
                  <a:pt x="63420" y="73250"/>
                </a:lnTo>
                <a:lnTo>
                  <a:pt x="63390" y="73260"/>
                </a:lnTo>
                <a:lnTo>
                  <a:pt x="63140" y="73480"/>
                </a:lnTo>
                <a:lnTo>
                  <a:pt x="63040" y="73540"/>
                </a:lnTo>
                <a:lnTo>
                  <a:pt x="62970" y="73580"/>
                </a:lnTo>
                <a:lnTo>
                  <a:pt x="62830" y="73600"/>
                </a:lnTo>
                <a:lnTo>
                  <a:pt x="62780" y="73640"/>
                </a:lnTo>
                <a:lnTo>
                  <a:pt x="62740" y="73690"/>
                </a:lnTo>
                <a:lnTo>
                  <a:pt x="62690" y="73720"/>
                </a:lnTo>
                <a:lnTo>
                  <a:pt x="62630" y="73720"/>
                </a:lnTo>
                <a:lnTo>
                  <a:pt x="62600" y="73740"/>
                </a:lnTo>
                <a:lnTo>
                  <a:pt x="62590" y="73750"/>
                </a:lnTo>
                <a:lnTo>
                  <a:pt x="62580" y="73750"/>
                </a:lnTo>
                <a:lnTo>
                  <a:pt x="62580" y="73760"/>
                </a:lnTo>
                <a:lnTo>
                  <a:pt x="62570" y="73790"/>
                </a:lnTo>
                <a:lnTo>
                  <a:pt x="62550" y="73870"/>
                </a:lnTo>
                <a:lnTo>
                  <a:pt x="62490" y="74000"/>
                </a:lnTo>
                <a:lnTo>
                  <a:pt x="62330" y="74100"/>
                </a:lnTo>
                <a:lnTo>
                  <a:pt x="62180" y="74060"/>
                </a:lnTo>
                <a:lnTo>
                  <a:pt x="62050" y="74000"/>
                </a:lnTo>
                <a:lnTo>
                  <a:pt x="61880" y="73870"/>
                </a:lnTo>
                <a:lnTo>
                  <a:pt x="61780" y="73670"/>
                </a:lnTo>
                <a:lnTo>
                  <a:pt x="61880" y="73470"/>
                </a:lnTo>
                <a:lnTo>
                  <a:pt x="61870" y="73450"/>
                </a:lnTo>
                <a:lnTo>
                  <a:pt x="61710" y="73310"/>
                </a:lnTo>
                <a:lnTo>
                  <a:pt x="61350" y="73280"/>
                </a:lnTo>
                <a:lnTo>
                  <a:pt x="61000" y="73320"/>
                </a:lnTo>
                <a:lnTo>
                  <a:pt x="60760" y="73410"/>
                </a:lnTo>
                <a:lnTo>
                  <a:pt x="60680" y="73480"/>
                </a:lnTo>
                <a:lnTo>
                  <a:pt x="59450" y="74500"/>
                </a:lnTo>
                <a:lnTo>
                  <a:pt x="58720" y="74820"/>
                </a:lnTo>
                <a:lnTo>
                  <a:pt x="58520" y="74990"/>
                </a:lnTo>
                <a:lnTo>
                  <a:pt x="58040" y="75620"/>
                </a:lnTo>
                <a:lnTo>
                  <a:pt x="57910" y="75680"/>
                </a:lnTo>
                <a:lnTo>
                  <a:pt x="57670" y="75550"/>
                </a:lnTo>
                <a:lnTo>
                  <a:pt x="57520" y="75580"/>
                </a:lnTo>
                <a:lnTo>
                  <a:pt x="57250" y="75590"/>
                </a:lnTo>
                <a:lnTo>
                  <a:pt x="56830" y="75770"/>
                </a:lnTo>
                <a:lnTo>
                  <a:pt x="56380" y="76140"/>
                </a:lnTo>
                <a:lnTo>
                  <a:pt x="56280" y="76270"/>
                </a:lnTo>
                <a:lnTo>
                  <a:pt x="56230" y="76350"/>
                </a:lnTo>
                <a:lnTo>
                  <a:pt x="56150" y="76420"/>
                </a:lnTo>
                <a:lnTo>
                  <a:pt x="56080" y="76510"/>
                </a:lnTo>
                <a:lnTo>
                  <a:pt x="55970" y="76600"/>
                </a:lnTo>
                <a:lnTo>
                  <a:pt x="55890" y="76710"/>
                </a:lnTo>
                <a:lnTo>
                  <a:pt x="55820" y="76860"/>
                </a:lnTo>
                <a:lnTo>
                  <a:pt x="55710" y="76980"/>
                </a:lnTo>
                <a:lnTo>
                  <a:pt x="55570" y="77100"/>
                </a:lnTo>
                <a:lnTo>
                  <a:pt x="55510" y="77260"/>
                </a:lnTo>
                <a:lnTo>
                  <a:pt x="55460" y="77390"/>
                </a:lnTo>
                <a:lnTo>
                  <a:pt x="55400" y="77540"/>
                </a:lnTo>
                <a:lnTo>
                  <a:pt x="55300" y="77770"/>
                </a:lnTo>
                <a:lnTo>
                  <a:pt x="55260" y="77930"/>
                </a:lnTo>
                <a:lnTo>
                  <a:pt x="55210" y="78060"/>
                </a:lnTo>
                <a:lnTo>
                  <a:pt x="55150" y="78310"/>
                </a:lnTo>
                <a:lnTo>
                  <a:pt x="55110" y="78490"/>
                </a:lnTo>
                <a:lnTo>
                  <a:pt x="55130" y="78570"/>
                </a:lnTo>
                <a:lnTo>
                  <a:pt x="55210" y="78620"/>
                </a:lnTo>
                <a:lnTo>
                  <a:pt x="55210" y="78790"/>
                </a:lnTo>
                <a:lnTo>
                  <a:pt x="55160" y="79290"/>
                </a:lnTo>
                <a:lnTo>
                  <a:pt x="55150" y="79380"/>
                </a:lnTo>
                <a:lnTo>
                  <a:pt x="55120" y="79770"/>
                </a:lnTo>
                <a:lnTo>
                  <a:pt x="55110" y="80110"/>
                </a:lnTo>
                <a:lnTo>
                  <a:pt x="55140" y="80330"/>
                </a:lnTo>
                <a:lnTo>
                  <a:pt x="55100" y="80680"/>
                </a:lnTo>
                <a:lnTo>
                  <a:pt x="55130" y="81130"/>
                </a:lnTo>
                <a:lnTo>
                  <a:pt x="55150" y="81480"/>
                </a:lnTo>
                <a:lnTo>
                  <a:pt x="55190" y="81750"/>
                </a:lnTo>
                <a:lnTo>
                  <a:pt x="55280" y="81860"/>
                </a:lnTo>
                <a:lnTo>
                  <a:pt x="55410" y="81920"/>
                </a:lnTo>
                <a:lnTo>
                  <a:pt x="55580" y="81960"/>
                </a:lnTo>
                <a:lnTo>
                  <a:pt x="55720" y="82010"/>
                </a:lnTo>
                <a:lnTo>
                  <a:pt x="55770" y="82090"/>
                </a:lnTo>
                <a:lnTo>
                  <a:pt x="55770" y="82190"/>
                </a:lnTo>
                <a:lnTo>
                  <a:pt x="55750" y="82280"/>
                </a:lnTo>
                <a:lnTo>
                  <a:pt x="55800" y="82360"/>
                </a:lnTo>
                <a:lnTo>
                  <a:pt x="55860" y="82420"/>
                </a:lnTo>
                <a:lnTo>
                  <a:pt x="55960" y="82580"/>
                </a:lnTo>
                <a:lnTo>
                  <a:pt x="55990" y="82760"/>
                </a:lnTo>
                <a:lnTo>
                  <a:pt x="55990" y="82790"/>
                </a:lnTo>
                <a:lnTo>
                  <a:pt x="55720" y="82840"/>
                </a:lnTo>
                <a:lnTo>
                  <a:pt x="55560" y="82840"/>
                </a:lnTo>
                <a:lnTo>
                  <a:pt x="55400" y="82830"/>
                </a:lnTo>
                <a:lnTo>
                  <a:pt x="55270" y="82790"/>
                </a:lnTo>
                <a:lnTo>
                  <a:pt x="55200" y="82740"/>
                </a:lnTo>
                <a:lnTo>
                  <a:pt x="55140" y="82670"/>
                </a:lnTo>
                <a:lnTo>
                  <a:pt x="55090" y="82600"/>
                </a:lnTo>
                <a:lnTo>
                  <a:pt x="55050" y="82500"/>
                </a:lnTo>
                <a:lnTo>
                  <a:pt x="55010" y="82490"/>
                </a:lnTo>
                <a:lnTo>
                  <a:pt x="54830" y="82490"/>
                </a:lnTo>
                <a:lnTo>
                  <a:pt x="54760" y="82470"/>
                </a:lnTo>
                <a:lnTo>
                  <a:pt x="54660" y="82540"/>
                </a:lnTo>
                <a:lnTo>
                  <a:pt x="54460" y="82460"/>
                </a:lnTo>
                <a:lnTo>
                  <a:pt x="54250" y="82620"/>
                </a:lnTo>
                <a:lnTo>
                  <a:pt x="54150" y="82640"/>
                </a:lnTo>
                <a:lnTo>
                  <a:pt x="54040" y="82640"/>
                </a:lnTo>
                <a:lnTo>
                  <a:pt x="53940" y="82650"/>
                </a:lnTo>
                <a:lnTo>
                  <a:pt x="53840" y="82710"/>
                </a:lnTo>
                <a:lnTo>
                  <a:pt x="53660" y="82890"/>
                </a:lnTo>
                <a:lnTo>
                  <a:pt x="53560" y="82950"/>
                </a:lnTo>
                <a:lnTo>
                  <a:pt x="53430" y="82970"/>
                </a:lnTo>
                <a:lnTo>
                  <a:pt x="53190" y="82940"/>
                </a:lnTo>
                <a:lnTo>
                  <a:pt x="53060" y="82950"/>
                </a:lnTo>
                <a:lnTo>
                  <a:pt x="52950" y="83000"/>
                </a:lnTo>
                <a:lnTo>
                  <a:pt x="52690" y="83210"/>
                </a:lnTo>
                <a:lnTo>
                  <a:pt x="52640" y="83280"/>
                </a:lnTo>
                <a:lnTo>
                  <a:pt x="52700" y="83440"/>
                </a:lnTo>
                <a:lnTo>
                  <a:pt x="52770" y="83530"/>
                </a:lnTo>
                <a:lnTo>
                  <a:pt x="52780" y="83560"/>
                </a:lnTo>
                <a:lnTo>
                  <a:pt x="52610" y="83570"/>
                </a:lnTo>
                <a:lnTo>
                  <a:pt x="52480" y="83550"/>
                </a:lnTo>
                <a:lnTo>
                  <a:pt x="52190" y="83450"/>
                </a:lnTo>
                <a:lnTo>
                  <a:pt x="52070" y="83450"/>
                </a:lnTo>
                <a:lnTo>
                  <a:pt x="52020" y="83500"/>
                </a:lnTo>
                <a:lnTo>
                  <a:pt x="51970" y="83630"/>
                </a:lnTo>
                <a:lnTo>
                  <a:pt x="51930" y="83670"/>
                </a:lnTo>
                <a:lnTo>
                  <a:pt x="51870" y="83680"/>
                </a:lnTo>
                <a:lnTo>
                  <a:pt x="51800" y="83650"/>
                </a:lnTo>
                <a:lnTo>
                  <a:pt x="51670" y="83580"/>
                </a:lnTo>
                <a:lnTo>
                  <a:pt x="51560" y="83550"/>
                </a:lnTo>
                <a:lnTo>
                  <a:pt x="51440" y="83460"/>
                </a:lnTo>
                <a:lnTo>
                  <a:pt x="51340" y="83330"/>
                </a:lnTo>
                <a:lnTo>
                  <a:pt x="51290" y="83190"/>
                </a:lnTo>
                <a:lnTo>
                  <a:pt x="51200" y="83190"/>
                </a:lnTo>
                <a:lnTo>
                  <a:pt x="51000" y="83140"/>
                </a:lnTo>
                <a:lnTo>
                  <a:pt x="50640" y="82970"/>
                </a:lnTo>
                <a:lnTo>
                  <a:pt x="50570" y="82910"/>
                </a:lnTo>
                <a:lnTo>
                  <a:pt x="50400" y="82810"/>
                </a:lnTo>
                <a:lnTo>
                  <a:pt x="50200" y="82830"/>
                </a:lnTo>
                <a:lnTo>
                  <a:pt x="49820" y="82950"/>
                </a:lnTo>
                <a:lnTo>
                  <a:pt x="49530" y="82920"/>
                </a:lnTo>
                <a:lnTo>
                  <a:pt x="49430" y="82960"/>
                </a:lnTo>
                <a:lnTo>
                  <a:pt x="49400" y="83010"/>
                </a:lnTo>
                <a:lnTo>
                  <a:pt x="49350" y="83130"/>
                </a:lnTo>
                <a:lnTo>
                  <a:pt x="49320" y="83180"/>
                </a:lnTo>
                <a:lnTo>
                  <a:pt x="49180" y="83290"/>
                </a:lnTo>
                <a:lnTo>
                  <a:pt x="49070" y="83410"/>
                </a:lnTo>
                <a:lnTo>
                  <a:pt x="49000" y="83450"/>
                </a:lnTo>
                <a:lnTo>
                  <a:pt x="48900" y="83480"/>
                </a:lnTo>
                <a:lnTo>
                  <a:pt x="48740" y="83500"/>
                </a:lnTo>
                <a:lnTo>
                  <a:pt x="48650" y="83480"/>
                </a:lnTo>
                <a:lnTo>
                  <a:pt x="48580" y="83430"/>
                </a:lnTo>
                <a:lnTo>
                  <a:pt x="48460" y="83330"/>
                </a:lnTo>
                <a:lnTo>
                  <a:pt x="48400" y="83200"/>
                </a:lnTo>
                <a:lnTo>
                  <a:pt x="48320" y="82890"/>
                </a:lnTo>
                <a:lnTo>
                  <a:pt x="48230" y="82740"/>
                </a:lnTo>
                <a:lnTo>
                  <a:pt x="48130" y="82700"/>
                </a:lnTo>
                <a:lnTo>
                  <a:pt x="48020" y="82700"/>
                </a:lnTo>
                <a:lnTo>
                  <a:pt x="47870" y="82660"/>
                </a:lnTo>
                <a:lnTo>
                  <a:pt x="47530" y="82420"/>
                </a:lnTo>
                <a:lnTo>
                  <a:pt x="47400" y="82370"/>
                </a:lnTo>
                <a:lnTo>
                  <a:pt x="47010" y="82320"/>
                </a:lnTo>
                <a:lnTo>
                  <a:pt x="46900" y="82270"/>
                </a:lnTo>
                <a:lnTo>
                  <a:pt x="46900" y="82240"/>
                </a:lnTo>
                <a:lnTo>
                  <a:pt x="46900" y="82220"/>
                </a:lnTo>
                <a:lnTo>
                  <a:pt x="46890" y="82200"/>
                </a:lnTo>
                <a:lnTo>
                  <a:pt x="46870" y="82190"/>
                </a:lnTo>
                <a:lnTo>
                  <a:pt x="46890" y="81980"/>
                </a:lnTo>
                <a:lnTo>
                  <a:pt x="46930" y="81880"/>
                </a:lnTo>
                <a:lnTo>
                  <a:pt x="46960" y="81810"/>
                </a:lnTo>
                <a:lnTo>
                  <a:pt x="47070" y="81700"/>
                </a:lnTo>
                <a:lnTo>
                  <a:pt x="47230" y="81680"/>
                </a:lnTo>
                <a:lnTo>
                  <a:pt x="47200" y="81650"/>
                </a:lnTo>
                <a:lnTo>
                  <a:pt x="47150" y="81570"/>
                </a:lnTo>
                <a:lnTo>
                  <a:pt x="47010" y="81530"/>
                </a:lnTo>
                <a:lnTo>
                  <a:pt x="46910" y="81460"/>
                </a:lnTo>
                <a:lnTo>
                  <a:pt x="46960" y="81290"/>
                </a:lnTo>
                <a:lnTo>
                  <a:pt x="46260" y="81220"/>
                </a:lnTo>
                <a:lnTo>
                  <a:pt x="46190" y="81190"/>
                </a:lnTo>
                <a:lnTo>
                  <a:pt x="45850" y="80960"/>
                </a:lnTo>
                <a:lnTo>
                  <a:pt x="45760" y="80970"/>
                </a:lnTo>
                <a:lnTo>
                  <a:pt x="45580" y="81040"/>
                </a:lnTo>
                <a:lnTo>
                  <a:pt x="45380" y="81030"/>
                </a:lnTo>
                <a:lnTo>
                  <a:pt x="45290" y="81360"/>
                </a:lnTo>
                <a:lnTo>
                  <a:pt x="45150" y="81410"/>
                </a:lnTo>
                <a:lnTo>
                  <a:pt x="45060" y="81300"/>
                </a:lnTo>
                <a:lnTo>
                  <a:pt x="44950" y="81010"/>
                </a:lnTo>
                <a:lnTo>
                  <a:pt x="44840" y="80840"/>
                </a:lnTo>
                <a:lnTo>
                  <a:pt x="44730" y="80650"/>
                </a:lnTo>
                <a:lnTo>
                  <a:pt x="44670" y="80620"/>
                </a:lnTo>
                <a:lnTo>
                  <a:pt x="44620" y="80610"/>
                </a:lnTo>
                <a:lnTo>
                  <a:pt x="44590" y="80580"/>
                </a:lnTo>
                <a:lnTo>
                  <a:pt x="44610" y="80460"/>
                </a:lnTo>
                <a:lnTo>
                  <a:pt x="44470" y="80420"/>
                </a:lnTo>
                <a:lnTo>
                  <a:pt x="43700" y="80420"/>
                </a:lnTo>
                <a:lnTo>
                  <a:pt x="43500" y="80490"/>
                </a:lnTo>
                <a:lnTo>
                  <a:pt x="43430" y="80480"/>
                </a:lnTo>
                <a:lnTo>
                  <a:pt x="43320" y="80400"/>
                </a:lnTo>
                <a:lnTo>
                  <a:pt x="43260" y="80280"/>
                </a:lnTo>
                <a:lnTo>
                  <a:pt x="43210" y="80150"/>
                </a:lnTo>
                <a:lnTo>
                  <a:pt x="43150" y="80030"/>
                </a:lnTo>
                <a:lnTo>
                  <a:pt x="43040" y="79930"/>
                </a:lnTo>
                <a:lnTo>
                  <a:pt x="42910" y="79890"/>
                </a:lnTo>
                <a:lnTo>
                  <a:pt x="42390" y="79860"/>
                </a:lnTo>
                <a:lnTo>
                  <a:pt x="42340" y="79830"/>
                </a:lnTo>
                <a:lnTo>
                  <a:pt x="42240" y="79740"/>
                </a:lnTo>
                <a:lnTo>
                  <a:pt x="42180" y="79720"/>
                </a:lnTo>
                <a:lnTo>
                  <a:pt x="42120" y="79740"/>
                </a:lnTo>
                <a:lnTo>
                  <a:pt x="42060" y="79790"/>
                </a:lnTo>
                <a:lnTo>
                  <a:pt x="42000" y="79820"/>
                </a:lnTo>
                <a:lnTo>
                  <a:pt x="41940" y="79800"/>
                </a:lnTo>
                <a:lnTo>
                  <a:pt x="41840" y="79700"/>
                </a:lnTo>
                <a:lnTo>
                  <a:pt x="41790" y="79660"/>
                </a:lnTo>
                <a:lnTo>
                  <a:pt x="41600" y="79580"/>
                </a:lnTo>
                <a:lnTo>
                  <a:pt x="41330" y="79420"/>
                </a:lnTo>
                <a:lnTo>
                  <a:pt x="41230" y="79410"/>
                </a:lnTo>
                <a:lnTo>
                  <a:pt x="41110" y="79420"/>
                </a:lnTo>
                <a:lnTo>
                  <a:pt x="41000" y="79390"/>
                </a:lnTo>
                <a:lnTo>
                  <a:pt x="40790" y="79310"/>
                </a:lnTo>
                <a:lnTo>
                  <a:pt x="40680" y="79300"/>
                </a:lnTo>
                <a:lnTo>
                  <a:pt x="40510" y="79310"/>
                </a:lnTo>
                <a:lnTo>
                  <a:pt x="40370" y="79370"/>
                </a:lnTo>
                <a:lnTo>
                  <a:pt x="40340" y="79490"/>
                </a:lnTo>
                <a:lnTo>
                  <a:pt x="40350" y="79670"/>
                </a:lnTo>
                <a:lnTo>
                  <a:pt x="40260" y="79900"/>
                </a:lnTo>
                <a:lnTo>
                  <a:pt x="40330" y="80000"/>
                </a:lnTo>
                <a:lnTo>
                  <a:pt x="40290" y="80040"/>
                </a:lnTo>
                <a:lnTo>
                  <a:pt x="40260" y="80070"/>
                </a:lnTo>
                <a:lnTo>
                  <a:pt x="40220" y="80160"/>
                </a:lnTo>
                <a:lnTo>
                  <a:pt x="40310" y="80190"/>
                </a:lnTo>
                <a:lnTo>
                  <a:pt x="40390" y="80280"/>
                </a:lnTo>
                <a:lnTo>
                  <a:pt x="40430" y="80410"/>
                </a:lnTo>
                <a:lnTo>
                  <a:pt x="40420" y="80550"/>
                </a:lnTo>
                <a:lnTo>
                  <a:pt x="40410" y="80570"/>
                </a:lnTo>
                <a:lnTo>
                  <a:pt x="40370" y="80640"/>
                </a:lnTo>
                <a:lnTo>
                  <a:pt x="40290" y="80660"/>
                </a:lnTo>
                <a:lnTo>
                  <a:pt x="40070" y="80640"/>
                </a:lnTo>
                <a:lnTo>
                  <a:pt x="39300" y="80660"/>
                </a:lnTo>
                <a:lnTo>
                  <a:pt x="39190" y="80610"/>
                </a:lnTo>
                <a:lnTo>
                  <a:pt x="38960" y="80680"/>
                </a:lnTo>
                <a:lnTo>
                  <a:pt x="38840" y="80680"/>
                </a:lnTo>
                <a:lnTo>
                  <a:pt x="38710" y="80660"/>
                </a:lnTo>
                <a:lnTo>
                  <a:pt x="38680" y="80630"/>
                </a:lnTo>
                <a:lnTo>
                  <a:pt x="38680" y="80600"/>
                </a:lnTo>
                <a:lnTo>
                  <a:pt x="38680" y="80560"/>
                </a:lnTo>
                <a:lnTo>
                  <a:pt x="38670" y="80530"/>
                </a:lnTo>
                <a:lnTo>
                  <a:pt x="38500" y="80390"/>
                </a:lnTo>
                <a:lnTo>
                  <a:pt x="38380" y="80430"/>
                </a:lnTo>
                <a:lnTo>
                  <a:pt x="38270" y="80540"/>
                </a:lnTo>
                <a:lnTo>
                  <a:pt x="38100" y="80780"/>
                </a:lnTo>
                <a:lnTo>
                  <a:pt x="38010" y="80800"/>
                </a:lnTo>
                <a:lnTo>
                  <a:pt x="37910" y="80680"/>
                </a:lnTo>
                <a:lnTo>
                  <a:pt x="37780" y="80450"/>
                </a:lnTo>
                <a:lnTo>
                  <a:pt x="37680" y="80400"/>
                </a:lnTo>
                <a:lnTo>
                  <a:pt x="37350" y="80310"/>
                </a:lnTo>
                <a:lnTo>
                  <a:pt x="37250" y="80330"/>
                </a:lnTo>
                <a:lnTo>
                  <a:pt x="37130" y="80410"/>
                </a:lnTo>
                <a:lnTo>
                  <a:pt x="36760" y="80460"/>
                </a:lnTo>
                <a:lnTo>
                  <a:pt x="36280" y="80640"/>
                </a:lnTo>
                <a:lnTo>
                  <a:pt x="36060" y="80660"/>
                </a:lnTo>
                <a:lnTo>
                  <a:pt x="35820" y="80560"/>
                </a:lnTo>
                <a:lnTo>
                  <a:pt x="35780" y="80520"/>
                </a:lnTo>
                <a:lnTo>
                  <a:pt x="35750" y="80480"/>
                </a:lnTo>
                <a:lnTo>
                  <a:pt x="35710" y="80440"/>
                </a:lnTo>
                <a:lnTo>
                  <a:pt x="35630" y="80420"/>
                </a:lnTo>
                <a:lnTo>
                  <a:pt x="35570" y="80390"/>
                </a:lnTo>
                <a:lnTo>
                  <a:pt x="35550" y="80340"/>
                </a:lnTo>
                <a:lnTo>
                  <a:pt x="35540" y="80280"/>
                </a:lnTo>
                <a:lnTo>
                  <a:pt x="35500" y="80230"/>
                </a:lnTo>
                <a:lnTo>
                  <a:pt x="35400" y="80150"/>
                </a:lnTo>
                <a:lnTo>
                  <a:pt x="35330" y="80020"/>
                </a:lnTo>
                <a:lnTo>
                  <a:pt x="35290" y="79880"/>
                </a:lnTo>
                <a:lnTo>
                  <a:pt x="35310" y="79730"/>
                </a:lnTo>
                <a:lnTo>
                  <a:pt x="35190" y="79780"/>
                </a:lnTo>
                <a:lnTo>
                  <a:pt x="35020" y="79830"/>
                </a:lnTo>
                <a:lnTo>
                  <a:pt x="34850" y="79810"/>
                </a:lnTo>
                <a:lnTo>
                  <a:pt x="34780" y="79650"/>
                </a:lnTo>
                <a:lnTo>
                  <a:pt x="34420" y="79430"/>
                </a:lnTo>
                <a:close/>
                <a:moveTo>
                  <a:pt x="48350" y="82620"/>
                </a:moveTo>
                <a:lnTo>
                  <a:pt x="48440" y="82690"/>
                </a:lnTo>
                <a:lnTo>
                  <a:pt x="48580" y="82710"/>
                </a:lnTo>
                <a:lnTo>
                  <a:pt x="48590" y="82710"/>
                </a:lnTo>
                <a:lnTo>
                  <a:pt x="48660" y="82690"/>
                </a:lnTo>
                <a:lnTo>
                  <a:pt x="48680" y="82690"/>
                </a:lnTo>
                <a:lnTo>
                  <a:pt x="48610" y="82570"/>
                </a:lnTo>
                <a:lnTo>
                  <a:pt x="48550" y="82430"/>
                </a:lnTo>
                <a:lnTo>
                  <a:pt x="48480" y="82340"/>
                </a:lnTo>
                <a:lnTo>
                  <a:pt x="48410" y="82370"/>
                </a:lnTo>
                <a:lnTo>
                  <a:pt x="48340" y="82520"/>
                </a:lnTo>
                <a:lnTo>
                  <a:pt x="48350" y="82620"/>
                </a:lnTo>
                <a:close/>
                <a:moveTo>
                  <a:pt x="35890" y="74800"/>
                </a:moveTo>
                <a:lnTo>
                  <a:pt x="35910" y="74840"/>
                </a:lnTo>
                <a:lnTo>
                  <a:pt x="35910" y="74890"/>
                </a:lnTo>
                <a:lnTo>
                  <a:pt x="35910" y="74950"/>
                </a:lnTo>
                <a:lnTo>
                  <a:pt x="35900" y="75020"/>
                </a:lnTo>
                <a:lnTo>
                  <a:pt x="35850" y="75140"/>
                </a:lnTo>
                <a:lnTo>
                  <a:pt x="35830" y="75170"/>
                </a:lnTo>
                <a:lnTo>
                  <a:pt x="35810" y="75190"/>
                </a:lnTo>
                <a:lnTo>
                  <a:pt x="35790" y="75210"/>
                </a:lnTo>
                <a:lnTo>
                  <a:pt x="35770" y="75220"/>
                </a:lnTo>
                <a:lnTo>
                  <a:pt x="35710" y="75220"/>
                </a:lnTo>
                <a:lnTo>
                  <a:pt x="35650" y="75190"/>
                </a:lnTo>
                <a:lnTo>
                  <a:pt x="35610" y="75130"/>
                </a:lnTo>
                <a:lnTo>
                  <a:pt x="35590" y="75040"/>
                </a:lnTo>
                <a:lnTo>
                  <a:pt x="35610" y="74870"/>
                </a:lnTo>
                <a:lnTo>
                  <a:pt x="35640" y="74790"/>
                </a:lnTo>
                <a:lnTo>
                  <a:pt x="35690" y="74730"/>
                </a:lnTo>
                <a:lnTo>
                  <a:pt x="35730" y="74720"/>
                </a:lnTo>
                <a:lnTo>
                  <a:pt x="35760" y="74720"/>
                </a:lnTo>
                <a:lnTo>
                  <a:pt x="35840" y="74740"/>
                </a:lnTo>
                <a:lnTo>
                  <a:pt x="35870" y="74770"/>
                </a:lnTo>
                <a:lnTo>
                  <a:pt x="35890" y="74800"/>
                </a:lnTo>
                <a:close/>
                <a:moveTo>
                  <a:pt x="35570" y="75900"/>
                </a:moveTo>
                <a:lnTo>
                  <a:pt x="35520" y="75880"/>
                </a:lnTo>
                <a:lnTo>
                  <a:pt x="35470" y="75810"/>
                </a:lnTo>
                <a:lnTo>
                  <a:pt x="35450" y="75760"/>
                </a:lnTo>
                <a:lnTo>
                  <a:pt x="35450" y="75700"/>
                </a:lnTo>
                <a:lnTo>
                  <a:pt x="35460" y="75580"/>
                </a:lnTo>
                <a:lnTo>
                  <a:pt x="35600" y="75410"/>
                </a:lnTo>
                <a:lnTo>
                  <a:pt x="35750" y="75500"/>
                </a:lnTo>
                <a:lnTo>
                  <a:pt x="35810" y="75690"/>
                </a:lnTo>
                <a:lnTo>
                  <a:pt x="35700" y="75880"/>
                </a:lnTo>
                <a:lnTo>
                  <a:pt x="35640" y="75900"/>
                </a:lnTo>
                <a:lnTo>
                  <a:pt x="35570" y="75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