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Nouvelle Aquitaine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France • State Map | Fully Editable Vector Shape</a:t>
            </a:r>
          </a:p>
        </p:txBody>
      </p:sp>
      <p:sp>
        <p:nvSpPr>
          <p:cNvPr id="101" name="Nouvelle Aquitaine"/>
          <p:cNvSpPr/>
          <p:nvPr/>
        </p:nvSpPr>
        <p:spPr>
          <a:xfrm>
            <a:off x="3524097" y="1325880"/>
            <a:ext cx="5143500" cy="4937760"/>
          </a:xfrm>
          <a:custGeom>
            <a:avLst/>
            <a:gdLst/>
            <a:ahLst/>
            <a:cxnLst/>
            <a:rect l="0" t="0" r="100000" b="96000"/>
            <a:pathLst>
              <a:path w="100000" h="96000">
                <a:moveTo>
                  <a:pt x="29380" y="49190"/>
                </a:moveTo>
                <a:lnTo>
                  <a:pt x="29410" y="49140"/>
                </a:lnTo>
                <a:lnTo>
                  <a:pt x="29520" y="48980"/>
                </a:lnTo>
                <a:lnTo>
                  <a:pt x="29560" y="48930"/>
                </a:lnTo>
                <a:lnTo>
                  <a:pt x="29620" y="48910"/>
                </a:lnTo>
                <a:lnTo>
                  <a:pt x="30000" y="48810"/>
                </a:lnTo>
                <a:lnTo>
                  <a:pt x="30130" y="48800"/>
                </a:lnTo>
                <a:lnTo>
                  <a:pt x="30190" y="48780"/>
                </a:lnTo>
                <a:lnTo>
                  <a:pt x="30300" y="48730"/>
                </a:lnTo>
                <a:lnTo>
                  <a:pt x="30350" y="48740"/>
                </a:lnTo>
                <a:lnTo>
                  <a:pt x="30400" y="48810"/>
                </a:lnTo>
                <a:lnTo>
                  <a:pt x="30390" y="48870"/>
                </a:lnTo>
                <a:lnTo>
                  <a:pt x="30360" y="48930"/>
                </a:lnTo>
                <a:lnTo>
                  <a:pt x="30310" y="48980"/>
                </a:lnTo>
                <a:lnTo>
                  <a:pt x="30280" y="49030"/>
                </a:lnTo>
                <a:lnTo>
                  <a:pt x="30300" y="49070"/>
                </a:lnTo>
                <a:lnTo>
                  <a:pt x="30370" y="49110"/>
                </a:lnTo>
                <a:lnTo>
                  <a:pt x="30480" y="49100"/>
                </a:lnTo>
                <a:lnTo>
                  <a:pt x="30540" y="49090"/>
                </a:lnTo>
                <a:lnTo>
                  <a:pt x="30610" y="49070"/>
                </a:lnTo>
                <a:lnTo>
                  <a:pt x="30810" y="49030"/>
                </a:lnTo>
                <a:lnTo>
                  <a:pt x="30850" y="49010"/>
                </a:lnTo>
                <a:lnTo>
                  <a:pt x="30940" y="48980"/>
                </a:lnTo>
                <a:lnTo>
                  <a:pt x="31040" y="48980"/>
                </a:lnTo>
                <a:lnTo>
                  <a:pt x="31200" y="49010"/>
                </a:lnTo>
                <a:lnTo>
                  <a:pt x="31620" y="49280"/>
                </a:lnTo>
                <a:lnTo>
                  <a:pt x="31700" y="49260"/>
                </a:lnTo>
                <a:lnTo>
                  <a:pt x="31790" y="49200"/>
                </a:lnTo>
                <a:lnTo>
                  <a:pt x="31840" y="49170"/>
                </a:lnTo>
                <a:lnTo>
                  <a:pt x="32000" y="49080"/>
                </a:lnTo>
                <a:lnTo>
                  <a:pt x="32060" y="49060"/>
                </a:lnTo>
                <a:lnTo>
                  <a:pt x="32240" y="49060"/>
                </a:lnTo>
                <a:lnTo>
                  <a:pt x="32290" y="49060"/>
                </a:lnTo>
                <a:lnTo>
                  <a:pt x="32330" y="49030"/>
                </a:lnTo>
                <a:lnTo>
                  <a:pt x="32520" y="48820"/>
                </a:lnTo>
                <a:lnTo>
                  <a:pt x="32570" y="48790"/>
                </a:lnTo>
                <a:lnTo>
                  <a:pt x="32630" y="48790"/>
                </a:lnTo>
                <a:lnTo>
                  <a:pt x="32680" y="48790"/>
                </a:lnTo>
                <a:lnTo>
                  <a:pt x="32730" y="48800"/>
                </a:lnTo>
                <a:lnTo>
                  <a:pt x="32760" y="48800"/>
                </a:lnTo>
                <a:lnTo>
                  <a:pt x="32810" y="48780"/>
                </a:lnTo>
                <a:lnTo>
                  <a:pt x="32850" y="48730"/>
                </a:lnTo>
                <a:lnTo>
                  <a:pt x="32870" y="48660"/>
                </a:lnTo>
                <a:lnTo>
                  <a:pt x="32850" y="48590"/>
                </a:lnTo>
                <a:lnTo>
                  <a:pt x="32780" y="48510"/>
                </a:lnTo>
                <a:lnTo>
                  <a:pt x="32570" y="48340"/>
                </a:lnTo>
                <a:lnTo>
                  <a:pt x="32530" y="48330"/>
                </a:lnTo>
                <a:lnTo>
                  <a:pt x="32490" y="48360"/>
                </a:lnTo>
                <a:lnTo>
                  <a:pt x="32450" y="48360"/>
                </a:lnTo>
                <a:lnTo>
                  <a:pt x="32410" y="48320"/>
                </a:lnTo>
                <a:lnTo>
                  <a:pt x="32380" y="48190"/>
                </a:lnTo>
                <a:lnTo>
                  <a:pt x="32390" y="48100"/>
                </a:lnTo>
                <a:lnTo>
                  <a:pt x="32440" y="47960"/>
                </a:lnTo>
                <a:lnTo>
                  <a:pt x="32450" y="47900"/>
                </a:lnTo>
                <a:lnTo>
                  <a:pt x="32440" y="47840"/>
                </a:lnTo>
                <a:lnTo>
                  <a:pt x="32340" y="47360"/>
                </a:lnTo>
                <a:lnTo>
                  <a:pt x="32360" y="47270"/>
                </a:lnTo>
                <a:lnTo>
                  <a:pt x="32400" y="47210"/>
                </a:lnTo>
                <a:lnTo>
                  <a:pt x="32450" y="47170"/>
                </a:lnTo>
                <a:lnTo>
                  <a:pt x="32480" y="47120"/>
                </a:lnTo>
                <a:lnTo>
                  <a:pt x="32490" y="47070"/>
                </a:lnTo>
                <a:lnTo>
                  <a:pt x="32490" y="46980"/>
                </a:lnTo>
                <a:lnTo>
                  <a:pt x="32440" y="46720"/>
                </a:lnTo>
                <a:lnTo>
                  <a:pt x="32430" y="46540"/>
                </a:lnTo>
                <a:lnTo>
                  <a:pt x="32410" y="46470"/>
                </a:lnTo>
                <a:lnTo>
                  <a:pt x="32370" y="46400"/>
                </a:lnTo>
                <a:lnTo>
                  <a:pt x="32300" y="46300"/>
                </a:lnTo>
                <a:lnTo>
                  <a:pt x="32260" y="46210"/>
                </a:lnTo>
                <a:lnTo>
                  <a:pt x="32250" y="46140"/>
                </a:lnTo>
                <a:lnTo>
                  <a:pt x="32250" y="46070"/>
                </a:lnTo>
                <a:lnTo>
                  <a:pt x="32250" y="46010"/>
                </a:lnTo>
                <a:lnTo>
                  <a:pt x="32230" y="45940"/>
                </a:lnTo>
                <a:lnTo>
                  <a:pt x="32210" y="45850"/>
                </a:lnTo>
                <a:lnTo>
                  <a:pt x="32040" y="45500"/>
                </a:lnTo>
                <a:lnTo>
                  <a:pt x="31870" y="45230"/>
                </a:lnTo>
                <a:lnTo>
                  <a:pt x="31820" y="45080"/>
                </a:lnTo>
                <a:lnTo>
                  <a:pt x="31810" y="44980"/>
                </a:lnTo>
                <a:lnTo>
                  <a:pt x="31870" y="44870"/>
                </a:lnTo>
                <a:lnTo>
                  <a:pt x="31890" y="44810"/>
                </a:lnTo>
                <a:lnTo>
                  <a:pt x="31900" y="44770"/>
                </a:lnTo>
                <a:lnTo>
                  <a:pt x="31880" y="44720"/>
                </a:lnTo>
                <a:lnTo>
                  <a:pt x="31820" y="44640"/>
                </a:lnTo>
                <a:lnTo>
                  <a:pt x="31690" y="44520"/>
                </a:lnTo>
                <a:lnTo>
                  <a:pt x="31330" y="44290"/>
                </a:lnTo>
                <a:lnTo>
                  <a:pt x="31280" y="44220"/>
                </a:lnTo>
                <a:lnTo>
                  <a:pt x="31220" y="44130"/>
                </a:lnTo>
                <a:lnTo>
                  <a:pt x="31180" y="43980"/>
                </a:lnTo>
                <a:lnTo>
                  <a:pt x="31170" y="43790"/>
                </a:lnTo>
                <a:lnTo>
                  <a:pt x="31150" y="43710"/>
                </a:lnTo>
                <a:lnTo>
                  <a:pt x="31070" y="43600"/>
                </a:lnTo>
                <a:lnTo>
                  <a:pt x="30900" y="43500"/>
                </a:lnTo>
                <a:lnTo>
                  <a:pt x="30840" y="43410"/>
                </a:lnTo>
                <a:lnTo>
                  <a:pt x="30760" y="43240"/>
                </a:lnTo>
                <a:lnTo>
                  <a:pt x="30680" y="43140"/>
                </a:lnTo>
                <a:lnTo>
                  <a:pt x="30450" y="42980"/>
                </a:lnTo>
                <a:lnTo>
                  <a:pt x="30470" y="42920"/>
                </a:lnTo>
                <a:lnTo>
                  <a:pt x="30470" y="42900"/>
                </a:lnTo>
                <a:lnTo>
                  <a:pt x="30480" y="42860"/>
                </a:lnTo>
                <a:lnTo>
                  <a:pt x="30520" y="42830"/>
                </a:lnTo>
                <a:lnTo>
                  <a:pt x="30610" y="42850"/>
                </a:lnTo>
                <a:lnTo>
                  <a:pt x="30680" y="42870"/>
                </a:lnTo>
                <a:lnTo>
                  <a:pt x="30920" y="43030"/>
                </a:lnTo>
                <a:lnTo>
                  <a:pt x="30980" y="43060"/>
                </a:lnTo>
                <a:lnTo>
                  <a:pt x="31040" y="43070"/>
                </a:lnTo>
                <a:lnTo>
                  <a:pt x="31120" y="43070"/>
                </a:lnTo>
                <a:lnTo>
                  <a:pt x="31480" y="43010"/>
                </a:lnTo>
                <a:lnTo>
                  <a:pt x="31650" y="43060"/>
                </a:lnTo>
                <a:lnTo>
                  <a:pt x="32000" y="43090"/>
                </a:lnTo>
                <a:lnTo>
                  <a:pt x="32390" y="43050"/>
                </a:lnTo>
                <a:lnTo>
                  <a:pt x="32510" y="43000"/>
                </a:lnTo>
                <a:lnTo>
                  <a:pt x="32540" y="42990"/>
                </a:lnTo>
                <a:lnTo>
                  <a:pt x="32640" y="42880"/>
                </a:lnTo>
                <a:lnTo>
                  <a:pt x="32910" y="42750"/>
                </a:lnTo>
                <a:lnTo>
                  <a:pt x="32940" y="42700"/>
                </a:lnTo>
                <a:lnTo>
                  <a:pt x="32930" y="42650"/>
                </a:lnTo>
                <a:lnTo>
                  <a:pt x="32860" y="42540"/>
                </a:lnTo>
                <a:lnTo>
                  <a:pt x="32850" y="42480"/>
                </a:lnTo>
                <a:lnTo>
                  <a:pt x="32870" y="42430"/>
                </a:lnTo>
                <a:lnTo>
                  <a:pt x="32920" y="42370"/>
                </a:lnTo>
                <a:lnTo>
                  <a:pt x="32980" y="42340"/>
                </a:lnTo>
                <a:lnTo>
                  <a:pt x="33100" y="42290"/>
                </a:lnTo>
                <a:lnTo>
                  <a:pt x="33170" y="42290"/>
                </a:lnTo>
                <a:lnTo>
                  <a:pt x="33240" y="42300"/>
                </a:lnTo>
                <a:lnTo>
                  <a:pt x="33380" y="42380"/>
                </a:lnTo>
                <a:lnTo>
                  <a:pt x="33460" y="42360"/>
                </a:lnTo>
                <a:lnTo>
                  <a:pt x="33810" y="42260"/>
                </a:lnTo>
                <a:lnTo>
                  <a:pt x="33980" y="42180"/>
                </a:lnTo>
                <a:lnTo>
                  <a:pt x="34640" y="42100"/>
                </a:lnTo>
                <a:lnTo>
                  <a:pt x="34990" y="42110"/>
                </a:lnTo>
                <a:lnTo>
                  <a:pt x="35120" y="42070"/>
                </a:lnTo>
                <a:lnTo>
                  <a:pt x="35180" y="42070"/>
                </a:lnTo>
                <a:lnTo>
                  <a:pt x="35250" y="42090"/>
                </a:lnTo>
                <a:lnTo>
                  <a:pt x="35320" y="42150"/>
                </a:lnTo>
                <a:lnTo>
                  <a:pt x="35350" y="42230"/>
                </a:lnTo>
                <a:lnTo>
                  <a:pt x="35360" y="42300"/>
                </a:lnTo>
                <a:lnTo>
                  <a:pt x="35390" y="42370"/>
                </a:lnTo>
                <a:lnTo>
                  <a:pt x="35420" y="42410"/>
                </a:lnTo>
                <a:lnTo>
                  <a:pt x="35570" y="42460"/>
                </a:lnTo>
                <a:lnTo>
                  <a:pt x="35630" y="42350"/>
                </a:lnTo>
                <a:lnTo>
                  <a:pt x="35650" y="42300"/>
                </a:lnTo>
                <a:lnTo>
                  <a:pt x="35680" y="42250"/>
                </a:lnTo>
                <a:lnTo>
                  <a:pt x="35740" y="42200"/>
                </a:lnTo>
                <a:lnTo>
                  <a:pt x="35910" y="42140"/>
                </a:lnTo>
                <a:lnTo>
                  <a:pt x="35980" y="42100"/>
                </a:lnTo>
                <a:lnTo>
                  <a:pt x="36030" y="42020"/>
                </a:lnTo>
                <a:lnTo>
                  <a:pt x="36040" y="41950"/>
                </a:lnTo>
                <a:lnTo>
                  <a:pt x="36050" y="41880"/>
                </a:lnTo>
                <a:lnTo>
                  <a:pt x="36080" y="41820"/>
                </a:lnTo>
                <a:lnTo>
                  <a:pt x="36280" y="41560"/>
                </a:lnTo>
                <a:lnTo>
                  <a:pt x="36390" y="41520"/>
                </a:lnTo>
                <a:lnTo>
                  <a:pt x="36720" y="41580"/>
                </a:lnTo>
                <a:lnTo>
                  <a:pt x="36780" y="41700"/>
                </a:lnTo>
                <a:lnTo>
                  <a:pt x="36820" y="41760"/>
                </a:lnTo>
                <a:lnTo>
                  <a:pt x="36840" y="41820"/>
                </a:lnTo>
                <a:lnTo>
                  <a:pt x="36870" y="41870"/>
                </a:lnTo>
                <a:lnTo>
                  <a:pt x="36920" y="41900"/>
                </a:lnTo>
                <a:lnTo>
                  <a:pt x="37000" y="41890"/>
                </a:lnTo>
                <a:lnTo>
                  <a:pt x="37100" y="41820"/>
                </a:lnTo>
                <a:lnTo>
                  <a:pt x="37140" y="41820"/>
                </a:lnTo>
                <a:lnTo>
                  <a:pt x="37170" y="41880"/>
                </a:lnTo>
                <a:lnTo>
                  <a:pt x="37170" y="41940"/>
                </a:lnTo>
                <a:lnTo>
                  <a:pt x="37160" y="41990"/>
                </a:lnTo>
                <a:lnTo>
                  <a:pt x="37170" y="42040"/>
                </a:lnTo>
                <a:lnTo>
                  <a:pt x="37220" y="42080"/>
                </a:lnTo>
                <a:lnTo>
                  <a:pt x="37300" y="42080"/>
                </a:lnTo>
                <a:lnTo>
                  <a:pt x="37440" y="42030"/>
                </a:lnTo>
                <a:lnTo>
                  <a:pt x="37490" y="42050"/>
                </a:lnTo>
                <a:lnTo>
                  <a:pt x="37520" y="42120"/>
                </a:lnTo>
                <a:lnTo>
                  <a:pt x="37520" y="42190"/>
                </a:lnTo>
                <a:lnTo>
                  <a:pt x="37510" y="42260"/>
                </a:lnTo>
                <a:lnTo>
                  <a:pt x="37490" y="42320"/>
                </a:lnTo>
                <a:lnTo>
                  <a:pt x="37490" y="42380"/>
                </a:lnTo>
                <a:lnTo>
                  <a:pt x="37490" y="42440"/>
                </a:lnTo>
                <a:lnTo>
                  <a:pt x="37540" y="42480"/>
                </a:lnTo>
                <a:lnTo>
                  <a:pt x="37630" y="42480"/>
                </a:lnTo>
                <a:lnTo>
                  <a:pt x="37710" y="42460"/>
                </a:lnTo>
                <a:lnTo>
                  <a:pt x="37850" y="42400"/>
                </a:lnTo>
                <a:lnTo>
                  <a:pt x="37900" y="42400"/>
                </a:lnTo>
                <a:lnTo>
                  <a:pt x="37940" y="42430"/>
                </a:lnTo>
                <a:lnTo>
                  <a:pt x="37980" y="42530"/>
                </a:lnTo>
                <a:lnTo>
                  <a:pt x="38020" y="42570"/>
                </a:lnTo>
                <a:lnTo>
                  <a:pt x="38150" y="42580"/>
                </a:lnTo>
                <a:lnTo>
                  <a:pt x="38200" y="42590"/>
                </a:lnTo>
                <a:lnTo>
                  <a:pt x="38230" y="42630"/>
                </a:lnTo>
                <a:lnTo>
                  <a:pt x="38230" y="42690"/>
                </a:lnTo>
                <a:lnTo>
                  <a:pt x="38230" y="42800"/>
                </a:lnTo>
                <a:lnTo>
                  <a:pt x="38190" y="42980"/>
                </a:lnTo>
                <a:lnTo>
                  <a:pt x="38180" y="43160"/>
                </a:lnTo>
                <a:lnTo>
                  <a:pt x="38180" y="43290"/>
                </a:lnTo>
                <a:lnTo>
                  <a:pt x="38190" y="43360"/>
                </a:lnTo>
                <a:lnTo>
                  <a:pt x="38210" y="43420"/>
                </a:lnTo>
                <a:lnTo>
                  <a:pt x="38260" y="43490"/>
                </a:lnTo>
                <a:lnTo>
                  <a:pt x="38330" y="43540"/>
                </a:lnTo>
                <a:lnTo>
                  <a:pt x="38440" y="43560"/>
                </a:lnTo>
                <a:lnTo>
                  <a:pt x="38710" y="43530"/>
                </a:lnTo>
                <a:lnTo>
                  <a:pt x="38990" y="43590"/>
                </a:lnTo>
                <a:lnTo>
                  <a:pt x="39050" y="43560"/>
                </a:lnTo>
                <a:lnTo>
                  <a:pt x="39100" y="43530"/>
                </a:lnTo>
                <a:lnTo>
                  <a:pt x="39130" y="43480"/>
                </a:lnTo>
                <a:lnTo>
                  <a:pt x="39180" y="43460"/>
                </a:lnTo>
                <a:lnTo>
                  <a:pt x="39300" y="43430"/>
                </a:lnTo>
                <a:lnTo>
                  <a:pt x="39790" y="43400"/>
                </a:lnTo>
                <a:lnTo>
                  <a:pt x="39850" y="43390"/>
                </a:lnTo>
                <a:lnTo>
                  <a:pt x="39900" y="43360"/>
                </a:lnTo>
                <a:lnTo>
                  <a:pt x="39920" y="43330"/>
                </a:lnTo>
                <a:lnTo>
                  <a:pt x="39920" y="43300"/>
                </a:lnTo>
                <a:lnTo>
                  <a:pt x="39910" y="43270"/>
                </a:lnTo>
                <a:lnTo>
                  <a:pt x="39900" y="43240"/>
                </a:lnTo>
                <a:lnTo>
                  <a:pt x="39890" y="43210"/>
                </a:lnTo>
                <a:lnTo>
                  <a:pt x="39870" y="43180"/>
                </a:lnTo>
                <a:lnTo>
                  <a:pt x="39850" y="43160"/>
                </a:lnTo>
                <a:lnTo>
                  <a:pt x="39840" y="43130"/>
                </a:lnTo>
                <a:lnTo>
                  <a:pt x="39830" y="43100"/>
                </a:lnTo>
                <a:lnTo>
                  <a:pt x="39830" y="43030"/>
                </a:lnTo>
                <a:lnTo>
                  <a:pt x="39830" y="43000"/>
                </a:lnTo>
                <a:lnTo>
                  <a:pt x="39830" y="42970"/>
                </a:lnTo>
                <a:lnTo>
                  <a:pt x="39830" y="42960"/>
                </a:lnTo>
                <a:lnTo>
                  <a:pt x="39850" y="42940"/>
                </a:lnTo>
                <a:lnTo>
                  <a:pt x="39920" y="42970"/>
                </a:lnTo>
                <a:lnTo>
                  <a:pt x="40260" y="43190"/>
                </a:lnTo>
                <a:lnTo>
                  <a:pt x="40390" y="43240"/>
                </a:lnTo>
                <a:lnTo>
                  <a:pt x="40460" y="43290"/>
                </a:lnTo>
                <a:lnTo>
                  <a:pt x="40520" y="43360"/>
                </a:lnTo>
                <a:lnTo>
                  <a:pt x="40590" y="43500"/>
                </a:lnTo>
                <a:lnTo>
                  <a:pt x="40720" y="43880"/>
                </a:lnTo>
                <a:lnTo>
                  <a:pt x="41450" y="44980"/>
                </a:lnTo>
                <a:lnTo>
                  <a:pt x="41710" y="45190"/>
                </a:lnTo>
                <a:lnTo>
                  <a:pt x="41750" y="45240"/>
                </a:lnTo>
                <a:lnTo>
                  <a:pt x="41840" y="45340"/>
                </a:lnTo>
                <a:lnTo>
                  <a:pt x="41890" y="45420"/>
                </a:lnTo>
                <a:lnTo>
                  <a:pt x="41960" y="45590"/>
                </a:lnTo>
                <a:lnTo>
                  <a:pt x="41980" y="45700"/>
                </a:lnTo>
                <a:lnTo>
                  <a:pt x="41980" y="45780"/>
                </a:lnTo>
                <a:lnTo>
                  <a:pt x="41960" y="45840"/>
                </a:lnTo>
                <a:lnTo>
                  <a:pt x="41940" y="45900"/>
                </a:lnTo>
                <a:lnTo>
                  <a:pt x="41920" y="45960"/>
                </a:lnTo>
                <a:lnTo>
                  <a:pt x="41920" y="46020"/>
                </a:lnTo>
                <a:lnTo>
                  <a:pt x="41920" y="46200"/>
                </a:lnTo>
                <a:lnTo>
                  <a:pt x="41930" y="46320"/>
                </a:lnTo>
                <a:lnTo>
                  <a:pt x="41970" y="46460"/>
                </a:lnTo>
                <a:lnTo>
                  <a:pt x="42020" y="46540"/>
                </a:lnTo>
                <a:lnTo>
                  <a:pt x="42100" y="46630"/>
                </a:lnTo>
                <a:lnTo>
                  <a:pt x="42240" y="46760"/>
                </a:lnTo>
                <a:lnTo>
                  <a:pt x="42410" y="46860"/>
                </a:lnTo>
                <a:lnTo>
                  <a:pt x="42540" y="46900"/>
                </a:lnTo>
                <a:lnTo>
                  <a:pt x="42580" y="46920"/>
                </a:lnTo>
                <a:lnTo>
                  <a:pt x="42610" y="46950"/>
                </a:lnTo>
                <a:lnTo>
                  <a:pt x="42630" y="47090"/>
                </a:lnTo>
                <a:lnTo>
                  <a:pt x="42660" y="47150"/>
                </a:lnTo>
                <a:lnTo>
                  <a:pt x="42730" y="47180"/>
                </a:lnTo>
                <a:lnTo>
                  <a:pt x="43120" y="47190"/>
                </a:lnTo>
                <a:lnTo>
                  <a:pt x="43180" y="47200"/>
                </a:lnTo>
                <a:lnTo>
                  <a:pt x="43240" y="47230"/>
                </a:lnTo>
                <a:lnTo>
                  <a:pt x="43290" y="47270"/>
                </a:lnTo>
                <a:lnTo>
                  <a:pt x="43340" y="47330"/>
                </a:lnTo>
                <a:lnTo>
                  <a:pt x="43370" y="47380"/>
                </a:lnTo>
                <a:lnTo>
                  <a:pt x="43400" y="47440"/>
                </a:lnTo>
                <a:lnTo>
                  <a:pt x="43420" y="47490"/>
                </a:lnTo>
                <a:lnTo>
                  <a:pt x="43420" y="47510"/>
                </a:lnTo>
                <a:lnTo>
                  <a:pt x="43370" y="47730"/>
                </a:lnTo>
                <a:lnTo>
                  <a:pt x="43370" y="47810"/>
                </a:lnTo>
                <a:lnTo>
                  <a:pt x="43440" y="47910"/>
                </a:lnTo>
                <a:lnTo>
                  <a:pt x="43500" y="47960"/>
                </a:lnTo>
                <a:lnTo>
                  <a:pt x="43620" y="48020"/>
                </a:lnTo>
                <a:lnTo>
                  <a:pt x="43700" y="48140"/>
                </a:lnTo>
                <a:lnTo>
                  <a:pt x="43590" y="48510"/>
                </a:lnTo>
                <a:lnTo>
                  <a:pt x="43690" y="48590"/>
                </a:lnTo>
                <a:lnTo>
                  <a:pt x="43770" y="48600"/>
                </a:lnTo>
                <a:lnTo>
                  <a:pt x="43860" y="48670"/>
                </a:lnTo>
                <a:lnTo>
                  <a:pt x="43930" y="48680"/>
                </a:lnTo>
                <a:lnTo>
                  <a:pt x="44020" y="48680"/>
                </a:lnTo>
                <a:lnTo>
                  <a:pt x="44290" y="48650"/>
                </a:lnTo>
                <a:lnTo>
                  <a:pt x="44380" y="48620"/>
                </a:lnTo>
                <a:lnTo>
                  <a:pt x="44420" y="48570"/>
                </a:lnTo>
                <a:lnTo>
                  <a:pt x="44450" y="48520"/>
                </a:lnTo>
                <a:lnTo>
                  <a:pt x="44480" y="48460"/>
                </a:lnTo>
                <a:lnTo>
                  <a:pt x="44560" y="48420"/>
                </a:lnTo>
                <a:lnTo>
                  <a:pt x="44630" y="48430"/>
                </a:lnTo>
                <a:lnTo>
                  <a:pt x="44680" y="48470"/>
                </a:lnTo>
                <a:lnTo>
                  <a:pt x="44720" y="48530"/>
                </a:lnTo>
                <a:lnTo>
                  <a:pt x="44750" y="48590"/>
                </a:lnTo>
                <a:lnTo>
                  <a:pt x="44780" y="48640"/>
                </a:lnTo>
                <a:lnTo>
                  <a:pt x="45060" y="48830"/>
                </a:lnTo>
                <a:lnTo>
                  <a:pt x="45250" y="48710"/>
                </a:lnTo>
                <a:lnTo>
                  <a:pt x="45660" y="48290"/>
                </a:lnTo>
                <a:lnTo>
                  <a:pt x="45740" y="48260"/>
                </a:lnTo>
                <a:lnTo>
                  <a:pt x="45810" y="48280"/>
                </a:lnTo>
                <a:lnTo>
                  <a:pt x="45880" y="48310"/>
                </a:lnTo>
                <a:lnTo>
                  <a:pt x="45970" y="48330"/>
                </a:lnTo>
                <a:lnTo>
                  <a:pt x="46130" y="48300"/>
                </a:lnTo>
                <a:lnTo>
                  <a:pt x="46190" y="48330"/>
                </a:lnTo>
                <a:lnTo>
                  <a:pt x="46220" y="48370"/>
                </a:lnTo>
                <a:lnTo>
                  <a:pt x="46210" y="48430"/>
                </a:lnTo>
                <a:lnTo>
                  <a:pt x="46230" y="48490"/>
                </a:lnTo>
                <a:lnTo>
                  <a:pt x="46280" y="48540"/>
                </a:lnTo>
                <a:lnTo>
                  <a:pt x="46380" y="48560"/>
                </a:lnTo>
                <a:lnTo>
                  <a:pt x="46460" y="48540"/>
                </a:lnTo>
                <a:lnTo>
                  <a:pt x="46520" y="48500"/>
                </a:lnTo>
                <a:lnTo>
                  <a:pt x="46580" y="48440"/>
                </a:lnTo>
                <a:lnTo>
                  <a:pt x="46650" y="48380"/>
                </a:lnTo>
                <a:lnTo>
                  <a:pt x="46720" y="48370"/>
                </a:lnTo>
                <a:lnTo>
                  <a:pt x="46980" y="48430"/>
                </a:lnTo>
                <a:lnTo>
                  <a:pt x="47050" y="48410"/>
                </a:lnTo>
                <a:lnTo>
                  <a:pt x="47100" y="48360"/>
                </a:lnTo>
                <a:lnTo>
                  <a:pt x="47130" y="48310"/>
                </a:lnTo>
                <a:lnTo>
                  <a:pt x="47150" y="48260"/>
                </a:lnTo>
                <a:lnTo>
                  <a:pt x="47150" y="48200"/>
                </a:lnTo>
                <a:lnTo>
                  <a:pt x="47140" y="48140"/>
                </a:lnTo>
                <a:lnTo>
                  <a:pt x="47140" y="48080"/>
                </a:lnTo>
                <a:lnTo>
                  <a:pt x="47150" y="48010"/>
                </a:lnTo>
                <a:lnTo>
                  <a:pt x="47210" y="47940"/>
                </a:lnTo>
                <a:lnTo>
                  <a:pt x="47260" y="47930"/>
                </a:lnTo>
                <a:lnTo>
                  <a:pt x="47320" y="47930"/>
                </a:lnTo>
                <a:lnTo>
                  <a:pt x="47370" y="47970"/>
                </a:lnTo>
                <a:lnTo>
                  <a:pt x="47500" y="48150"/>
                </a:lnTo>
                <a:lnTo>
                  <a:pt x="47560" y="48200"/>
                </a:lnTo>
                <a:lnTo>
                  <a:pt x="47640" y="48210"/>
                </a:lnTo>
                <a:lnTo>
                  <a:pt x="47700" y="48180"/>
                </a:lnTo>
                <a:lnTo>
                  <a:pt x="47820" y="48080"/>
                </a:lnTo>
                <a:lnTo>
                  <a:pt x="47880" y="48060"/>
                </a:lnTo>
                <a:lnTo>
                  <a:pt x="47950" y="48050"/>
                </a:lnTo>
                <a:lnTo>
                  <a:pt x="48500" y="48070"/>
                </a:lnTo>
                <a:lnTo>
                  <a:pt x="48580" y="48090"/>
                </a:lnTo>
                <a:lnTo>
                  <a:pt x="48700" y="48150"/>
                </a:lnTo>
                <a:lnTo>
                  <a:pt x="48750" y="48160"/>
                </a:lnTo>
                <a:lnTo>
                  <a:pt x="49100" y="48160"/>
                </a:lnTo>
                <a:lnTo>
                  <a:pt x="49310" y="48250"/>
                </a:lnTo>
                <a:lnTo>
                  <a:pt x="49540" y="48200"/>
                </a:lnTo>
                <a:lnTo>
                  <a:pt x="49640" y="48180"/>
                </a:lnTo>
                <a:lnTo>
                  <a:pt x="50250" y="48210"/>
                </a:lnTo>
                <a:lnTo>
                  <a:pt x="50460" y="48520"/>
                </a:lnTo>
                <a:lnTo>
                  <a:pt x="50630" y="48690"/>
                </a:lnTo>
                <a:lnTo>
                  <a:pt x="50670" y="48780"/>
                </a:lnTo>
                <a:lnTo>
                  <a:pt x="50680" y="48870"/>
                </a:lnTo>
                <a:lnTo>
                  <a:pt x="50730" y="49030"/>
                </a:lnTo>
                <a:lnTo>
                  <a:pt x="50780" y="49090"/>
                </a:lnTo>
                <a:lnTo>
                  <a:pt x="50840" y="49120"/>
                </a:lnTo>
                <a:lnTo>
                  <a:pt x="50960" y="49160"/>
                </a:lnTo>
                <a:lnTo>
                  <a:pt x="51140" y="49200"/>
                </a:lnTo>
                <a:lnTo>
                  <a:pt x="51190" y="49240"/>
                </a:lnTo>
                <a:lnTo>
                  <a:pt x="51220" y="49290"/>
                </a:lnTo>
                <a:lnTo>
                  <a:pt x="51250" y="49390"/>
                </a:lnTo>
                <a:lnTo>
                  <a:pt x="51270" y="49450"/>
                </a:lnTo>
                <a:lnTo>
                  <a:pt x="51310" y="49510"/>
                </a:lnTo>
                <a:lnTo>
                  <a:pt x="51350" y="49520"/>
                </a:lnTo>
                <a:lnTo>
                  <a:pt x="51410" y="49460"/>
                </a:lnTo>
                <a:lnTo>
                  <a:pt x="51460" y="49440"/>
                </a:lnTo>
                <a:lnTo>
                  <a:pt x="51550" y="49470"/>
                </a:lnTo>
                <a:lnTo>
                  <a:pt x="51610" y="49540"/>
                </a:lnTo>
                <a:lnTo>
                  <a:pt x="51860" y="49950"/>
                </a:lnTo>
                <a:lnTo>
                  <a:pt x="51900" y="50040"/>
                </a:lnTo>
                <a:lnTo>
                  <a:pt x="51940" y="50230"/>
                </a:lnTo>
                <a:lnTo>
                  <a:pt x="51970" y="50310"/>
                </a:lnTo>
                <a:lnTo>
                  <a:pt x="52010" y="50400"/>
                </a:lnTo>
                <a:lnTo>
                  <a:pt x="52130" y="50610"/>
                </a:lnTo>
                <a:lnTo>
                  <a:pt x="52190" y="50760"/>
                </a:lnTo>
                <a:lnTo>
                  <a:pt x="52150" y="51160"/>
                </a:lnTo>
                <a:lnTo>
                  <a:pt x="52150" y="51240"/>
                </a:lnTo>
                <a:lnTo>
                  <a:pt x="52170" y="51340"/>
                </a:lnTo>
                <a:lnTo>
                  <a:pt x="52200" y="51410"/>
                </a:lnTo>
                <a:lnTo>
                  <a:pt x="52300" y="51610"/>
                </a:lnTo>
                <a:lnTo>
                  <a:pt x="52360" y="51730"/>
                </a:lnTo>
                <a:lnTo>
                  <a:pt x="52380" y="51810"/>
                </a:lnTo>
                <a:lnTo>
                  <a:pt x="52380" y="51880"/>
                </a:lnTo>
                <a:lnTo>
                  <a:pt x="52350" y="51970"/>
                </a:lnTo>
                <a:lnTo>
                  <a:pt x="52360" y="52010"/>
                </a:lnTo>
                <a:lnTo>
                  <a:pt x="52350" y="52090"/>
                </a:lnTo>
                <a:lnTo>
                  <a:pt x="52360" y="52220"/>
                </a:lnTo>
                <a:lnTo>
                  <a:pt x="52330" y="52290"/>
                </a:lnTo>
                <a:lnTo>
                  <a:pt x="52240" y="52390"/>
                </a:lnTo>
                <a:lnTo>
                  <a:pt x="52190" y="52450"/>
                </a:lnTo>
                <a:lnTo>
                  <a:pt x="52160" y="52520"/>
                </a:lnTo>
                <a:lnTo>
                  <a:pt x="52120" y="52610"/>
                </a:lnTo>
                <a:lnTo>
                  <a:pt x="52070" y="52750"/>
                </a:lnTo>
                <a:lnTo>
                  <a:pt x="52030" y="52830"/>
                </a:lnTo>
                <a:lnTo>
                  <a:pt x="51980" y="52890"/>
                </a:lnTo>
                <a:lnTo>
                  <a:pt x="51930" y="52930"/>
                </a:lnTo>
                <a:lnTo>
                  <a:pt x="51900" y="52970"/>
                </a:lnTo>
                <a:lnTo>
                  <a:pt x="51810" y="53100"/>
                </a:lnTo>
                <a:lnTo>
                  <a:pt x="51780" y="53130"/>
                </a:lnTo>
                <a:lnTo>
                  <a:pt x="51760" y="53130"/>
                </a:lnTo>
                <a:lnTo>
                  <a:pt x="51730" y="53140"/>
                </a:lnTo>
                <a:lnTo>
                  <a:pt x="51610" y="53120"/>
                </a:lnTo>
                <a:lnTo>
                  <a:pt x="51550" y="53140"/>
                </a:lnTo>
                <a:lnTo>
                  <a:pt x="51490" y="53180"/>
                </a:lnTo>
                <a:lnTo>
                  <a:pt x="51420" y="53280"/>
                </a:lnTo>
                <a:lnTo>
                  <a:pt x="51350" y="53330"/>
                </a:lnTo>
                <a:lnTo>
                  <a:pt x="51230" y="53410"/>
                </a:lnTo>
                <a:lnTo>
                  <a:pt x="51160" y="53490"/>
                </a:lnTo>
                <a:lnTo>
                  <a:pt x="51140" y="53550"/>
                </a:lnTo>
                <a:lnTo>
                  <a:pt x="51160" y="53620"/>
                </a:lnTo>
                <a:lnTo>
                  <a:pt x="51290" y="53800"/>
                </a:lnTo>
                <a:lnTo>
                  <a:pt x="51330" y="53860"/>
                </a:lnTo>
                <a:lnTo>
                  <a:pt x="51350" y="53920"/>
                </a:lnTo>
                <a:lnTo>
                  <a:pt x="51370" y="54030"/>
                </a:lnTo>
                <a:lnTo>
                  <a:pt x="51390" y="54090"/>
                </a:lnTo>
                <a:lnTo>
                  <a:pt x="51430" y="54130"/>
                </a:lnTo>
                <a:lnTo>
                  <a:pt x="51480" y="54150"/>
                </a:lnTo>
                <a:lnTo>
                  <a:pt x="51520" y="54150"/>
                </a:lnTo>
                <a:lnTo>
                  <a:pt x="51580" y="54170"/>
                </a:lnTo>
                <a:lnTo>
                  <a:pt x="51590" y="54180"/>
                </a:lnTo>
                <a:lnTo>
                  <a:pt x="51630" y="54230"/>
                </a:lnTo>
                <a:lnTo>
                  <a:pt x="51680" y="54270"/>
                </a:lnTo>
                <a:lnTo>
                  <a:pt x="51710" y="54310"/>
                </a:lnTo>
                <a:lnTo>
                  <a:pt x="51870" y="54510"/>
                </a:lnTo>
                <a:lnTo>
                  <a:pt x="51930" y="54650"/>
                </a:lnTo>
                <a:lnTo>
                  <a:pt x="51930" y="54710"/>
                </a:lnTo>
                <a:lnTo>
                  <a:pt x="51930" y="54840"/>
                </a:lnTo>
                <a:lnTo>
                  <a:pt x="51920" y="54990"/>
                </a:lnTo>
                <a:lnTo>
                  <a:pt x="51910" y="55080"/>
                </a:lnTo>
                <a:lnTo>
                  <a:pt x="51900" y="55130"/>
                </a:lnTo>
                <a:lnTo>
                  <a:pt x="51890" y="55160"/>
                </a:lnTo>
                <a:lnTo>
                  <a:pt x="51860" y="55190"/>
                </a:lnTo>
                <a:lnTo>
                  <a:pt x="51830" y="55230"/>
                </a:lnTo>
                <a:lnTo>
                  <a:pt x="51700" y="55280"/>
                </a:lnTo>
                <a:lnTo>
                  <a:pt x="51660" y="55310"/>
                </a:lnTo>
                <a:lnTo>
                  <a:pt x="51620" y="55360"/>
                </a:lnTo>
                <a:lnTo>
                  <a:pt x="51560" y="55650"/>
                </a:lnTo>
                <a:lnTo>
                  <a:pt x="51570" y="55730"/>
                </a:lnTo>
                <a:lnTo>
                  <a:pt x="51600" y="55800"/>
                </a:lnTo>
                <a:lnTo>
                  <a:pt x="51700" y="55910"/>
                </a:lnTo>
                <a:lnTo>
                  <a:pt x="51740" y="56000"/>
                </a:lnTo>
                <a:lnTo>
                  <a:pt x="51750" y="56110"/>
                </a:lnTo>
                <a:lnTo>
                  <a:pt x="51750" y="56270"/>
                </a:lnTo>
                <a:lnTo>
                  <a:pt x="51750" y="56390"/>
                </a:lnTo>
                <a:lnTo>
                  <a:pt x="51770" y="56480"/>
                </a:lnTo>
                <a:lnTo>
                  <a:pt x="51790" y="56520"/>
                </a:lnTo>
                <a:lnTo>
                  <a:pt x="51890" y="56590"/>
                </a:lnTo>
                <a:lnTo>
                  <a:pt x="51770" y="57130"/>
                </a:lnTo>
                <a:lnTo>
                  <a:pt x="51700" y="57310"/>
                </a:lnTo>
                <a:lnTo>
                  <a:pt x="51660" y="57360"/>
                </a:lnTo>
                <a:lnTo>
                  <a:pt x="51630" y="57380"/>
                </a:lnTo>
                <a:lnTo>
                  <a:pt x="51590" y="57380"/>
                </a:lnTo>
                <a:lnTo>
                  <a:pt x="51410" y="57350"/>
                </a:lnTo>
                <a:lnTo>
                  <a:pt x="51260" y="57290"/>
                </a:lnTo>
                <a:lnTo>
                  <a:pt x="51180" y="57210"/>
                </a:lnTo>
                <a:lnTo>
                  <a:pt x="51130" y="57180"/>
                </a:lnTo>
                <a:lnTo>
                  <a:pt x="51100" y="57170"/>
                </a:lnTo>
                <a:lnTo>
                  <a:pt x="51050" y="57160"/>
                </a:lnTo>
                <a:lnTo>
                  <a:pt x="51000" y="57160"/>
                </a:lnTo>
                <a:lnTo>
                  <a:pt x="50890" y="57190"/>
                </a:lnTo>
                <a:lnTo>
                  <a:pt x="50860" y="57230"/>
                </a:lnTo>
                <a:lnTo>
                  <a:pt x="50850" y="57260"/>
                </a:lnTo>
                <a:lnTo>
                  <a:pt x="50860" y="57280"/>
                </a:lnTo>
                <a:lnTo>
                  <a:pt x="50880" y="57300"/>
                </a:lnTo>
                <a:lnTo>
                  <a:pt x="50900" y="57320"/>
                </a:lnTo>
                <a:lnTo>
                  <a:pt x="50920" y="57340"/>
                </a:lnTo>
                <a:lnTo>
                  <a:pt x="50940" y="57360"/>
                </a:lnTo>
                <a:lnTo>
                  <a:pt x="50950" y="57390"/>
                </a:lnTo>
                <a:lnTo>
                  <a:pt x="50960" y="57420"/>
                </a:lnTo>
                <a:lnTo>
                  <a:pt x="50960" y="57460"/>
                </a:lnTo>
                <a:lnTo>
                  <a:pt x="50960" y="57490"/>
                </a:lnTo>
                <a:lnTo>
                  <a:pt x="50960" y="57530"/>
                </a:lnTo>
                <a:lnTo>
                  <a:pt x="50950" y="57560"/>
                </a:lnTo>
                <a:lnTo>
                  <a:pt x="50870" y="57700"/>
                </a:lnTo>
                <a:lnTo>
                  <a:pt x="50830" y="57810"/>
                </a:lnTo>
                <a:lnTo>
                  <a:pt x="50800" y="57850"/>
                </a:lnTo>
                <a:lnTo>
                  <a:pt x="50770" y="57870"/>
                </a:lnTo>
                <a:lnTo>
                  <a:pt x="50720" y="57890"/>
                </a:lnTo>
                <a:lnTo>
                  <a:pt x="50520" y="58220"/>
                </a:lnTo>
                <a:lnTo>
                  <a:pt x="50470" y="58260"/>
                </a:lnTo>
                <a:lnTo>
                  <a:pt x="50350" y="58340"/>
                </a:lnTo>
                <a:lnTo>
                  <a:pt x="50230" y="58360"/>
                </a:lnTo>
                <a:lnTo>
                  <a:pt x="50200" y="58390"/>
                </a:lnTo>
                <a:lnTo>
                  <a:pt x="50190" y="58420"/>
                </a:lnTo>
                <a:lnTo>
                  <a:pt x="50150" y="58600"/>
                </a:lnTo>
                <a:lnTo>
                  <a:pt x="50120" y="58650"/>
                </a:lnTo>
                <a:lnTo>
                  <a:pt x="49880" y="58840"/>
                </a:lnTo>
                <a:lnTo>
                  <a:pt x="49870" y="58900"/>
                </a:lnTo>
                <a:lnTo>
                  <a:pt x="49860" y="58960"/>
                </a:lnTo>
                <a:lnTo>
                  <a:pt x="49870" y="59030"/>
                </a:lnTo>
                <a:lnTo>
                  <a:pt x="49890" y="59100"/>
                </a:lnTo>
                <a:lnTo>
                  <a:pt x="49920" y="59160"/>
                </a:lnTo>
                <a:lnTo>
                  <a:pt x="49960" y="59220"/>
                </a:lnTo>
                <a:lnTo>
                  <a:pt x="49980" y="59300"/>
                </a:lnTo>
                <a:lnTo>
                  <a:pt x="49960" y="59400"/>
                </a:lnTo>
                <a:lnTo>
                  <a:pt x="49820" y="59680"/>
                </a:lnTo>
                <a:lnTo>
                  <a:pt x="49790" y="59770"/>
                </a:lnTo>
                <a:lnTo>
                  <a:pt x="49760" y="59850"/>
                </a:lnTo>
                <a:lnTo>
                  <a:pt x="49720" y="59970"/>
                </a:lnTo>
                <a:lnTo>
                  <a:pt x="49670" y="60040"/>
                </a:lnTo>
                <a:lnTo>
                  <a:pt x="49620" y="60100"/>
                </a:lnTo>
                <a:lnTo>
                  <a:pt x="49380" y="60280"/>
                </a:lnTo>
                <a:lnTo>
                  <a:pt x="49340" y="60350"/>
                </a:lnTo>
                <a:lnTo>
                  <a:pt x="49340" y="60420"/>
                </a:lnTo>
                <a:lnTo>
                  <a:pt x="49360" y="60470"/>
                </a:lnTo>
                <a:lnTo>
                  <a:pt x="49480" y="60700"/>
                </a:lnTo>
                <a:lnTo>
                  <a:pt x="49500" y="60750"/>
                </a:lnTo>
                <a:lnTo>
                  <a:pt x="49510" y="60780"/>
                </a:lnTo>
                <a:lnTo>
                  <a:pt x="49510" y="60800"/>
                </a:lnTo>
                <a:lnTo>
                  <a:pt x="49510" y="60820"/>
                </a:lnTo>
                <a:lnTo>
                  <a:pt x="49490" y="60860"/>
                </a:lnTo>
                <a:lnTo>
                  <a:pt x="49450" y="60900"/>
                </a:lnTo>
                <a:lnTo>
                  <a:pt x="49400" y="60920"/>
                </a:lnTo>
                <a:lnTo>
                  <a:pt x="49180" y="60950"/>
                </a:lnTo>
                <a:lnTo>
                  <a:pt x="49040" y="61010"/>
                </a:lnTo>
                <a:lnTo>
                  <a:pt x="48710" y="61020"/>
                </a:lnTo>
                <a:lnTo>
                  <a:pt x="48580" y="61040"/>
                </a:lnTo>
                <a:lnTo>
                  <a:pt x="48550" y="61050"/>
                </a:lnTo>
                <a:lnTo>
                  <a:pt x="48390" y="61140"/>
                </a:lnTo>
                <a:lnTo>
                  <a:pt x="48340" y="61140"/>
                </a:lnTo>
                <a:lnTo>
                  <a:pt x="48310" y="61130"/>
                </a:lnTo>
                <a:lnTo>
                  <a:pt x="48280" y="61090"/>
                </a:lnTo>
                <a:lnTo>
                  <a:pt x="48220" y="61060"/>
                </a:lnTo>
                <a:lnTo>
                  <a:pt x="48170" y="61060"/>
                </a:lnTo>
                <a:lnTo>
                  <a:pt x="48110" y="61070"/>
                </a:lnTo>
                <a:lnTo>
                  <a:pt x="47760" y="61270"/>
                </a:lnTo>
                <a:lnTo>
                  <a:pt x="47440" y="61380"/>
                </a:lnTo>
                <a:lnTo>
                  <a:pt x="47310" y="61380"/>
                </a:lnTo>
                <a:lnTo>
                  <a:pt x="47230" y="61360"/>
                </a:lnTo>
                <a:lnTo>
                  <a:pt x="47190" y="61330"/>
                </a:lnTo>
                <a:lnTo>
                  <a:pt x="47160" y="61290"/>
                </a:lnTo>
                <a:lnTo>
                  <a:pt x="47100" y="61250"/>
                </a:lnTo>
                <a:lnTo>
                  <a:pt x="47030" y="61200"/>
                </a:lnTo>
                <a:lnTo>
                  <a:pt x="46910" y="61140"/>
                </a:lnTo>
                <a:lnTo>
                  <a:pt x="46860" y="61090"/>
                </a:lnTo>
                <a:lnTo>
                  <a:pt x="46830" y="61040"/>
                </a:lnTo>
                <a:lnTo>
                  <a:pt x="46820" y="60980"/>
                </a:lnTo>
                <a:lnTo>
                  <a:pt x="46780" y="60930"/>
                </a:lnTo>
                <a:lnTo>
                  <a:pt x="46570" y="60740"/>
                </a:lnTo>
                <a:lnTo>
                  <a:pt x="46370" y="60600"/>
                </a:lnTo>
                <a:lnTo>
                  <a:pt x="46270" y="60540"/>
                </a:lnTo>
                <a:lnTo>
                  <a:pt x="46090" y="60480"/>
                </a:lnTo>
                <a:lnTo>
                  <a:pt x="46010" y="60490"/>
                </a:lnTo>
                <a:lnTo>
                  <a:pt x="45870" y="60550"/>
                </a:lnTo>
                <a:lnTo>
                  <a:pt x="45830" y="60530"/>
                </a:lnTo>
                <a:lnTo>
                  <a:pt x="45820" y="60490"/>
                </a:lnTo>
                <a:lnTo>
                  <a:pt x="45800" y="60440"/>
                </a:lnTo>
                <a:lnTo>
                  <a:pt x="45770" y="60400"/>
                </a:lnTo>
                <a:lnTo>
                  <a:pt x="45730" y="60400"/>
                </a:lnTo>
                <a:lnTo>
                  <a:pt x="45680" y="60430"/>
                </a:lnTo>
                <a:lnTo>
                  <a:pt x="45620" y="60500"/>
                </a:lnTo>
                <a:lnTo>
                  <a:pt x="45600" y="60520"/>
                </a:lnTo>
                <a:lnTo>
                  <a:pt x="45510" y="60540"/>
                </a:lnTo>
                <a:lnTo>
                  <a:pt x="45450" y="60600"/>
                </a:lnTo>
                <a:lnTo>
                  <a:pt x="45430" y="60620"/>
                </a:lnTo>
                <a:lnTo>
                  <a:pt x="45330" y="60660"/>
                </a:lnTo>
                <a:lnTo>
                  <a:pt x="45150" y="60800"/>
                </a:lnTo>
                <a:lnTo>
                  <a:pt x="45120" y="60940"/>
                </a:lnTo>
                <a:lnTo>
                  <a:pt x="45260" y="61380"/>
                </a:lnTo>
                <a:lnTo>
                  <a:pt x="45250" y="61480"/>
                </a:lnTo>
                <a:lnTo>
                  <a:pt x="45220" y="61560"/>
                </a:lnTo>
                <a:lnTo>
                  <a:pt x="45180" y="61620"/>
                </a:lnTo>
                <a:lnTo>
                  <a:pt x="45180" y="61680"/>
                </a:lnTo>
                <a:lnTo>
                  <a:pt x="45200" y="61760"/>
                </a:lnTo>
                <a:lnTo>
                  <a:pt x="45200" y="61820"/>
                </a:lnTo>
                <a:lnTo>
                  <a:pt x="45170" y="61880"/>
                </a:lnTo>
                <a:lnTo>
                  <a:pt x="45130" y="61930"/>
                </a:lnTo>
                <a:lnTo>
                  <a:pt x="44960" y="62080"/>
                </a:lnTo>
                <a:lnTo>
                  <a:pt x="44910" y="62140"/>
                </a:lnTo>
                <a:lnTo>
                  <a:pt x="44860" y="62220"/>
                </a:lnTo>
                <a:lnTo>
                  <a:pt x="44790" y="62370"/>
                </a:lnTo>
                <a:lnTo>
                  <a:pt x="44740" y="62450"/>
                </a:lnTo>
                <a:lnTo>
                  <a:pt x="44690" y="62480"/>
                </a:lnTo>
                <a:lnTo>
                  <a:pt x="44630" y="62480"/>
                </a:lnTo>
                <a:lnTo>
                  <a:pt x="44570" y="62490"/>
                </a:lnTo>
                <a:lnTo>
                  <a:pt x="44510" y="62530"/>
                </a:lnTo>
                <a:lnTo>
                  <a:pt x="44430" y="62640"/>
                </a:lnTo>
                <a:lnTo>
                  <a:pt x="44410" y="62710"/>
                </a:lnTo>
                <a:lnTo>
                  <a:pt x="44420" y="62780"/>
                </a:lnTo>
                <a:lnTo>
                  <a:pt x="44460" y="62820"/>
                </a:lnTo>
                <a:lnTo>
                  <a:pt x="44490" y="62880"/>
                </a:lnTo>
                <a:lnTo>
                  <a:pt x="44480" y="62970"/>
                </a:lnTo>
                <a:lnTo>
                  <a:pt x="44440" y="63060"/>
                </a:lnTo>
                <a:lnTo>
                  <a:pt x="44350" y="63190"/>
                </a:lnTo>
                <a:lnTo>
                  <a:pt x="44270" y="63260"/>
                </a:lnTo>
                <a:lnTo>
                  <a:pt x="44200" y="63310"/>
                </a:lnTo>
                <a:lnTo>
                  <a:pt x="44090" y="63350"/>
                </a:lnTo>
                <a:lnTo>
                  <a:pt x="44040" y="63390"/>
                </a:lnTo>
                <a:lnTo>
                  <a:pt x="43950" y="63480"/>
                </a:lnTo>
                <a:lnTo>
                  <a:pt x="43900" y="63510"/>
                </a:lnTo>
                <a:lnTo>
                  <a:pt x="43840" y="63530"/>
                </a:lnTo>
                <a:lnTo>
                  <a:pt x="43730" y="63540"/>
                </a:lnTo>
                <a:lnTo>
                  <a:pt x="43670" y="63570"/>
                </a:lnTo>
                <a:lnTo>
                  <a:pt x="43570" y="63650"/>
                </a:lnTo>
                <a:lnTo>
                  <a:pt x="43300" y="64150"/>
                </a:lnTo>
                <a:lnTo>
                  <a:pt x="43230" y="64250"/>
                </a:lnTo>
                <a:lnTo>
                  <a:pt x="43080" y="64410"/>
                </a:lnTo>
                <a:lnTo>
                  <a:pt x="42970" y="64510"/>
                </a:lnTo>
                <a:lnTo>
                  <a:pt x="42870" y="64590"/>
                </a:lnTo>
                <a:lnTo>
                  <a:pt x="42570" y="64740"/>
                </a:lnTo>
                <a:lnTo>
                  <a:pt x="42510" y="64810"/>
                </a:lnTo>
                <a:lnTo>
                  <a:pt x="42480" y="64870"/>
                </a:lnTo>
                <a:lnTo>
                  <a:pt x="42490" y="64920"/>
                </a:lnTo>
                <a:lnTo>
                  <a:pt x="42510" y="64950"/>
                </a:lnTo>
                <a:lnTo>
                  <a:pt x="42550" y="65000"/>
                </a:lnTo>
                <a:lnTo>
                  <a:pt x="42590" y="65050"/>
                </a:lnTo>
                <a:lnTo>
                  <a:pt x="42610" y="65100"/>
                </a:lnTo>
                <a:lnTo>
                  <a:pt x="42620" y="65150"/>
                </a:lnTo>
                <a:lnTo>
                  <a:pt x="42610" y="65270"/>
                </a:lnTo>
                <a:lnTo>
                  <a:pt x="42620" y="65330"/>
                </a:lnTo>
                <a:lnTo>
                  <a:pt x="42640" y="65370"/>
                </a:lnTo>
                <a:lnTo>
                  <a:pt x="42660" y="65410"/>
                </a:lnTo>
                <a:lnTo>
                  <a:pt x="42680" y="65450"/>
                </a:lnTo>
                <a:lnTo>
                  <a:pt x="42700" y="65560"/>
                </a:lnTo>
                <a:lnTo>
                  <a:pt x="42720" y="65620"/>
                </a:lnTo>
                <a:lnTo>
                  <a:pt x="42770" y="65670"/>
                </a:lnTo>
                <a:lnTo>
                  <a:pt x="42870" y="65750"/>
                </a:lnTo>
                <a:lnTo>
                  <a:pt x="42910" y="65830"/>
                </a:lnTo>
                <a:lnTo>
                  <a:pt x="42910" y="65910"/>
                </a:lnTo>
                <a:lnTo>
                  <a:pt x="42900" y="65990"/>
                </a:lnTo>
                <a:lnTo>
                  <a:pt x="42890" y="66200"/>
                </a:lnTo>
                <a:lnTo>
                  <a:pt x="42890" y="66210"/>
                </a:lnTo>
                <a:lnTo>
                  <a:pt x="42810" y="66300"/>
                </a:lnTo>
                <a:lnTo>
                  <a:pt x="42300" y="66340"/>
                </a:lnTo>
                <a:lnTo>
                  <a:pt x="42180" y="66320"/>
                </a:lnTo>
                <a:lnTo>
                  <a:pt x="42100" y="66280"/>
                </a:lnTo>
                <a:lnTo>
                  <a:pt x="42060" y="66230"/>
                </a:lnTo>
                <a:lnTo>
                  <a:pt x="42000" y="66200"/>
                </a:lnTo>
                <a:lnTo>
                  <a:pt x="41940" y="66210"/>
                </a:lnTo>
                <a:lnTo>
                  <a:pt x="41900" y="66250"/>
                </a:lnTo>
                <a:lnTo>
                  <a:pt x="41880" y="66300"/>
                </a:lnTo>
                <a:lnTo>
                  <a:pt x="41880" y="66360"/>
                </a:lnTo>
                <a:lnTo>
                  <a:pt x="41880" y="66420"/>
                </a:lnTo>
                <a:lnTo>
                  <a:pt x="41880" y="66480"/>
                </a:lnTo>
                <a:lnTo>
                  <a:pt x="41870" y="66530"/>
                </a:lnTo>
                <a:lnTo>
                  <a:pt x="41860" y="66590"/>
                </a:lnTo>
                <a:lnTo>
                  <a:pt x="41800" y="66720"/>
                </a:lnTo>
                <a:lnTo>
                  <a:pt x="41790" y="66780"/>
                </a:lnTo>
                <a:lnTo>
                  <a:pt x="41840" y="66870"/>
                </a:lnTo>
                <a:lnTo>
                  <a:pt x="41860" y="66920"/>
                </a:lnTo>
                <a:lnTo>
                  <a:pt x="41900" y="66950"/>
                </a:lnTo>
                <a:lnTo>
                  <a:pt x="42060" y="67000"/>
                </a:lnTo>
                <a:lnTo>
                  <a:pt x="42110" y="67030"/>
                </a:lnTo>
                <a:lnTo>
                  <a:pt x="42150" y="67070"/>
                </a:lnTo>
                <a:lnTo>
                  <a:pt x="42170" y="67120"/>
                </a:lnTo>
                <a:lnTo>
                  <a:pt x="42160" y="67180"/>
                </a:lnTo>
                <a:lnTo>
                  <a:pt x="42140" y="67230"/>
                </a:lnTo>
                <a:lnTo>
                  <a:pt x="41910" y="67740"/>
                </a:lnTo>
                <a:lnTo>
                  <a:pt x="41840" y="67810"/>
                </a:lnTo>
                <a:lnTo>
                  <a:pt x="41700" y="67910"/>
                </a:lnTo>
                <a:lnTo>
                  <a:pt x="41700" y="67960"/>
                </a:lnTo>
                <a:lnTo>
                  <a:pt x="41720" y="67990"/>
                </a:lnTo>
                <a:lnTo>
                  <a:pt x="41770" y="68010"/>
                </a:lnTo>
                <a:lnTo>
                  <a:pt x="41820" y="68060"/>
                </a:lnTo>
                <a:lnTo>
                  <a:pt x="41840" y="68110"/>
                </a:lnTo>
                <a:lnTo>
                  <a:pt x="41840" y="68180"/>
                </a:lnTo>
                <a:lnTo>
                  <a:pt x="41810" y="68230"/>
                </a:lnTo>
                <a:lnTo>
                  <a:pt x="41760" y="68260"/>
                </a:lnTo>
                <a:lnTo>
                  <a:pt x="41710" y="68270"/>
                </a:lnTo>
                <a:lnTo>
                  <a:pt x="41650" y="68270"/>
                </a:lnTo>
                <a:lnTo>
                  <a:pt x="41590" y="68250"/>
                </a:lnTo>
                <a:lnTo>
                  <a:pt x="41490" y="68200"/>
                </a:lnTo>
                <a:lnTo>
                  <a:pt x="41430" y="68190"/>
                </a:lnTo>
                <a:lnTo>
                  <a:pt x="41370" y="68190"/>
                </a:lnTo>
                <a:lnTo>
                  <a:pt x="41300" y="68220"/>
                </a:lnTo>
                <a:lnTo>
                  <a:pt x="41280" y="68250"/>
                </a:lnTo>
                <a:lnTo>
                  <a:pt x="41260" y="68300"/>
                </a:lnTo>
                <a:lnTo>
                  <a:pt x="41250" y="68350"/>
                </a:lnTo>
                <a:lnTo>
                  <a:pt x="41220" y="68420"/>
                </a:lnTo>
                <a:lnTo>
                  <a:pt x="41180" y="68460"/>
                </a:lnTo>
                <a:lnTo>
                  <a:pt x="41040" y="68520"/>
                </a:lnTo>
                <a:lnTo>
                  <a:pt x="41000" y="68560"/>
                </a:lnTo>
                <a:lnTo>
                  <a:pt x="40960" y="68620"/>
                </a:lnTo>
                <a:lnTo>
                  <a:pt x="40920" y="68750"/>
                </a:lnTo>
                <a:lnTo>
                  <a:pt x="40910" y="68800"/>
                </a:lnTo>
                <a:lnTo>
                  <a:pt x="40890" y="68890"/>
                </a:lnTo>
                <a:lnTo>
                  <a:pt x="40510" y="69120"/>
                </a:lnTo>
                <a:lnTo>
                  <a:pt x="40380" y="69150"/>
                </a:lnTo>
                <a:lnTo>
                  <a:pt x="40340" y="69120"/>
                </a:lnTo>
                <a:lnTo>
                  <a:pt x="40160" y="68940"/>
                </a:lnTo>
                <a:lnTo>
                  <a:pt x="40100" y="68890"/>
                </a:lnTo>
                <a:lnTo>
                  <a:pt x="39970" y="68840"/>
                </a:lnTo>
                <a:lnTo>
                  <a:pt x="39870" y="68860"/>
                </a:lnTo>
                <a:lnTo>
                  <a:pt x="39450" y="69020"/>
                </a:lnTo>
                <a:lnTo>
                  <a:pt x="39400" y="69020"/>
                </a:lnTo>
                <a:lnTo>
                  <a:pt x="39340" y="69010"/>
                </a:lnTo>
                <a:lnTo>
                  <a:pt x="39250" y="68980"/>
                </a:lnTo>
                <a:lnTo>
                  <a:pt x="39190" y="68990"/>
                </a:lnTo>
                <a:lnTo>
                  <a:pt x="39130" y="69020"/>
                </a:lnTo>
                <a:lnTo>
                  <a:pt x="39070" y="69080"/>
                </a:lnTo>
                <a:lnTo>
                  <a:pt x="38620" y="69300"/>
                </a:lnTo>
                <a:lnTo>
                  <a:pt x="38500" y="69320"/>
                </a:lnTo>
                <a:lnTo>
                  <a:pt x="38410" y="69370"/>
                </a:lnTo>
                <a:lnTo>
                  <a:pt x="38250" y="69480"/>
                </a:lnTo>
                <a:lnTo>
                  <a:pt x="38180" y="69500"/>
                </a:lnTo>
                <a:lnTo>
                  <a:pt x="38130" y="69500"/>
                </a:lnTo>
                <a:lnTo>
                  <a:pt x="38080" y="69490"/>
                </a:lnTo>
                <a:lnTo>
                  <a:pt x="37970" y="69430"/>
                </a:lnTo>
                <a:lnTo>
                  <a:pt x="37680" y="69310"/>
                </a:lnTo>
                <a:lnTo>
                  <a:pt x="37620" y="69320"/>
                </a:lnTo>
                <a:lnTo>
                  <a:pt x="37560" y="69360"/>
                </a:lnTo>
                <a:lnTo>
                  <a:pt x="37530" y="69400"/>
                </a:lnTo>
                <a:lnTo>
                  <a:pt x="37440" y="69580"/>
                </a:lnTo>
                <a:lnTo>
                  <a:pt x="37400" y="69630"/>
                </a:lnTo>
                <a:lnTo>
                  <a:pt x="37350" y="69690"/>
                </a:lnTo>
                <a:lnTo>
                  <a:pt x="37280" y="69740"/>
                </a:lnTo>
                <a:lnTo>
                  <a:pt x="37220" y="69750"/>
                </a:lnTo>
                <a:lnTo>
                  <a:pt x="37180" y="69730"/>
                </a:lnTo>
                <a:lnTo>
                  <a:pt x="37130" y="69650"/>
                </a:lnTo>
                <a:lnTo>
                  <a:pt x="37070" y="69630"/>
                </a:lnTo>
                <a:lnTo>
                  <a:pt x="37020" y="69640"/>
                </a:lnTo>
                <a:lnTo>
                  <a:pt x="36860" y="69700"/>
                </a:lnTo>
                <a:lnTo>
                  <a:pt x="36830" y="69750"/>
                </a:lnTo>
                <a:lnTo>
                  <a:pt x="36780" y="69850"/>
                </a:lnTo>
                <a:lnTo>
                  <a:pt x="36810" y="70070"/>
                </a:lnTo>
                <a:lnTo>
                  <a:pt x="36800" y="70140"/>
                </a:lnTo>
                <a:lnTo>
                  <a:pt x="36760" y="70220"/>
                </a:lnTo>
                <a:lnTo>
                  <a:pt x="36700" y="70260"/>
                </a:lnTo>
                <a:lnTo>
                  <a:pt x="36650" y="70270"/>
                </a:lnTo>
                <a:lnTo>
                  <a:pt x="36430" y="70250"/>
                </a:lnTo>
                <a:lnTo>
                  <a:pt x="36380" y="70240"/>
                </a:lnTo>
                <a:lnTo>
                  <a:pt x="36330" y="70220"/>
                </a:lnTo>
                <a:lnTo>
                  <a:pt x="36300" y="70200"/>
                </a:lnTo>
                <a:lnTo>
                  <a:pt x="36270" y="70170"/>
                </a:lnTo>
                <a:lnTo>
                  <a:pt x="36250" y="70130"/>
                </a:lnTo>
                <a:lnTo>
                  <a:pt x="36250" y="70070"/>
                </a:lnTo>
                <a:lnTo>
                  <a:pt x="36260" y="70030"/>
                </a:lnTo>
                <a:lnTo>
                  <a:pt x="36310" y="69960"/>
                </a:lnTo>
                <a:lnTo>
                  <a:pt x="36330" y="69920"/>
                </a:lnTo>
                <a:lnTo>
                  <a:pt x="36330" y="69870"/>
                </a:lnTo>
                <a:lnTo>
                  <a:pt x="36320" y="69830"/>
                </a:lnTo>
                <a:lnTo>
                  <a:pt x="36290" y="69790"/>
                </a:lnTo>
                <a:lnTo>
                  <a:pt x="36250" y="69750"/>
                </a:lnTo>
                <a:lnTo>
                  <a:pt x="36160" y="69720"/>
                </a:lnTo>
                <a:lnTo>
                  <a:pt x="36090" y="69740"/>
                </a:lnTo>
                <a:lnTo>
                  <a:pt x="36030" y="69770"/>
                </a:lnTo>
                <a:lnTo>
                  <a:pt x="35880" y="69880"/>
                </a:lnTo>
                <a:lnTo>
                  <a:pt x="35760" y="70030"/>
                </a:lnTo>
                <a:lnTo>
                  <a:pt x="35690" y="70090"/>
                </a:lnTo>
                <a:lnTo>
                  <a:pt x="35610" y="70100"/>
                </a:lnTo>
                <a:lnTo>
                  <a:pt x="35490" y="70100"/>
                </a:lnTo>
                <a:lnTo>
                  <a:pt x="35270" y="70070"/>
                </a:lnTo>
                <a:lnTo>
                  <a:pt x="35190" y="70100"/>
                </a:lnTo>
                <a:lnTo>
                  <a:pt x="34980" y="70270"/>
                </a:lnTo>
                <a:lnTo>
                  <a:pt x="34930" y="70340"/>
                </a:lnTo>
                <a:lnTo>
                  <a:pt x="34920" y="70400"/>
                </a:lnTo>
                <a:lnTo>
                  <a:pt x="34960" y="70460"/>
                </a:lnTo>
                <a:lnTo>
                  <a:pt x="35050" y="70560"/>
                </a:lnTo>
                <a:lnTo>
                  <a:pt x="35080" y="70610"/>
                </a:lnTo>
                <a:lnTo>
                  <a:pt x="35120" y="70720"/>
                </a:lnTo>
                <a:lnTo>
                  <a:pt x="35140" y="70770"/>
                </a:lnTo>
                <a:lnTo>
                  <a:pt x="35170" y="70830"/>
                </a:lnTo>
                <a:lnTo>
                  <a:pt x="35170" y="70890"/>
                </a:lnTo>
                <a:lnTo>
                  <a:pt x="35120" y="71030"/>
                </a:lnTo>
                <a:lnTo>
                  <a:pt x="35050" y="71140"/>
                </a:lnTo>
                <a:lnTo>
                  <a:pt x="35030" y="71220"/>
                </a:lnTo>
                <a:lnTo>
                  <a:pt x="35020" y="71290"/>
                </a:lnTo>
                <a:lnTo>
                  <a:pt x="35020" y="71430"/>
                </a:lnTo>
                <a:lnTo>
                  <a:pt x="35010" y="71500"/>
                </a:lnTo>
                <a:lnTo>
                  <a:pt x="35010" y="71560"/>
                </a:lnTo>
                <a:lnTo>
                  <a:pt x="35040" y="71610"/>
                </a:lnTo>
                <a:lnTo>
                  <a:pt x="35080" y="71660"/>
                </a:lnTo>
                <a:lnTo>
                  <a:pt x="35100" y="71710"/>
                </a:lnTo>
                <a:lnTo>
                  <a:pt x="35090" y="71770"/>
                </a:lnTo>
                <a:lnTo>
                  <a:pt x="34970" y="72060"/>
                </a:lnTo>
                <a:lnTo>
                  <a:pt x="34930" y="72110"/>
                </a:lnTo>
                <a:lnTo>
                  <a:pt x="34900" y="72130"/>
                </a:lnTo>
                <a:lnTo>
                  <a:pt x="34800" y="72130"/>
                </a:lnTo>
                <a:lnTo>
                  <a:pt x="34740" y="72160"/>
                </a:lnTo>
                <a:lnTo>
                  <a:pt x="34730" y="72200"/>
                </a:lnTo>
                <a:lnTo>
                  <a:pt x="34750" y="72260"/>
                </a:lnTo>
                <a:lnTo>
                  <a:pt x="34780" y="72320"/>
                </a:lnTo>
                <a:lnTo>
                  <a:pt x="34790" y="72390"/>
                </a:lnTo>
                <a:lnTo>
                  <a:pt x="34750" y="72490"/>
                </a:lnTo>
                <a:lnTo>
                  <a:pt x="34670" y="72580"/>
                </a:lnTo>
                <a:lnTo>
                  <a:pt x="34650" y="72650"/>
                </a:lnTo>
                <a:lnTo>
                  <a:pt x="34650" y="72700"/>
                </a:lnTo>
                <a:lnTo>
                  <a:pt x="34740" y="72760"/>
                </a:lnTo>
                <a:lnTo>
                  <a:pt x="34760" y="72810"/>
                </a:lnTo>
                <a:lnTo>
                  <a:pt x="34780" y="72910"/>
                </a:lnTo>
                <a:lnTo>
                  <a:pt x="34800" y="72950"/>
                </a:lnTo>
                <a:lnTo>
                  <a:pt x="34840" y="73010"/>
                </a:lnTo>
                <a:lnTo>
                  <a:pt x="35050" y="72990"/>
                </a:lnTo>
                <a:lnTo>
                  <a:pt x="35630" y="73120"/>
                </a:lnTo>
                <a:lnTo>
                  <a:pt x="35750" y="73200"/>
                </a:lnTo>
                <a:lnTo>
                  <a:pt x="35810" y="73370"/>
                </a:lnTo>
                <a:lnTo>
                  <a:pt x="35860" y="73420"/>
                </a:lnTo>
                <a:lnTo>
                  <a:pt x="35930" y="73460"/>
                </a:lnTo>
                <a:lnTo>
                  <a:pt x="35970" y="73500"/>
                </a:lnTo>
                <a:lnTo>
                  <a:pt x="36010" y="73560"/>
                </a:lnTo>
                <a:lnTo>
                  <a:pt x="36160" y="73930"/>
                </a:lnTo>
                <a:lnTo>
                  <a:pt x="36190" y="74030"/>
                </a:lnTo>
                <a:lnTo>
                  <a:pt x="36200" y="74100"/>
                </a:lnTo>
                <a:lnTo>
                  <a:pt x="36180" y="74150"/>
                </a:lnTo>
                <a:lnTo>
                  <a:pt x="36140" y="74170"/>
                </a:lnTo>
                <a:lnTo>
                  <a:pt x="36090" y="74170"/>
                </a:lnTo>
                <a:lnTo>
                  <a:pt x="36040" y="74150"/>
                </a:lnTo>
                <a:lnTo>
                  <a:pt x="36000" y="74180"/>
                </a:lnTo>
                <a:lnTo>
                  <a:pt x="35980" y="74260"/>
                </a:lnTo>
                <a:lnTo>
                  <a:pt x="36000" y="74430"/>
                </a:lnTo>
                <a:lnTo>
                  <a:pt x="36040" y="74480"/>
                </a:lnTo>
                <a:lnTo>
                  <a:pt x="36090" y="74480"/>
                </a:lnTo>
                <a:lnTo>
                  <a:pt x="36140" y="74440"/>
                </a:lnTo>
                <a:lnTo>
                  <a:pt x="36170" y="74390"/>
                </a:lnTo>
                <a:lnTo>
                  <a:pt x="36210" y="74350"/>
                </a:lnTo>
                <a:lnTo>
                  <a:pt x="36260" y="74320"/>
                </a:lnTo>
                <a:lnTo>
                  <a:pt x="36320" y="74320"/>
                </a:lnTo>
                <a:lnTo>
                  <a:pt x="36350" y="74360"/>
                </a:lnTo>
                <a:lnTo>
                  <a:pt x="36360" y="74420"/>
                </a:lnTo>
                <a:lnTo>
                  <a:pt x="36340" y="74740"/>
                </a:lnTo>
                <a:lnTo>
                  <a:pt x="36360" y="74850"/>
                </a:lnTo>
                <a:lnTo>
                  <a:pt x="36440" y="75040"/>
                </a:lnTo>
                <a:lnTo>
                  <a:pt x="36450" y="75120"/>
                </a:lnTo>
                <a:lnTo>
                  <a:pt x="36420" y="75180"/>
                </a:lnTo>
                <a:lnTo>
                  <a:pt x="36370" y="75210"/>
                </a:lnTo>
                <a:lnTo>
                  <a:pt x="36260" y="75240"/>
                </a:lnTo>
                <a:lnTo>
                  <a:pt x="36210" y="75270"/>
                </a:lnTo>
                <a:lnTo>
                  <a:pt x="36170" y="75320"/>
                </a:lnTo>
                <a:lnTo>
                  <a:pt x="36130" y="75370"/>
                </a:lnTo>
                <a:lnTo>
                  <a:pt x="36100" y="75440"/>
                </a:lnTo>
                <a:lnTo>
                  <a:pt x="36080" y="75530"/>
                </a:lnTo>
                <a:lnTo>
                  <a:pt x="36080" y="75650"/>
                </a:lnTo>
                <a:lnTo>
                  <a:pt x="36130" y="75810"/>
                </a:lnTo>
                <a:lnTo>
                  <a:pt x="36140" y="75850"/>
                </a:lnTo>
                <a:lnTo>
                  <a:pt x="36140" y="75900"/>
                </a:lnTo>
                <a:lnTo>
                  <a:pt x="36120" y="75950"/>
                </a:lnTo>
                <a:lnTo>
                  <a:pt x="36090" y="76000"/>
                </a:lnTo>
                <a:lnTo>
                  <a:pt x="36040" y="76060"/>
                </a:lnTo>
                <a:lnTo>
                  <a:pt x="35940" y="76160"/>
                </a:lnTo>
                <a:lnTo>
                  <a:pt x="35890" y="76210"/>
                </a:lnTo>
                <a:lnTo>
                  <a:pt x="35870" y="76270"/>
                </a:lnTo>
                <a:lnTo>
                  <a:pt x="35830" y="76470"/>
                </a:lnTo>
                <a:lnTo>
                  <a:pt x="35810" y="76540"/>
                </a:lnTo>
                <a:lnTo>
                  <a:pt x="35770" y="76600"/>
                </a:lnTo>
                <a:lnTo>
                  <a:pt x="35730" y="76620"/>
                </a:lnTo>
                <a:lnTo>
                  <a:pt x="35650" y="76590"/>
                </a:lnTo>
                <a:lnTo>
                  <a:pt x="35620" y="76610"/>
                </a:lnTo>
                <a:lnTo>
                  <a:pt x="35570" y="76660"/>
                </a:lnTo>
                <a:lnTo>
                  <a:pt x="35490" y="76870"/>
                </a:lnTo>
                <a:lnTo>
                  <a:pt x="35450" y="76940"/>
                </a:lnTo>
                <a:lnTo>
                  <a:pt x="35390" y="77000"/>
                </a:lnTo>
                <a:lnTo>
                  <a:pt x="35340" y="77030"/>
                </a:lnTo>
                <a:lnTo>
                  <a:pt x="35210" y="77090"/>
                </a:lnTo>
                <a:lnTo>
                  <a:pt x="35170" y="77140"/>
                </a:lnTo>
                <a:lnTo>
                  <a:pt x="35120" y="77220"/>
                </a:lnTo>
                <a:lnTo>
                  <a:pt x="35110" y="77350"/>
                </a:lnTo>
                <a:lnTo>
                  <a:pt x="35120" y="77450"/>
                </a:lnTo>
                <a:lnTo>
                  <a:pt x="35160" y="77610"/>
                </a:lnTo>
                <a:lnTo>
                  <a:pt x="35130" y="77670"/>
                </a:lnTo>
                <a:lnTo>
                  <a:pt x="35080" y="77710"/>
                </a:lnTo>
                <a:lnTo>
                  <a:pt x="35010" y="77720"/>
                </a:lnTo>
                <a:lnTo>
                  <a:pt x="34830" y="77730"/>
                </a:lnTo>
                <a:lnTo>
                  <a:pt x="34780" y="77740"/>
                </a:lnTo>
                <a:lnTo>
                  <a:pt x="34740" y="77780"/>
                </a:lnTo>
                <a:lnTo>
                  <a:pt x="34670" y="77870"/>
                </a:lnTo>
                <a:lnTo>
                  <a:pt x="34560" y="77980"/>
                </a:lnTo>
                <a:lnTo>
                  <a:pt x="34520" y="78050"/>
                </a:lnTo>
                <a:lnTo>
                  <a:pt x="34510" y="78110"/>
                </a:lnTo>
                <a:lnTo>
                  <a:pt x="34520" y="78170"/>
                </a:lnTo>
                <a:lnTo>
                  <a:pt x="34550" y="78290"/>
                </a:lnTo>
                <a:lnTo>
                  <a:pt x="34550" y="78370"/>
                </a:lnTo>
                <a:lnTo>
                  <a:pt x="34550" y="78500"/>
                </a:lnTo>
                <a:lnTo>
                  <a:pt x="34510" y="78580"/>
                </a:lnTo>
                <a:lnTo>
                  <a:pt x="34470" y="78650"/>
                </a:lnTo>
                <a:lnTo>
                  <a:pt x="34420" y="78710"/>
                </a:lnTo>
                <a:lnTo>
                  <a:pt x="34370" y="78780"/>
                </a:lnTo>
                <a:lnTo>
                  <a:pt x="34350" y="78840"/>
                </a:lnTo>
                <a:lnTo>
                  <a:pt x="34340" y="78900"/>
                </a:lnTo>
                <a:lnTo>
                  <a:pt x="34340" y="78950"/>
                </a:lnTo>
                <a:lnTo>
                  <a:pt x="34350" y="79070"/>
                </a:lnTo>
                <a:lnTo>
                  <a:pt x="34390" y="79280"/>
                </a:lnTo>
                <a:lnTo>
                  <a:pt x="34420" y="79430"/>
                </a:lnTo>
                <a:lnTo>
                  <a:pt x="34400" y="79420"/>
                </a:lnTo>
                <a:lnTo>
                  <a:pt x="34310" y="79330"/>
                </a:lnTo>
                <a:lnTo>
                  <a:pt x="34270" y="79420"/>
                </a:lnTo>
                <a:lnTo>
                  <a:pt x="34230" y="79480"/>
                </a:lnTo>
                <a:lnTo>
                  <a:pt x="34180" y="79500"/>
                </a:lnTo>
                <a:lnTo>
                  <a:pt x="34130" y="79440"/>
                </a:lnTo>
                <a:lnTo>
                  <a:pt x="33830" y="79680"/>
                </a:lnTo>
                <a:lnTo>
                  <a:pt x="33680" y="79770"/>
                </a:lnTo>
                <a:lnTo>
                  <a:pt x="33490" y="79780"/>
                </a:lnTo>
                <a:lnTo>
                  <a:pt x="33160" y="79630"/>
                </a:lnTo>
                <a:lnTo>
                  <a:pt x="33000" y="79620"/>
                </a:lnTo>
                <a:lnTo>
                  <a:pt x="32990" y="79820"/>
                </a:lnTo>
                <a:lnTo>
                  <a:pt x="32940" y="79840"/>
                </a:lnTo>
                <a:lnTo>
                  <a:pt x="32830" y="79910"/>
                </a:lnTo>
                <a:lnTo>
                  <a:pt x="32780" y="79920"/>
                </a:lnTo>
                <a:lnTo>
                  <a:pt x="32720" y="79880"/>
                </a:lnTo>
                <a:lnTo>
                  <a:pt x="32720" y="79830"/>
                </a:lnTo>
                <a:lnTo>
                  <a:pt x="32730" y="79780"/>
                </a:lnTo>
                <a:lnTo>
                  <a:pt x="32700" y="79730"/>
                </a:lnTo>
                <a:lnTo>
                  <a:pt x="32670" y="79720"/>
                </a:lnTo>
                <a:lnTo>
                  <a:pt x="32570" y="79720"/>
                </a:lnTo>
                <a:lnTo>
                  <a:pt x="32530" y="79700"/>
                </a:lnTo>
                <a:lnTo>
                  <a:pt x="32530" y="79670"/>
                </a:lnTo>
                <a:lnTo>
                  <a:pt x="32540" y="79630"/>
                </a:lnTo>
                <a:lnTo>
                  <a:pt x="32530" y="79590"/>
                </a:lnTo>
                <a:lnTo>
                  <a:pt x="32290" y="79270"/>
                </a:lnTo>
                <a:lnTo>
                  <a:pt x="32180" y="79180"/>
                </a:lnTo>
                <a:lnTo>
                  <a:pt x="31970" y="79050"/>
                </a:lnTo>
                <a:lnTo>
                  <a:pt x="31910" y="79040"/>
                </a:lnTo>
                <a:lnTo>
                  <a:pt x="31850" y="79040"/>
                </a:lnTo>
                <a:lnTo>
                  <a:pt x="31790" y="79040"/>
                </a:lnTo>
                <a:lnTo>
                  <a:pt x="31720" y="78980"/>
                </a:lnTo>
                <a:lnTo>
                  <a:pt x="31690" y="78900"/>
                </a:lnTo>
                <a:lnTo>
                  <a:pt x="31700" y="78850"/>
                </a:lnTo>
                <a:lnTo>
                  <a:pt x="31720" y="78810"/>
                </a:lnTo>
                <a:lnTo>
                  <a:pt x="31720" y="78760"/>
                </a:lnTo>
                <a:lnTo>
                  <a:pt x="31690" y="78690"/>
                </a:lnTo>
                <a:lnTo>
                  <a:pt x="31600" y="78450"/>
                </a:lnTo>
                <a:lnTo>
                  <a:pt x="31440" y="78400"/>
                </a:lnTo>
                <a:lnTo>
                  <a:pt x="30960" y="78480"/>
                </a:lnTo>
                <a:lnTo>
                  <a:pt x="30470" y="78440"/>
                </a:lnTo>
                <a:lnTo>
                  <a:pt x="30230" y="78370"/>
                </a:lnTo>
                <a:lnTo>
                  <a:pt x="30020" y="78200"/>
                </a:lnTo>
                <a:lnTo>
                  <a:pt x="29940" y="78110"/>
                </a:lnTo>
                <a:lnTo>
                  <a:pt x="29840" y="78080"/>
                </a:lnTo>
                <a:lnTo>
                  <a:pt x="29620" y="78060"/>
                </a:lnTo>
                <a:lnTo>
                  <a:pt x="29580" y="78020"/>
                </a:lnTo>
                <a:lnTo>
                  <a:pt x="29480" y="77950"/>
                </a:lnTo>
                <a:lnTo>
                  <a:pt x="29420" y="77930"/>
                </a:lnTo>
                <a:lnTo>
                  <a:pt x="29190" y="77950"/>
                </a:lnTo>
                <a:lnTo>
                  <a:pt x="28990" y="77790"/>
                </a:lnTo>
                <a:lnTo>
                  <a:pt x="28780" y="77670"/>
                </a:lnTo>
                <a:lnTo>
                  <a:pt x="28420" y="77610"/>
                </a:lnTo>
                <a:lnTo>
                  <a:pt x="28300" y="77530"/>
                </a:lnTo>
                <a:lnTo>
                  <a:pt x="28200" y="77410"/>
                </a:lnTo>
                <a:lnTo>
                  <a:pt x="28170" y="77300"/>
                </a:lnTo>
                <a:lnTo>
                  <a:pt x="28220" y="77190"/>
                </a:lnTo>
                <a:lnTo>
                  <a:pt x="28350" y="77080"/>
                </a:lnTo>
                <a:lnTo>
                  <a:pt x="28210" y="77040"/>
                </a:lnTo>
                <a:lnTo>
                  <a:pt x="28070" y="77090"/>
                </a:lnTo>
                <a:lnTo>
                  <a:pt x="27960" y="77210"/>
                </a:lnTo>
                <a:lnTo>
                  <a:pt x="27920" y="77380"/>
                </a:lnTo>
                <a:lnTo>
                  <a:pt x="27900" y="77610"/>
                </a:lnTo>
                <a:lnTo>
                  <a:pt x="27850" y="77720"/>
                </a:lnTo>
                <a:lnTo>
                  <a:pt x="27750" y="77750"/>
                </a:lnTo>
                <a:lnTo>
                  <a:pt x="27580" y="77740"/>
                </a:lnTo>
                <a:lnTo>
                  <a:pt x="27430" y="77700"/>
                </a:lnTo>
                <a:lnTo>
                  <a:pt x="27290" y="77620"/>
                </a:lnTo>
                <a:lnTo>
                  <a:pt x="27180" y="77490"/>
                </a:lnTo>
                <a:lnTo>
                  <a:pt x="27100" y="77310"/>
                </a:lnTo>
                <a:lnTo>
                  <a:pt x="27150" y="77240"/>
                </a:lnTo>
                <a:lnTo>
                  <a:pt x="27400" y="76960"/>
                </a:lnTo>
                <a:lnTo>
                  <a:pt x="27480" y="76860"/>
                </a:lnTo>
                <a:lnTo>
                  <a:pt x="27580" y="76590"/>
                </a:lnTo>
                <a:lnTo>
                  <a:pt x="27640" y="76250"/>
                </a:lnTo>
                <a:lnTo>
                  <a:pt x="27620" y="75940"/>
                </a:lnTo>
                <a:lnTo>
                  <a:pt x="27440" y="75760"/>
                </a:lnTo>
                <a:lnTo>
                  <a:pt x="27370" y="75750"/>
                </a:lnTo>
                <a:lnTo>
                  <a:pt x="27300" y="75780"/>
                </a:lnTo>
                <a:lnTo>
                  <a:pt x="27230" y="75790"/>
                </a:lnTo>
                <a:lnTo>
                  <a:pt x="26970" y="75660"/>
                </a:lnTo>
                <a:lnTo>
                  <a:pt x="26780" y="75600"/>
                </a:lnTo>
                <a:lnTo>
                  <a:pt x="26660" y="75590"/>
                </a:lnTo>
                <a:lnTo>
                  <a:pt x="26570" y="75650"/>
                </a:lnTo>
                <a:lnTo>
                  <a:pt x="26520" y="75790"/>
                </a:lnTo>
                <a:lnTo>
                  <a:pt x="26480" y="75870"/>
                </a:lnTo>
                <a:lnTo>
                  <a:pt x="26410" y="75910"/>
                </a:lnTo>
                <a:lnTo>
                  <a:pt x="26340" y="75920"/>
                </a:lnTo>
                <a:lnTo>
                  <a:pt x="26270" y="75910"/>
                </a:lnTo>
                <a:lnTo>
                  <a:pt x="26190" y="75870"/>
                </a:lnTo>
                <a:lnTo>
                  <a:pt x="26160" y="75830"/>
                </a:lnTo>
                <a:lnTo>
                  <a:pt x="26120" y="75690"/>
                </a:lnTo>
                <a:lnTo>
                  <a:pt x="26110" y="75610"/>
                </a:lnTo>
                <a:lnTo>
                  <a:pt x="26130" y="75560"/>
                </a:lnTo>
                <a:lnTo>
                  <a:pt x="26130" y="75520"/>
                </a:lnTo>
                <a:lnTo>
                  <a:pt x="26060" y="75480"/>
                </a:lnTo>
                <a:lnTo>
                  <a:pt x="25950" y="75420"/>
                </a:lnTo>
                <a:lnTo>
                  <a:pt x="25890" y="75420"/>
                </a:lnTo>
                <a:lnTo>
                  <a:pt x="25770" y="75470"/>
                </a:lnTo>
                <a:lnTo>
                  <a:pt x="25630" y="75490"/>
                </a:lnTo>
                <a:lnTo>
                  <a:pt x="25560" y="75520"/>
                </a:lnTo>
                <a:lnTo>
                  <a:pt x="25490" y="75530"/>
                </a:lnTo>
                <a:lnTo>
                  <a:pt x="25480" y="75500"/>
                </a:lnTo>
                <a:lnTo>
                  <a:pt x="25460" y="75470"/>
                </a:lnTo>
                <a:lnTo>
                  <a:pt x="25440" y="75300"/>
                </a:lnTo>
                <a:lnTo>
                  <a:pt x="25360" y="75190"/>
                </a:lnTo>
                <a:lnTo>
                  <a:pt x="25190" y="75110"/>
                </a:lnTo>
                <a:lnTo>
                  <a:pt x="25180" y="75000"/>
                </a:lnTo>
                <a:lnTo>
                  <a:pt x="25190" y="74820"/>
                </a:lnTo>
                <a:lnTo>
                  <a:pt x="25200" y="74730"/>
                </a:lnTo>
                <a:lnTo>
                  <a:pt x="25220" y="74740"/>
                </a:lnTo>
                <a:lnTo>
                  <a:pt x="25320" y="74810"/>
                </a:lnTo>
                <a:lnTo>
                  <a:pt x="25370" y="74750"/>
                </a:lnTo>
                <a:lnTo>
                  <a:pt x="25480" y="74700"/>
                </a:lnTo>
                <a:lnTo>
                  <a:pt x="26030" y="74610"/>
                </a:lnTo>
                <a:lnTo>
                  <a:pt x="26170" y="74400"/>
                </a:lnTo>
                <a:lnTo>
                  <a:pt x="26310" y="74330"/>
                </a:lnTo>
                <a:lnTo>
                  <a:pt x="26420" y="74240"/>
                </a:lnTo>
                <a:lnTo>
                  <a:pt x="26480" y="74170"/>
                </a:lnTo>
                <a:lnTo>
                  <a:pt x="26610" y="73910"/>
                </a:lnTo>
                <a:lnTo>
                  <a:pt x="26640" y="73810"/>
                </a:lnTo>
                <a:lnTo>
                  <a:pt x="26690" y="73740"/>
                </a:lnTo>
                <a:lnTo>
                  <a:pt x="26940" y="73420"/>
                </a:lnTo>
                <a:lnTo>
                  <a:pt x="26980" y="73330"/>
                </a:lnTo>
                <a:lnTo>
                  <a:pt x="27170" y="73070"/>
                </a:lnTo>
                <a:lnTo>
                  <a:pt x="27210" y="72800"/>
                </a:lnTo>
                <a:lnTo>
                  <a:pt x="27360" y="72320"/>
                </a:lnTo>
                <a:lnTo>
                  <a:pt x="27610" y="70910"/>
                </a:lnTo>
                <a:lnTo>
                  <a:pt x="27760" y="70420"/>
                </a:lnTo>
                <a:lnTo>
                  <a:pt x="27980" y="69310"/>
                </a:lnTo>
                <a:lnTo>
                  <a:pt x="28370" y="66870"/>
                </a:lnTo>
                <a:lnTo>
                  <a:pt x="28540" y="65650"/>
                </a:lnTo>
                <a:lnTo>
                  <a:pt x="28560" y="65430"/>
                </a:lnTo>
                <a:lnTo>
                  <a:pt x="28590" y="65110"/>
                </a:lnTo>
                <a:lnTo>
                  <a:pt x="28570" y="64990"/>
                </a:lnTo>
                <a:lnTo>
                  <a:pt x="28520" y="64740"/>
                </a:lnTo>
                <a:lnTo>
                  <a:pt x="28530" y="64670"/>
                </a:lnTo>
                <a:lnTo>
                  <a:pt x="28690" y="64430"/>
                </a:lnTo>
                <a:lnTo>
                  <a:pt x="28710" y="64370"/>
                </a:lnTo>
                <a:lnTo>
                  <a:pt x="28730" y="64270"/>
                </a:lnTo>
                <a:lnTo>
                  <a:pt x="28840" y="63870"/>
                </a:lnTo>
                <a:lnTo>
                  <a:pt x="28960" y="63720"/>
                </a:lnTo>
                <a:lnTo>
                  <a:pt x="29120" y="63710"/>
                </a:lnTo>
                <a:lnTo>
                  <a:pt x="29500" y="63800"/>
                </a:lnTo>
                <a:lnTo>
                  <a:pt x="29710" y="63770"/>
                </a:lnTo>
                <a:lnTo>
                  <a:pt x="29840" y="63680"/>
                </a:lnTo>
                <a:lnTo>
                  <a:pt x="29840" y="63550"/>
                </a:lnTo>
                <a:lnTo>
                  <a:pt x="29690" y="63390"/>
                </a:lnTo>
                <a:lnTo>
                  <a:pt x="29770" y="63390"/>
                </a:lnTo>
                <a:lnTo>
                  <a:pt x="29710" y="63260"/>
                </a:lnTo>
                <a:lnTo>
                  <a:pt x="29250" y="62820"/>
                </a:lnTo>
                <a:lnTo>
                  <a:pt x="29180" y="62790"/>
                </a:lnTo>
                <a:lnTo>
                  <a:pt x="29150" y="62780"/>
                </a:lnTo>
                <a:lnTo>
                  <a:pt x="29120" y="62750"/>
                </a:lnTo>
                <a:lnTo>
                  <a:pt x="29090" y="62730"/>
                </a:lnTo>
                <a:lnTo>
                  <a:pt x="29050" y="62730"/>
                </a:lnTo>
                <a:lnTo>
                  <a:pt x="29030" y="62760"/>
                </a:lnTo>
                <a:lnTo>
                  <a:pt x="29010" y="62800"/>
                </a:lnTo>
                <a:lnTo>
                  <a:pt x="29000" y="62830"/>
                </a:lnTo>
                <a:lnTo>
                  <a:pt x="28990" y="62850"/>
                </a:lnTo>
                <a:lnTo>
                  <a:pt x="28950" y="62930"/>
                </a:lnTo>
                <a:lnTo>
                  <a:pt x="28670" y="63350"/>
                </a:lnTo>
                <a:lnTo>
                  <a:pt x="28600" y="63740"/>
                </a:lnTo>
                <a:lnTo>
                  <a:pt x="28550" y="63950"/>
                </a:lnTo>
                <a:lnTo>
                  <a:pt x="28510" y="64050"/>
                </a:lnTo>
                <a:lnTo>
                  <a:pt x="28880" y="59740"/>
                </a:lnTo>
                <a:lnTo>
                  <a:pt x="29140" y="58350"/>
                </a:lnTo>
                <a:lnTo>
                  <a:pt x="29250" y="56490"/>
                </a:lnTo>
                <a:lnTo>
                  <a:pt x="29290" y="56360"/>
                </a:lnTo>
                <a:lnTo>
                  <a:pt x="29500" y="55930"/>
                </a:lnTo>
                <a:lnTo>
                  <a:pt x="29590" y="55790"/>
                </a:lnTo>
                <a:lnTo>
                  <a:pt x="29690" y="55750"/>
                </a:lnTo>
                <a:lnTo>
                  <a:pt x="29750" y="55790"/>
                </a:lnTo>
                <a:lnTo>
                  <a:pt x="29770" y="55830"/>
                </a:lnTo>
                <a:lnTo>
                  <a:pt x="29770" y="55890"/>
                </a:lnTo>
                <a:lnTo>
                  <a:pt x="29760" y="55990"/>
                </a:lnTo>
                <a:lnTo>
                  <a:pt x="29740" y="56020"/>
                </a:lnTo>
                <a:lnTo>
                  <a:pt x="29730" y="56070"/>
                </a:lnTo>
                <a:lnTo>
                  <a:pt x="29730" y="56120"/>
                </a:lnTo>
                <a:lnTo>
                  <a:pt x="29750" y="56160"/>
                </a:lnTo>
                <a:lnTo>
                  <a:pt x="29820" y="56270"/>
                </a:lnTo>
                <a:lnTo>
                  <a:pt x="29870" y="56340"/>
                </a:lnTo>
                <a:lnTo>
                  <a:pt x="30280" y="56660"/>
                </a:lnTo>
                <a:lnTo>
                  <a:pt x="30550" y="56810"/>
                </a:lnTo>
                <a:lnTo>
                  <a:pt x="30640" y="56840"/>
                </a:lnTo>
                <a:lnTo>
                  <a:pt x="31390" y="57680"/>
                </a:lnTo>
                <a:lnTo>
                  <a:pt x="31560" y="57930"/>
                </a:lnTo>
                <a:lnTo>
                  <a:pt x="31640" y="58200"/>
                </a:lnTo>
                <a:lnTo>
                  <a:pt x="31650" y="58380"/>
                </a:lnTo>
                <a:lnTo>
                  <a:pt x="31730" y="58700"/>
                </a:lnTo>
                <a:lnTo>
                  <a:pt x="31850" y="59520"/>
                </a:lnTo>
                <a:lnTo>
                  <a:pt x="31870" y="59620"/>
                </a:lnTo>
                <a:lnTo>
                  <a:pt x="32080" y="60130"/>
                </a:lnTo>
                <a:lnTo>
                  <a:pt x="32290" y="60400"/>
                </a:lnTo>
                <a:lnTo>
                  <a:pt x="32530" y="60630"/>
                </a:lnTo>
                <a:lnTo>
                  <a:pt x="32730" y="60750"/>
                </a:lnTo>
                <a:lnTo>
                  <a:pt x="32780" y="60810"/>
                </a:lnTo>
                <a:lnTo>
                  <a:pt x="32840" y="60920"/>
                </a:lnTo>
                <a:lnTo>
                  <a:pt x="32840" y="61010"/>
                </a:lnTo>
                <a:lnTo>
                  <a:pt x="32830" y="61140"/>
                </a:lnTo>
                <a:lnTo>
                  <a:pt x="32830" y="61330"/>
                </a:lnTo>
                <a:lnTo>
                  <a:pt x="32860" y="61510"/>
                </a:lnTo>
                <a:lnTo>
                  <a:pt x="32910" y="61650"/>
                </a:lnTo>
                <a:lnTo>
                  <a:pt x="33000" y="61710"/>
                </a:lnTo>
                <a:lnTo>
                  <a:pt x="32970" y="61590"/>
                </a:lnTo>
                <a:lnTo>
                  <a:pt x="32950" y="61350"/>
                </a:lnTo>
                <a:lnTo>
                  <a:pt x="32910" y="61240"/>
                </a:lnTo>
                <a:lnTo>
                  <a:pt x="32970" y="61000"/>
                </a:lnTo>
                <a:lnTo>
                  <a:pt x="32900" y="60810"/>
                </a:lnTo>
                <a:lnTo>
                  <a:pt x="32760" y="60670"/>
                </a:lnTo>
                <a:lnTo>
                  <a:pt x="32620" y="60580"/>
                </a:lnTo>
                <a:lnTo>
                  <a:pt x="32810" y="60590"/>
                </a:lnTo>
                <a:lnTo>
                  <a:pt x="32970" y="60630"/>
                </a:lnTo>
                <a:lnTo>
                  <a:pt x="33110" y="60700"/>
                </a:lnTo>
                <a:lnTo>
                  <a:pt x="33250" y="60810"/>
                </a:lnTo>
                <a:lnTo>
                  <a:pt x="33090" y="60540"/>
                </a:lnTo>
                <a:lnTo>
                  <a:pt x="32850" y="60420"/>
                </a:lnTo>
                <a:lnTo>
                  <a:pt x="32580" y="60330"/>
                </a:lnTo>
                <a:lnTo>
                  <a:pt x="32360" y="60160"/>
                </a:lnTo>
                <a:lnTo>
                  <a:pt x="32250" y="59930"/>
                </a:lnTo>
                <a:lnTo>
                  <a:pt x="32170" y="59650"/>
                </a:lnTo>
                <a:lnTo>
                  <a:pt x="31930" y="57970"/>
                </a:lnTo>
                <a:lnTo>
                  <a:pt x="31850" y="57630"/>
                </a:lnTo>
                <a:lnTo>
                  <a:pt x="31650" y="57070"/>
                </a:lnTo>
                <a:lnTo>
                  <a:pt x="31520" y="56820"/>
                </a:lnTo>
                <a:lnTo>
                  <a:pt x="31380" y="56600"/>
                </a:lnTo>
                <a:lnTo>
                  <a:pt x="31100" y="56270"/>
                </a:lnTo>
                <a:lnTo>
                  <a:pt x="30220" y="55630"/>
                </a:lnTo>
                <a:lnTo>
                  <a:pt x="30200" y="55600"/>
                </a:lnTo>
                <a:lnTo>
                  <a:pt x="30170" y="55430"/>
                </a:lnTo>
                <a:lnTo>
                  <a:pt x="30130" y="55390"/>
                </a:lnTo>
                <a:lnTo>
                  <a:pt x="29930" y="55320"/>
                </a:lnTo>
                <a:lnTo>
                  <a:pt x="29600" y="54980"/>
                </a:lnTo>
                <a:lnTo>
                  <a:pt x="29410" y="54910"/>
                </a:lnTo>
                <a:lnTo>
                  <a:pt x="29300" y="54880"/>
                </a:lnTo>
                <a:lnTo>
                  <a:pt x="29190" y="54820"/>
                </a:lnTo>
                <a:lnTo>
                  <a:pt x="29110" y="54730"/>
                </a:lnTo>
                <a:lnTo>
                  <a:pt x="29030" y="54630"/>
                </a:lnTo>
                <a:lnTo>
                  <a:pt x="28920" y="54540"/>
                </a:lnTo>
                <a:lnTo>
                  <a:pt x="28700" y="54590"/>
                </a:lnTo>
                <a:lnTo>
                  <a:pt x="28590" y="54550"/>
                </a:lnTo>
                <a:lnTo>
                  <a:pt x="28690" y="53930"/>
                </a:lnTo>
                <a:lnTo>
                  <a:pt x="28690" y="53810"/>
                </a:lnTo>
                <a:lnTo>
                  <a:pt x="29100" y="53690"/>
                </a:lnTo>
                <a:lnTo>
                  <a:pt x="29220" y="53690"/>
                </a:lnTo>
                <a:lnTo>
                  <a:pt x="29620" y="54160"/>
                </a:lnTo>
                <a:lnTo>
                  <a:pt x="29690" y="54210"/>
                </a:lnTo>
                <a:lnTo>
                  <a:pt x="29760" y="54280"/>
                </a:lnTo>
                <a:lnTo>
                  <a:pt x="30200" y="54480"/>
                </a:lnTo>
                <a:lnTo>
                  <a:pt x="30060" y="54320"/>
                </a:lnTo>
                <a:lnTo>
                  <a:pt x="29500" y="53870"/>
                </a:lnTo>
                <a:lnTo>
                  <a:pt x="29340" y="53680"/>
                </a:lnTo>
                <a:lnTo>
                  <a:pt x="29310" y="53600"/>
                </a:lnTo>
                <a:lnTo>
                  <a:pt x="29300" y="53500"/>
                </a:lnTo>
                <a:lnTo>
                  <a:pt x="29270" y="53360"/>
                </a:lnTo>
                <a:lnTo>
                  <a:pt x="29230" y="53230"/>
                </a:lnTo>
                <a:lnTo>
                  <a:pt x="29180" y="53140"/>
                </a:lnTo>
                <a:lnTo>
                  <a:pt x="29250" y="53100"/>
                </a:lnTo>
                <a:lnTo>
                  <a:pt x="29290" y="53050"/>
                </a:lnTo>
                <a:lnTo>
                  <a:pt x="29320" y="53000"/>
                </a:lnTo>
                <a:lnTo>
                  <a:pt x="29350" y="52960"/>
                </a:lnTo>
                <a:lnTo>
                  <a:pt x="29420" y="52900"/>
                </a:lnTo>
                <a:lnTo>
                  <a:pt x="29520" y="52840"/>
                </a:lnTo>
                <a:lnTo>
                  <a:pt x="29570" y="52830"/>
                </a:lnTo>
                <a:lnTo>
                  <a:pt x="29620" y="52840"/>
                </a:lnTo>
                <a:lnTo>
                  <a:pt x="29660" y="52820"/>
                </a:lnTo>
                <a:lnTo>
                  <a:pt x="29690" y="52720"/>
                </a:lnTo>
                <a:lnTo>
                  <a:pt x="29680" y="52620"/>
                </a:lnTo>
                <a:lnTo>
                  <a:pt x="29640" y="52530"/>
                </a:lnTo>
                <a:lnTo>
                  <a:pt x="29600" y="52450"/>
                </a:lnTo>
                <a:lnTo>
                  <a:pt x="29560" y="52410"/>
                </a:lnTo>
                <a:lnTo>
                  <a:pt x="29600" y="52380"/>
                </a:lnTo>
                <a:lnTo>
                  <a:pt x="29660" y="52310"/>
                </a:lnTo>
                <a:lnTo>
                  <a:pt x="29690" y="52290"/>
                </a:lnTo>
                <a:lnTo>
                  <a:pt x="29590" y="52220"/>
                </a:lnTo>
                <a:lnTo>
                  <a:pt x="29520" y="52100"/>
                </a:lnTo>
                <a:lnTo>
                  <a:pt x="29430" y="51800"/>
                </a:lnTo>
                <a:lnTo>
                  <a:pt x="29560" y="51900"/>
                </a:lnTo>
                <a:lnTo>
                  <a:pt x="29670" y="51900"/>
                </a:lnTo>
                <a:lnTo>
                  <a:pt x="29750" y="51830"/>
                </a:lnTo>
                <a:lnTo>
                  <a:pt x="29820" y="51680"/>
                </a:lnTo>
                <a:lnTo>
                  <a:pt x="29820" y="51620"/>
                </a:lnTo>
                <a:lnTo>
                  <a:pt x="29790" y="51580"/>
                </a:lnTo>
                <a:lnTo>
                  <a:pt x="29750" y="51540"/>
                </a:lnTo>
                <a:lnTo>
                  <a:pt x="29710" y="51510"/>
                </a:lnTo>
                <a:lnTo>
                  <a:pt x="29600" y="51460"/>
                </a:lnTo>
                <a:lnTo>
                  <a:pt x="29570" y="51390"/>
                </a:lnTo>
                <a:lnTo>
                  <a:pt x="29570" y="51300"/>
                </a:lnTo>
                <a:lnTo>
                  <a:pt x="29520" y="51180"/>
                </a:lnTo>
                <a:lnTo>
                  <a:pt x="29530" y="51100"/>
                </a:lnTo>
                <a:lnTo>
                  <a:pt x="29520" y="51060"/>
                </a:lnTo>
                <a:lnTo>
                  <a:pt x="29490" y="51050"/>
                </a:lnTo>
                <a:lnTo>
                  <a:pt x="29410" y="51020"/>
                </a:lnTo>
                <a:lnTo>
                  <a:pt x="29390" y="51010"/>
                </a:lnTo>
                <a:lnTo>
                  <a:pt x="29360" y="50970"/>
                </a:lnTo>
                <a:lnTo>
                  <a:pt x="29320" y="50940"/>
                </a:lnTo>
                <a:lnTo>
                  <a:pt x="29320" y="50900"/>
                </a:lnTo>
                <a:lnTo>
                  <a:pt x="29390" y="50820"/>
                </a:lnTo>
                <a:lnTo>
                  <a:pt x="29250" y="50710"/>
                </a:lnTo>
                <a:lnTo>
                  <a:pt x="29200" y="50700"/>
                </a:lnTo>
                <a:lnTo>
                  <a:pt x="29180" y="50690"/>
                </a:lnTo>
                <a:lnTo>
                  <a:pt x="29180" y="50640"/>
                </a:lnTo>
                <a:lnTo>
                  <a:pt x="29190" y="50600"/>
                </a:lnTo>
                <a:lnTo>
                  <a:pt x="29180" y="50570"/>
                </a:lnTo>
                <a:lnTo>
                  <a:pt x="29150" y="50570"/>
                </a:lnTo>
                <a:lnTo>
                  <a:pt x="29050" y="50570"/>
                </a:lnTo>
                <a:lnTo>
                  <a:pt x="28990" y="50560"/>
                </a:lnTo>
                <a:lnTo>
                  <a:pt x="28930" y="50560"/>
                </a:lnTo>
                <a:lnTo>
                  <a:pt x="28880" y="50550"/>
                </a:lnTo>
                <a:lnTo>
                  <a:pt x="28820" y="50490"/>
                </a:lnTo>
                <a:lnTo>
                  <a:pt x="28810" y="50410"/>
                </a:lnTo>
                <a:lnTo>
                  <a:pt x="28850" y="50320"/>
                </a:lnTo>
                <a:lnTo>
                  <a:pt x="28910" y="50250"/>
                </a:lnTo>
                <a:lnTo>
                  <a:pt x="28970" y="50210"/>
                </a:lnTo>
                <a:lnTo>
                  <a:pt x="28940" y="50040"/>
                </a:lnTo>
                <a:lnTo>
                  <a:pt x="29010" y="49920"/>
                </a:lnTo>
                <a:lnTo>
                  <a:pt x="29430" y="49650"/>
                </a:lnTo>
                <a:lnTo>
                  <a:pt x="29480" y="49540"/>
                </a:lnTo>
                <a:lnTo>
                  <a:pt x="29480" y="49470"/>
                </a:lnTo>
                <a:lnTo>
                  <a:pt x="29450" y="49390"/>
                </a:lnTo>
                <a:lnTo>
                  <a:pt x="29430" y="49260"/>
                </a:lnTo>
                <a:lnTo>
                  <a:pt x="29380" y="49190"/>
                </a:lnTo>
                <a:close/>
                <a:moveTo>
                  <a:pt x="35890" y="74800"/>
                </a:moveTo>
                <a:lnTo>
                  <a:pt x="35870" y="74770"/>
                </a:lnTo>
                <a:lnTo>
                  <a:pt x="35840" y="74740"/>
                </a:lnTo>
                <a:lnTo>
                  <a:pt x="35760" y="74720"/>
                </a:lnTo>
                <a:lnTo>
                  <a:pt x="35730" y="74720"/>
                </a:lnTo>
                <a:lnTo>
                  <a:pt x="35690" y="74730"/>
                </a:lnTo>
                <a:lnTo>
                  <a:pt x="35640" y="74790"/>
                </a:lnTo>
                <a:lnTo>
                  <a:pt x="35610" y="74870"/>
                </a:lnTo>
                <a:lnTo>
                  <a:pt x="35590" y="75040"/>
                </a:lnTo>
                <a:lnTo>
                  <a:pt x="35610" y="75130"/>
                </a:lnTo>
                <a:lnTo>
                  <a:pt x="35650" y="75190"/>
                </a:lnTo>
                <a:lnTo>
                  <a:pt x="35710" y="75220"/>
                </a:lnTo>
                <a:lnTo>
                  <a:pt x="35770" y="75220"/>
                </a:lnTo>
                <a:lnTo>
                  <a:pt x="35790" y="75210"/>
                </a:lnTo>
                <a:lnTo>
                  <a:pt x="35810" y="75190"/>
                </a:lnTo>
                <a:lnTo>
                  <a:pt x="35830" y="75170"/>
                </a:lnTo>
                <a:lnTo>
                  <a:pt x="35850" y="75140"/>
                </a:lnTo>
                <a:lnTo>
                  <a:pt x="35900" y="75020"/>
                </a:lnTo>
                <a:lnTo>
                  <a:pt x="35910" y="74950"/>
                </a:lnTo>
                <a:lnTo>
                  <a:pt x="35910" y="74890"/>
                </a:lnTo>
                <a:lnTo>
                  <a:pt x="35910" y="74840"/>
                </a:lnTo>
                <a:lnTo>
                  <a:pt x="35890" y="74800"/>
                </a:lnTo>
                <a:close/>
                <a:moveTo>
                  <a:pt x="35570" y="75900"/>
                </a:moveTo>
                <a:lnTo>
                  <a:pt x="35640" y="75900"/>
                </a:lnTo>
                <a:lnTo>
                  <a:pt x="35700" y="75880"/>
                </a:lnTo>
                <a:lnTo>
                  <a:pt x="35810" y="75690"/>
                </a:lnTo>
                <a:lnTo>
                  <a:pt x="35750" y="75500"/>
                </a:lnTo>
                <a:lnTo>
                  <a:pt x="35600" y="75410"/>
                </a:lnTo>
                <a:lnTo>
                  <a:pt x="35460" y="75580"/>
                </a:lnTo>
                <a:lnTo>
                  <a:pt x="35450" y="75700"/>
                </a:lnTo>
                <a:lnTo>
                  <a:pt x="35450" y="75760"/>
                </a:lnTo>
                <a:lnTo>
                  <a:pt x="35470" y="75810"/>
                </a:lnTo>
                <a:lnTo>
                  <a:pt x="35520" y="75880"/>
                </a:lnTo>
                <a:lnTo>
                  <a:pt x="35570" y="75900"/>
                </a:lnTo>
                <a:close/>
                <a:moveTo>
                  <a:pt x="28980" y="53250"/>
                </a:moveTo>
                <a:lnTo>
                  <a:pt x="28910" y="53480"/>
                </a:lnTo>
                <a:lnTo>
                  <a:pt x="28820" y="53620"/>
                </a:lnTo>
                <a:lnTo>
                  <a:pt x="28710" y="53570"/>
                </a:lnTo>
                <a:lnTo>
                  <a:pt x="28620" y="53260"/>
                </a:lnTo>
                <a:lnTo>
                  <a:pt x="28570" y="53140"/>
                </a:lnTo>
                <a:lnTo>
                  <a:pt x="28510" y="53020"/>
                </a:lnTo>
                <a:lnTo>
                  <a:pt x="28140" y="52610"/>
                </a:lnTo>
                <a:lnTo>
                  <a:pt x="28010" y="52510"/>
                </a:lnTo>
                <a:lnTo>
                  <a:pt x="27880" y="52350"/>
                </a:lnTo>
                <a:lnTo>
                  <a:pt x="27780" y="52180"/>
                </a:lnTo>
                <a:lnTo>
                  <a:pt x="27800" y="52100"/>
                </a:lnTo>
                <a:lnTo>
                  <a:pt x="27820" y="52010"/>
                </a:lnTo>
                <a:lnTo>
                  <a:pt x="27750" y="51800"/>
                </a:lnTo>
                <a:lnTo>
                  <a:pt x="27610" y="51490"/>
                </a:lnTo>
                <a:lnTo>
                  <a:pt x="27800" y="51520"/>
                </a:lnTo>
                <a:lnTo>
                  <a:pt x="28010" y="51630"/>
                </a:lnTo>
                <a:lnTo>
                  <a:pt x="28210" y="51790"/>
                </a:lnTo>
                <a:lnTo>
                  <a:pt x="28350" y="51950"/>
                </a:lnTo>
                <a:lnTo>
                  <a:pt x="28420" y="51990"/>
                </a:lnTo>
                <a:lnTo>
                  <a:pt x="28500" y="51960"/>
                </a:lnTo>
                <a:lnTo>
                  <a:pt x="28580" y="51950"/>
                </a:lnTo>
                <a:lnTo>
                  <a:pt x="28670" y="52040"/>
                </a:lnTo>
                <a:lnTo>
                  <a:pt x="28700" y="52150"/>
                </a:lnTo>
                <a:lnTo>
                  <a:pt x="28690" y="52250"/>
                </a:lnTo>
                <a:lnTo>
                  <a:pt x="28690" y="52340"/>
                </a:lnTo>
                <a:lnTo>
                  <a:pt x="28760" y="52410"/>
                </a:lnTo>
                <a:lnTo>
                  <a:pt x="28760" y="52470"/>
                </a:lnTo>
                <a:lnTo>
                  <a:pt x="28730" y="52550"/>
                </a:lnTo>
                <a:lnTo>
                  <a:pt x="28790" y="52610"/>
                </a:lnTo>
                <a:lnTo>
                  <a:pt x="28970" y="52720"/>
                </a:lnTo>
                <a:lnTo>
                  <a:pt x="29020" y="52800"/>
                </a:lnTo>
                <a:lnTo>
                  <a:pt x="29030" y="52870"/>
                </a:lnTo>
                <a:lnTo>
                  <a:pt x="28980" y="53250"/>
                </a:lnTo>
                <a:close/>
                <a:moveTo>
                  <a:pt x="27000" y="50110"/>
                </a:moveTo>
                <a:lnTo>
                  <a:pt x="26750" y="49830"/>
                </a:lnTo>
                <a:lnTo>
                  <a:pt x="26680" y="49780"/>
                </a:lnTo>
                <a:lnTo>
                  <a:pt x="26680" y="49720"/>
                </a:lnTo>
                <a:lnTo>
                  <a:pt x="27040" y="49630"/>
                </a:lnTo>
                <a:lnTo>
                  <a:pt x="27150" y="49650"/>
                </a:lnTo>
                <a:lnTo>
                  <a:pt x="27190" y="49690"/>
                </a:lnTo>
                <a:lnTo>
                  <a:pt x="27220" y="49740"/>
                </a:lnTo>
                <a:lnTo>
                  <a:pt x="27220" y="49790"/>
                </a:lnTo>
                <a:lnTo>
                  <a:pt x="27190" y="49840"/>
                </a:lnTo>
                <a:lnTo>
                  <a:pt x="27040" y="49780"/>
                </a:lnTo>
                <a:lnTo>
                  <a:pt x="26970" y="49780"/>
                </a:lnTo>
                <a:lnTo>
                  <a:pt x="27080" y="49960"/>
                </a:lnTo>
                <a:lnTo>
                  <a:pt x="27250" y="49960"/>
                </a:lnTo>
                <a:lnTo>
                  <a:pt x="27420" y="49880"/>
                </a:lnTo>
                <a:lnTo>
                  <a:pt x="27570" y="49840"/>
                </a:lnTo>
                <a:lnTo>
                  <a:pt x="27570" y="49900"/>
                </a:lnTo>
                <a:lnTo>
                  <a:pt x="27490" y="49900"/>
                </a:lnTo>
                <a:lnTo>
                  <a:pt x="27490" y="49970"/>
                </a:lnTo>
                <a:lnTo>
                  <a:pt x="27590" y="50020"/>
                </a:lnTo>
                <a:lnTo>
                  <a:pt x="28210" y="50120"/>
                </a:lnTo>
                <a:lnTo>
                  <a:pt x="28360" y="50220"/>
                </a:lnTo>
                <a:lnTo>
                  <a:pt x="28470" y="50350"/>
                </a:lnTo>
                <a:lnTo>
                  <a:pt x="28540" y="50520"/>
                </a:lnTo>
                <a:lnTo>
                  <a:pt x="28490" y="50520"/>
                </a:lnTo>
                <a:lnTo>
                  <a:pt x="28440" y="50540"/>
                </a:lnTo>
                <a:lnTo>
                  <a:pt x="28380" y="50570"/>
                </a:lnTo>
                <a:lnTo>
                  <a:pt x="28350" y="50540"/>
                </a:lnTo>
                <a:lnTo>
                  <a:pt x="28320" y="50530"/>
                </a:lnTo>
                <a:lnTo>
                  <a:pt x="28040" y="50480"/>
                </a:lnTo>
                <a:lnTo>
                  <a:pt x="27440" y="50090"/>
                </a:lnTo>
                <a:lnTo>
                  <a:pt x="27090" y="50150"/>
                </a:lnTo>
                <a:lnTo>
                  <a:pt x="27000" y="50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