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Normandie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Normandi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44800" y="14320"/>
                </a:moveTo>
                <a:lnTo>
                  <a:pt x="45690" y="14950"/>
                </a:lnTo>
                <a:lnTo>
                  <a:pt x="46710" y="16030"/>
                </a:lnTo>
                <a:lnTo>
                  <a:pt x="46800" y="16160"/>
                </a:lnTo>
                <a:lnTo>
                  <a:pt x="46890" y="16540"/>
                </a:lnTo>
                <a:lnTo>
                  <a:pt x="46950" y="16680"/>
                </a:lnTo>
                <a:lnTo>
                  <a:pt x="47080" y="16890"/>
                </a:lnTo>
                <a:lnTo>
                  <a:pt x="47130" y="17030"/>
                </a:lnTo>
                <a:lnTo>
                  <a:pt x="47150" y="17100"/>
                </a:lnTo>
                <a:lnTo>
                  <a:pt x="47160" y="17200"/>
                </a:lnTo>
                <a:lnTo>
                  <a:pt x="47110" y="17270"/>
                </a:lnTo>
                <a:lnTo>
                  <a:pt x="47000" y="17330"/>
                </a:lnTo>
                <a:lnTo>
                  <a:pt x="46940" y="17400"/>
                </a:lnTo>
                <a:lnTo>
                  <a:pt x="46730" y="17740"/>
                </a:lnTo>
                <a:lnTo>
                  <a:pt x="46690" y="17860"/>
                </a:lnTo>
                <a:lnTo>
                  <a:pt x="46700" y="17940"/>
                </a:lnTo>
                <a:lnTo>
                  <a:pt x="46760" y="17950"/>
                </a:lnTo>
                <a:lnTo>
                  <a:pt x="46820" y="17930"/>
                </a:lnTo>
                <a:lnTo>
                  <a:pt x="46890" y="17900"/>
                </a:lnTo>
                <a:lnTo>
                  <a:pt x="46950" y="17890"/>
                </a:lnTo>
                <a:lnTo>
                  <a:pt x="47010" y="17890"/>
                </a:lnTo>
                <a:lnTo>
                  <a:pt x="47040" y="17970"/>
                </a:lnTo>
                <a:lnTo>
                  <a:pt x="47010" y="18060"/>
                </a:lnTo>
                <a:lnTo>
                  <a:pt x="46940" y="18170"/>
                </a:lnTo>
                <a:lnTo>
                  <a:pt x="46870" y="18230"/>
                </a:lnTo>
                <a:lnTo>
                  <a:pt x="46750" y="18300"/>
                </a:lnTo>
                <a:lnTo>
                  <a:pt x="46710" y="18360"/>
                </a:lnTo>
                <a:lnTo>
                  <a:pt x="46720" y="18410"/>
                </a:lnTo>
                <a:lnTo>
                  <a:pt x="46760" y="18460"/>
                </a:lnTo>
                <a:lnTo>
                  <a:pt x="46780" y="18530"/>
                </a:lnTo>
                <a:lnTo>
                  <a:pt x="46780" y="18710"/>
                </a:lnTo>
                <a:lnTo>
                  <a:pt x="46800" y="19000"/>
                </a:lnTo>
                <a:lnTo>
                  <a:pt x="46830" y="19100"/>
                </a:lnTo>
                <a:lnTo>
                  <a:pt x="46860" y="19220"/>
                </a:lnTo>
                <a:lnTo>
                  <a:pt x="46880" y="19540"/>
                </a:lnTo>
                <a:lnTo>
                  <a:pt x="46900" y="19650"/>
                </a:lnTo>
                <a:lnTo>
                  <a:pt x="46950" y="19710"/>
                </a:lnTo>
                <a:lnTo>
                  <a:pt x="46980" y="19710"/>
                </a:lnTo>
                <a:lnTo>
                  <a:pt x="47020" y="19700"/>
                </a:lnTo>
                <a:lnTo>
                  <a:pt x="47080" y="19670"/>
                </a:lnTo>
                <a:lnTo>
                  <a:pt x="47140" y="19650"/>
                </a:lnTo>
                <a:lnTo>
                  <a:pt x="47200" y="19660"/>
                </a:lnTo>
                <a:lnTo>
                  <a:pt x="47250" y="19750"/>
                </a:lnTo>
                <a:lnTo>
                  <a:pt x="47240" y="19840"/>
                </a:lnTo>
                <a:lnTo>
                  <a:pt x="47200" y="19950"/>
                </a:lnTo>
                <a:lnTo>
                  <a:pt x="47150" y="20000"/>
                </a:lnTo>
                <a:lnTo>
                  <a:pt x="47110" y="20010"/>
                </a:lnTo>
                <a:lnTo>
                  <a:pt x="47090" y="20020"/>
                </a:lnTo>
                <a:lnTo>
                  <a:pt x="47080" y="20040"/>
                </a:lnTo>
                <a:lnTo>
                  <a:pt x="47060" y="20080"/>
                </a:lnTo>
                <a:lnTo>
                  <a:pt x="47010" y="20210"/>
                </a:lnTo>
                <a:lnTo>
                  <a:pt x="46950" y="20350"/>
                </a:lnTo>
                <a:lnTo>
                  <a:pt x="46930" y="20470"/>
                </a:lnTo>
                <a:lnTo>
                  <a:pt x="46930" y="20590"/>
                </a:lnTo>
                <a:lnTo>
                  <a:pt x="46950" y="20860"/>
                </a:lnTo>
                <a:lnTo>
                  <a:pt x="47130" y="21540"/>
                </a:lnTo>
                <a:lnTo>
                  <a:pt x="47300" y="21950"/>
                </a:lnTo>
                <a:lnTo>
                  <a:pt x="47340" y="22110"/>
                </a:lnTo>
                <a:lnTo>
                  <a:pt x="47330" y="22120"/>
                </a:lnTo>
                <a:lnTo>
                  <a:pt x="47320" y="22130"/>
                </a:lnTo>
                <a:lnTo>
                  <a:pt x="47290" y="22150"/>
                </a:lnTo>
                <a:lnTo>
                  <a:pt x="47240" y="22160"/>
                </a:lnTo>
                <a:lnTo>
                  <a:pt x="47200" y="22140"/>
                </a:lnTo>
                <a:lnTo>
                  <a:pt x="47180" y="22130"/>
                </a:lnTo>
                <a:lnTo>
                  <a:pt x="47170" y="22110"/>
                </a:lnTo>
                <a:lnTo>
                  <a:pt x="47090" y="22010"/>
                </a:lnTo>
                <a:lnTo>
                  <a:pt x="47040" y="21950"/>
                </a:lnTo>
                <a:lnTo>
                  <a:pt x="46980" y="21920"/>
                </a:lnTo>
                <a:lnTo>
                  <a:pt x="46920" y="21930"/>
                </a:lnTo>
                <a:lnTo>
                  <a:pt x="46850" y="21970"/>
                </a:lnTo>
                <a:lnTo>
                  <a:pt x="46770" y="22100"/>
                </a:lnTo>
                <a:lnTo>
                  <a:pt x="46770" y="22120"/>
                </a:lnTo>
                <a:lnTo>
                  <a:pt x="46780" y="22180"/>
                </a:lnTo>
                <a:lnTo>
                  <a:pt x="46810" y="22300"/>
                </a:lnTo>
                <a:lnTo>
                  <a:pt x="46630" y="22680"/>
                </a:lnTo>
                <a:lnTo>
                  <a:pt x="46330" y="23700"/>
                </a:lnTo>
                <a:lnTo>
                  <a:pt x="46090" y="23830"/>
                </a:lnTo>
                <a:lnTo>
                  <a:pt x="45300" y="24020"/>
                </a:lnTo>
                <a:lnTo>
                  <a:pt x="45240" y="24080"/>
                </a:lnTo>
                <a:lnTo>
                  <a:pt x="45240" y="24140"/>
                </a:lnTo>
                <a:lnTo>
                  <a:pt x="45300" y="24280"/>
                </a:lnTo>
                <a:lnTo>
                  <a:pt x="45310" y="24340"/>
                </a:lnTo>
                <a:lnTo>
                  <a:pt x="45310" y="24400"/>
                </a:lnTo>
                <a:lnTo>
                  <a:pt x="45310" y="24430"/>
                </a:lnTo>
                <a:lnTo>
                  <a:pt x="45290" y="24510"/>
                </a:lnTo>
                <a:lnTo>
                  <a:pt x="45280" y="24550"/>
                </a:lnTo>
                <a:lnTo>
                  <a:pt x="45290" y="24610"/>
                </a:lnTo>
                <a:lnTo>
                  <a:pt x="45320" y="24660"/>
                </a:lnTo>
                <a:lnTo>
                  <a:pt x="45370" y="24680"/>
                </a:lnTo>
                <a:lnTo>
                  <a:pt x="45430" y="24690"/>
                </a:lnTo>
                <a:lnTo>
                  <a:pt x="45480" y="24700"/>
                </a:lnTo>
                <a:lnTo>
                  <a:pt x="45510" y="24730"/>
                </a:lnTo>
                <a:lnTo>
                  <a:pt x="45510" y="24810"/>
                </a:lnTo>
                <a:lnTo>
                  <a:pt x="45500" y="24880"/>
                </a:lnTo>
                <a:lnTo>
                  <a:pt x="45510" y="24940"/>
                </a:lnTo>
                <a:lnTo>
                  <a:pt x="45540" y="25050"/>
                </a:lnTo>
                <a:lnTo>
                  <a:pt x="45290" y="25210"/>
                </a:lnTo>
                <a:lnTo>
                  <a:pt x="45260" y="25260"/>
                </a:lnTo>
                <a:lnTo>
                  <a:pt x="45250" y="25330"/>
                </a:lnTo>
                <a:lnTo>
                  <a:pt x="45300" y="25530"/>
                </a:lnTo>
                <a:lnTo>
                  <a:pt x="45300" y="25610"/>
                </a:lnTo>
                <a:lnTo>
                  <a:pt x="45280" y="25700"/>
                </a:lnTo>
                <a:lnTo>
                  <a:pt x="45240" y="25760"/>
                </a:lnTo>
                <a:lnTo>
                  <a:pt x="45190" y="25810"/>
                </a:lnTo>
                <a:lnTo>
                  <a:pt x="45040" y="25880"/>
                </a:lnTo>
                <a:lnTo>
                  <a:pt x="44940" y="25950"/>
                </a:lnTo>
                <a:lnTo>
                  <a:pt x="44800" y="26070"/>
                </a:lnTo>
                <a:lnTo>
                  <a:pt x="44730" y="26170"/>
                </a:lnTo>
                <a:lnTo>
                  <a:pt x="44690" y="26260"/>
                </a:lnTo>
                <a:lnTo>
                  <a:pt x="44670" y="26350"/>
                </a:lnTo>
                <a:lnTo>
                  <a:pt x="44620" y="26480"/>
                </a:lnTo>
                <a:lnTo>
                  <a:pt x="44560" y="26550"/>
                </a:lnTo>
                <a:lnTo>
                  <a:pt x="44490" y="26600"/>
                </a:lnTo>
                <a:lnTo>
                  <a:pt x="44350" y="26660"/>
                </a:lnTo>
                <a:lnTo>
                  <a:pt x="44090" y="26820"/>
                </a:lnTo>
                <a:lnTo>
                  <a:pt x="44060" y="26830"/>
                </a:lnTo>
                <a:lnTo>
                  <a:pt x="44030" y="26840"/>
                </a:lnTo>
                <a:lnTo>
                  <a:pt x="44020" y="26830"/>
                </a:lnTo>
                <a:lnTo>
                  <a:pt x="43960" y="26790"/>
                </a:lnTo>
                <a:lnTo>
                  <a:pt x="43910" y="26770"/>
                </a:lnTo>
                <a:lnTo>
                  <a:pt x="43850" y="26760"/>
                </a:lnTo>
                <a:lnTo>
                  <a:pt x="43630" y="26780"/>
                </a:lnTo>
                <a:lnTo>
                  <a:pt x="43560" y="26780"/>
                </a:lnTo>
                <a:lnTo>
                  <a:pt x="43500" y="26760"/>
                </a:lnTo>
                <a:lnTo>
                  <a:pt x="43440" y="26740"/>
                </a:lnTo>
                <a:lnTo>
                  <a:pt x="43270" y="26590"/>
                </a:lnTo>
                <a:lnTo>
                  <a:pt x="43200" y="26560"/>
                </a:lnTo>
                <a:lnTo>
                  <a:pt x="43170" y="26570"/>
                </a:lnTo>
                <a:lnTo>
                  <a:pt x="43140" y="26610"/>
                </a:lnTo>
                <a:lnTo>
                  <a:pt x="43140" y="26730"/>
                </a:lnTo>
                <a:lnTo>
                  <a:pt x="43130" y="26780"/>
                </a:lnTo>
                <a:lnTo>
                  <a:pt x="43090" y="26810"/>
                </a:lnTo>
                <a:lnTo>
                  <a:pt x="43050" y="26830"/>
                </a:lnTo>
                <a:lnTo>
                  <a:pt x="43030" y="26830"/>
                </a:lnTo>
                <a:lnTo>
                  <a:pt x="43020" y="26830"/>
                </a:lnTo>
                <a:lnTo>
                  <a:pt x="42890" y="26820"/>
                </a:lnTo>
                <a:lnTo>
                  <a:pt x="42820" y="26830"/>
                </a:lnTo>
                <a:lnTo>
                  <a:pt x="42730" y="26850"/>
                </a:lnTo>
                <a:lnTo>
                  <a:pt x="42680" y="26900"/>
                </a:lnTo>
                <a:lnTo>
                  <a:pt x="42640" y="26970"/>
                </a:lnTo>
                <a:lnTo>
                  <a:pt x="42610" y="27030"/>
                </a:lnTo>
                <a:lnTo>
                  <a:pt x="42550" y="27110"/>
                </a:lnTo>
                <a:lnTo>
                  <a:pt x="42490" y="27140"/>
                </a:lnTo>
                <a:lnTo>
                  <a:pt x="42420" y="27150"/>
                </a:lnTo>
                <a:lnTo>
                  <a:pt x="42360" y="27140"/>
                </a:lnTo>
                <a:lnTo>
                  <a:pt x="42290" y="27140"/>
                </a:lnTo>
                <a:lnTo>
                  <a:pt x="41700" y="27310"/>
                </a:lnTo>
                <a:lnTo>
                  <a:pt x="41620" y="27360"/>
                </a:lnTo>
                <a:lnTo>
                  <a:pt x="41560" y="27410"/>
                </a:lnTo>
                <a:lnTo>
                  <a:pt x="41360" y="27630"/>
                </a:lnTo>
                <a:lnTo>
                  <a:pt x="41400" y="28050"/>
                </a:lnTo>
                <a:lnTo>
                  <a:pt x="41460" y="28200"/>
                </a:lnTo>
                <a:lnTo>
                  <a:pt x="41570" y="28400"/>
                </a:lnTo>
                <a:lnTo>
                  <a:pt x="41650" y="28480"/>
                </a:lnTo>
                <a:lnTo>
                  <a:pt x="41830" y="28590"/>
                </a:lnTo>
                <a:lnTo>
                  <a:pt x="42150" y="28960"/>
                </a:lnTo>
                <a:lnTo>
                  <a:pt x="42190" y="29030"/>
                </a:lnTo>
                <a:lnTo>
                  <a:pt x="42200" y="29090"/>
                </a:lnTo>
                <a:lnTo>
                  <a:pt x="42190" y="29130"/>
                </a:lnTo>
                <a:lnTo>
                  <a:pt x="42190" y="29160"/>
                </a:lnTo>
                <a:lnTo>
                  <a:pt x="42180" y="29180"/>
                </a:lnTo>
                <a:lnTo>
                  <a:pt x="42170" y="29240"/>
                </a:lnTo>
                <a:lnTo>
                  <a:pt x="42160" y="29300"/>
                </a:lnTo>
                <a:lnTo>
                  <a:pt x="42160" y="29370"/>
                </a:lnTo>
                <a:lnTo>
                  <a:pt x="42180" y="29460"/>
                </a:lnTo>
                <a:lnTo>
                  <a:pt x="42200" y="29510"/>
                </a:lnTo>
                <a:lnTo>
                  <a:pt x="42240" y="29570"/>
                </a:lnTo>
                <a:lnTo>
                  <a:pt x="42290" y="29630"/>
                </a:lnTo>
                <a:lnTo>
                  <a:pt x="42360" y="29720"/>
                </a:lnTo>
                <a:lnTo>
                  <a:pt x="42370" y="29800"/>
                </a:lnTo>
                <a:lnTo>
                  <a:pt x="42340" y="29860"/>
                </a:lnTo>
                <a:lnTo>
                  <a:pt x="42280" y="29920"/>
                </a:lnTo>
                <a:lnTo>
                  <a:pt x="42250" y="29980"/>
                </a:lnTo>
                <a:lnTo>
                  <a:pt x="42220" y="30040"/>
                </a:lnTo>
                <a:lnTo>
                  <a:pt x="42180" y="30170"/>
                </a:lnTo>
                <a:lnTo>
                  <a:pt x="42150" y="30220"/>
                </a:lnTo>
                <a:lnTo>
                  <a:pt x="41980" y="30400"/>
                </a:lnTo>
                <a:lnTo>
                  <a:pt x="41840" y="30480"/>
                </a:lnTo>
                <a:lnTo>
                  <a:pt x="41420" y="30660"/>
                </a:lnTo>
                <a:lnTo>
                  <a:pt x="41340" y="30690"/>
                </a:lnTo>
                <a:lnTo>
                  <a:pt x="41230" y="30700"/>
                </a:lnTo>
                <a:lnTo>
                  <a:pt x="41180" y="30710"/>
                </a:lnTo>
                <a:lnTo>
                  <a:pt x="41150" y="30750"/>
                </a:lnTo>
                <a:lnTo>
                  <a:pt x="41120" y="30810"/>
                </a:lnTo>
                <a:lnTo>
                  <a:pt x="41100" y="30920"/>
                </a:lnTo>
                <a:lnTo>
                  <a:pt x="41120" y="30990"/>
                </a:lnTo>
                <a:lnTo>
                  <a:pt x="41170" y="31040"/>
                </a:lnTo>
                <a:lnTo>
                  <a:pt x="41210" y="31070"/>
                </a:lnTo>
                <a:lnTo>
                  <a:pt x="41240" y="31140"/>
                </a:lnTo>
                <a:lnTo>
                  <a:pt x="41240" y="31210"/>
                </a:lnTo>
                <a:lnTo>
                  <a:pt x="41230" y="31330"/>
                </a:lnTo>
                <a:lnTo>
                  <a:pt x="41230" y="31410"/>
                </a:lnTo>
                <a:lnTo>
                  <a:pt x="41230" y="31470"/>
                </a:lnTo>
                <a:lnTo>
                  <a:pt x="41240" y="31500"/>
                </a:lnTo>
                <a:lnTo>
                  <a:pt x="41260" y="31520"/>
                </a:lnTo>
                <a:lnTo>
                  <a:pt x="41360" y="31710"/>
                </a:lnTo>
                <a:lnTo>
                  <a:pt x="41400" y="31790"/>
                </a:lnTo>
                <a:lnTo>
                  <a:pt x="41420" y="31880"/>
                </a:lnTo>
                <a:lnTo>
                  <a:pt x="41410" y="31960"/>
                </a:lnTo>
                <a:lnTo>
                  <a:pt x="41360" y="32010"/>
                </a:lnTo>
                <a:lnTo>
                  <a:pt x="41320" y="32050"/>
                </a:lnTo>
                <a:lnTo>
                  <a:pt x="41240" y="32100"/>
                </a:lnTo>
                <a:lnTo>
                  <a:pt x="41070" y="32140"/>
                </a:lnTo>
                <a:lnTo>
                  <a:pt x="40950" y="32110"/>
                </a:lnTo>
                <a:lnTo>
                  <a:pt x="40800" y="32020"/>
                </a:lnTo>
                <a:lnTo>
                  <a:pt x="40730" y="31950"/>
                </a:lnTo>
                <a:lnTo>
                  <a:pt x="40670" y="31870"/>
                </a:lnTo>
                <a:lnTo>
                  <a:pt x="40540" y="31660"/>
                </a:lnTo>
                <a:lnTo>
                  <a:pt x="40430" y="31520"/>
                </a:lnTo>
                <a:lnTo>
                  <a:pt x="40360" y="31480"/>
                </a:lnTo>
                <a:lnTo>
                  <a:pt x="40300" y="31470"/>
                </a:lnTo>
                <a:lnTo>
                  <a:pt x="40270" y="31490"/>
                </a:lnTo>
                <a:lnTo>
                  <a:pt x="40260" y="31500"/>
                </a:lnTo>
                <a:lnTo>
                  <a:pt x="40250" y="31510"/>
                </a:lnTo>
                <a:lnTo>
                  <a:pt x="40020" y="31500"/>
                </a:lnTo>
                <a:lnTo>
                  <a:pt x="39490" y="31360"/>
                </a:lnTo>
                <a:lnTo>
                  <a:pt x="39410" y="31310"/>
                </a:lnTo>
                <a:lnTo>
                  <a:pt x="39390" y="31280"/>
                </a:lnTo>
                <a:lnTo>
                  <a:pt x="39400" y="31190"/>
                </a:lnTo>
                <a:lnTo>
                  <a:pt x="39400" y="31140"/>
                </a:lnTo>
                <a:lnTo>
                  <a:pt x="39390" y="31070"/>
                </a:lnTo>
                <a:lnTo>
                  <a:pt x="39360" y="30990"/>
                </a:lnTo>
                <a:lnTo>
                  <a:pt x="39310" y="30970"/>
                </a:lnTo>
                <a:lnTo>
                  <a:pt x="39250" y="30990"/>
                </a:lnTo>
                <a:lnTo>
                  <a:pt x="39170" y="31010"/>
                </a:lnTo>
                <a:lnTo>
                  <a:pt x="39050" y="30990"/>
                </a:lnTo>
                <a:lnTo>
                  <a:pt x="38880" y="30890"/>
                </a:lnTo>
                <a:lnTo>
                  <a:pt x="38780" y="30810"/>
                </a:lnTo>
                <a:lnTo>
                  <a:pt x="38720" y="30730"/>
                </a:lnTo>
                <a:lnTo>
                  <a:pt x="38670" y="30610"/>
                </a:lnTo>
                <a:lnTo>
                  <a:pt x="38640" y="30510"/>
                </a:lnTo>
                <a:lnTo>
                  <a:pt x="38620" y="30390"/>
                </a:lnTo>
                <a:lnTo>
                  <a:pt x="38610" y="30130"/>
                </a:lnTo>
                <a:lnTo>
                  <a:pt x="38640" y="29880"/>
                </a:lnTo>
                <a:lnTo>
                  <a:pt x="38650" y="29810"/>
                </a:lnTo>
                <a:lnTo>
                  <a:pt x="38640" y="29740"/>
                </a:lnTo>
                <a:lnTo>
                  <a:pt x="38600" y="29650"/>
                </a:lnTo>
                <a:lnTo>
                  <a:pt x="38560" y="29600"/>
                </a:lnTo>
                <a:lnTo>
                  <a:pt x="38480" y="29560"/>
                </a:lnTo>
                <a:lnTo>
                  <a:pt x="38220" y="29440"/>
                </a:lnTo>
                <a:lnTo>
                  <a:pt x="38130" y="29420"/>
                </a:lnTo>
                <a:lnTo>
                  <a:pt x="38040" y="29420"/>
                </a:lnTo>
                <a:lnTo>
                  <a:pt x="37500" y="29550"/>
                </a:lnTo>
                <a:lnTo>
                  <a:pt x="37390" y="29630"/>
                </a:lnTo>
                <a:lnTo>
                  <a:pt x="37330" y="29660"/>
                </a:lnTo>
                <a:lnTo>
                  <a:pt x="37250" y="29680"/>
                </a:lnTo>
                <a:lnTo>
                  <a:pt x="37190" y="29740"/>
                </a:lnTo>
                <a:lnTo>
                  <a:pt x="37140" y="29800"/>
                </a:lnTo>
                <a:lnTo>
                  <a:pt x="37100" y="29890"/>
                </a:lnTo>
                <a:lnTo>
                  <a:pt x="37050" y="29950"/>
                </a:lnTo>
                <a:lnTo>
                  <a:pt x="37020" y="29990"/>
                </a:lnTo>
                <a:lnTo>
                  <a:pt x="36990" y="30010"/>
                </a:lnTo>
                <a:lnTo>
                  <a:pt x="36920" y="30030"/>
                </a:lnTo>
                <a:lnTo>
                  <a:pt x="36870" y="30030"/>
                </a:lnTo>
                <a:lnTo>
                  <a:pt x="36830" y="30040"/>
                </a:lnTo>
                <a:lnTo>
                  <a:pt x="36800" y="30060"/>
                </a:lnTo>
                <a:lnTo>
                  <a:pt x="36760" y="30090"/>
                </a:lnTo>
                <a:lnTo>
                  <a:pt x="36740" y="30140"/>
                </a:lnTo>
                <a:lnTo>
                  <a:pt x="36720" y="30260"/>
                </a:lnTo>
                <a:lnTo>
                  <a:pt x="36680" y="30300"/>
                </a:lnTo>
                <a:lnTo>
                  <a:pt x="36600" y="30300"/>
                </a:lnTo>
                <a:lnTo>
                  <a:pt x="36490" y="30260"/>
                </a:lnTo>
                <a:lnTo>
                  <a:pt x="36410" y="30240"/>
                </a:lnTo>
                <a:lnTo>
                  <a:pt x="36350" y="30240"/>
                </a:lnTo>
                <a:lnTo>
                  <a:pt x="35980" y="30290"/>
                </a:lnTo>
                <a:lnTo>
                  <a:pt x="35950" y="29810"/>
                </a:lnTo>
                <a:lnTo>
                  <a:pt x="35920" y="29740"/>
                </a:lnTo>
                <a:lnTo>
                  <a:pt x="35870" y="29670"/>
                </a:lnTo>
                <a:lnTo>
                  <a:pt x="35820" y="29660"/>
                </a:lnTo>
                <a:lnTo>
                  <a:pt x="35760" y="29650"/>
                </a:lnTo>
                <a:lnTo>
                  <a:pt x="35670" y="29610"/>
                </a:lnTo>
                <a:lnTo>
                  <a:pt x="35560" y="29520"/>
                </a:lnTo>
                <a:lnTo>
                  <a:pt x="35350" y="29270"/>
                </a:lnTo>
                <a:lnTo>
                  <a:pt x="35290" y="29140"/>
                </a:lnTo>
                <a:lnTo>
                  <a:pt x="35270" y="29040"/>
                </a:lnTo>
                <a:lnTo>
                  <a:pt x="35310" y="28970"/>
                </a:lnTo>
                <a:lnTo>
                  <a:pt x="35330" y="28870"/>
                </a:lnTo>
                <a:lnTo>
                  <a:pt x="35300" y="28800"/>
                </a:lnTo>
                <a:lnTo>
                  <a:pt x="35250" y="28750"/>
                </a:lnTo>
                <a:lnTo>
                  <a:pt x="34860" y="28600"/>
                </a:lnTo>
                <a:lnTo>
                  <a:pt x="34810" y="28630"/>
                </a:lnTo>
                <a:lnTo>
                  <a:pt x="34790" y="28680"/>
                </a:lnTo>
                <a:lnTo>
                  <a:pt x="34800" y="28750"/>
                </a:lnTo>
                <a:lnTo>
                  <a:pt x="34810" y="28810"/>
                </a:lnTo>
                <a:lnTo>
                  <a:pt x="34800" y="28870"/>
                </a:lnTo>
                <a:lnTo>
                  <a:pt x="34760" y="28920"/>
                </a:lnTo>
                <a:lnTo>
                  <a:pt x="34710" y="28970"/>
                </a:lnTo>
                <a:lnTo>
                  <a:pt x="34630" y="29000"/>
                </a:lnTo>
                <a:lnTo>
                  <a:pt x="34490" y="29000"/>
                </a:lnTo>
                <a:lnTo>
                  <a:pt x="34400" y="29020"/>
                </a:lnTo>
                <a:lnTo>
                  <a:pt x="34330" y="29060"/>
                </a:lnTo>
                <a:lnTo>
                  <a:pt x="34270" y="29150"/>
                </a:lnTo>
                <a:lnTo>
                  <a:pt x="34240" y="29190"/>
                </a:lnTo>
                <a:lnTo>
                  <a:pt x="34210" y="29230"/>
                </a:lnTo>
                <a:lnTo>
                  <a:pt x="34120" y="29250"/>
                </a:lnTo>
                <a:lnTo>
                  <a:pt x="33710" y="29140"/>
                </a:lnTo>
                <a:lnTo>
                  <a:pt x="33390" y="29110"/>
                </a:lnTo>
                <a:lnTo>
                  <a:pt x="33320" y="29110"/>
                </a:lnTo>
                <a:lnTo>
                  <a:pt x="33250" y="29130"/>
                </a:lnTo>
                <a:lnTo>
                  <a:pt x="33200" y="29160"/>
                </a:lnTo>
                <a:lnTo>
                  <a:pt x="32990" y="29390"/>
                </a:lnTo>
                <a:lnTo>
                  <a:pt x="32940" y="29440"/>
                </a:lnTo>
                <a:lnTo>
                  <a:pt x="32870" y="29470"/>
                </a:lnTo>
                <a:lnTo>
                  <a:pt x="32340" y="29600"/>
                </a:lnTo>
                <a:lnTo>
                  <a:pt x="32280" y="29580"/>
                </a:lnTo>
                <a:lnTo>
                  <a:pt x="32260" y="29530"/>
                </a:lnTo>
                <a:lnTo>
                  <a:pt x="32240" y="29480"/>
                </a:lnTo>
                <a:lnTo>
                  <a:pt x="32190" y="29430"/>
                </a:lnTo>
                <a:lnTo>
                  <a:pt x="32130" y="29420"/>
                </a:lnTo>
                <a:lnTo>
                  <a:pt x="31830" y="29500"/>
                </a:lnTo>
                <a:lnTo>
                  <a:pt x="31780" y="29530"/>
                </a:lnTo>
                <a:lnTo>
                  <a:pt x="31770" y="29580"/>
                </a:lnTo>
                <a:lnTo>
                  <a:pt x="31750" y="29640"/>
                </a:lnTo>
                <a:lnTo>
                  <a:pt x="31710" y="29690"/>
                </a:lnTo>
                <a:lnTo>
                  <a:pt x="31640" y="29720"/>
                </a:lnTo>
                <a:lnTo>
                  <a:pt x="31580" y="29710"/>
                </a:lnTo>
                <a:lnTo>
                  <a:pt x="31530" y="29660"/>
                </a:lnTo>
                <a:lnTo>
                  <a:pt x="31490" y="29610"/>
                </a:lnTo>
                <a:lnTo>
                  <a:pt x="31440" y="29580"/>
                </a:lnTo>
                <a:lnTo>
                  <a:pt x="31390" y="29580"/>
                </a:lnTo>
                <a:lnTo>
                  <a:pt x="31350" y="29610"/>
                </a:lnTo>
                <a:lnTo>
                  <a:pt x="31300" y="29630"/>
                </a:lnTo>
                <a:lnTo>
                  <a:pt x="31250" y="29600"/>
                </a:lnTo>
                <a:lnTo>
                  <a:pt x="31220" y="29550"/>
                </a:lnTo>
                <a:lnTo>
                  <a:pt x="31140" y="29370"/>
                </a:lnTo>
                <a:lnTo>
                  <a:pt x="31070" y="29250"/>
                </a:lnTo>
                <a:lnTo>
                  <a:pt x="30970" y="29160"/>
                </a:lnTo>
                <a:lnTo>
                  <a:pt x="30740" y="29200"/>
                </a:lnTo>
                <a:lnTo>
                  <a:pt x="30700" y="29180"/>
                </a:lnTo>
                <a:lnTo>
                  <a:pt x="30660" y="29180"/>
                </a:lnTo>
                <a:lnTo>
                  <a:pt x="30640" y="29160"/>
                </a:lnTo>
                <a:lnTo>
                  <a:pt x="30510" y="29110"/>
                </a:lnTo>
                <a:lnTo>
                  <a:pt x="30450" y="29120"/>
                </a:lnTo>
                <a:lnTo>
                  <a:pt x="30400" y="29150"/>
                </a:lnTo>
                <a:lnTo>
                  <a:pt x="30380" y="29160"/>
                </a:lnTo>
                <a:lnTo>
                  <a:pt x="30350" y="29180"/>
                </a:lnTo>
                <a:lnTo>
                  <a:pt x="30150" y="29240"/>
                </a:lnTo>
                <a:lnTo>
                  <a:pt x="29940" y="29240"/>
                </a:lnTo>
                <a:lnTo>
                  <a:pt x="29630" y="29190"/>
                </a:lnTo>
                <a:lnTo>
                  <a:pt x="29470" y="29110"/>
                </a:lnTo>
                <a:lnTo>
                  <a:pt x="29370" y="29030"/>
                </a:lnTo>
                <a:lnTo>
                  <a:pt x="28740" y="28840"/>
                </a:lnTo>
                <a:lnTo>
                  <a:pt x="28580" y="28830"/>
                </a:lnTo>
                <a:lnTo>
                  <a:pt x="28470" y="28840"/>
                </a:lnTo>
                <a:lnTo>
                  <a:pt x="28420" y="28900"/>
                </a:lnTo>
                <a:lnTo>
                  <a:pt x="28340" y="29030"/>
                </a:lnTo>
                <a:lnTo>
                  <a:pt x="28290" y="29090"/>
                </a:lnTo>
                <a:lnTo>
                  <a:pt x="28240" y="29140"/>
                </a:lnTo>
                <a:lnTo>
                  <a:pt x="28190" y="29170"/>
                </a:lnTo>
                <a:lnTo>
                  <a:pt x="28040" y="29220"/>
                </a:lnTo>
                <a:lnTo>
                  <a:pt x="27980" y="29260"/>
                </a:lnTo>
                <a:lnTo>
                  <a:pt x="27850" y="29390"/>
                </a:lnTo>
                <a:lnTo>
                  <a:pt x="27760" y="29450"/>
                </a:lnTo>
                <a:lnTo>
                  <a:pt x="27580" y="29520"/>
                </a:lnTo>
                <a:lnTo>
                  <a:pt x="27440" y="29520"/>
                </a:lnTo>
                <a:lnTo>
                  <a:pt x="27340" y="29490"/>
                </a:lnTo>
                <a:lnTo>
                  <a:pt x="27280" y="29440"/>
                </a:lnTo>
                <a:lnTo>
                  <a:pt x="27240" y="29380"/>
                </a:lnTo>
                <a:lnTo>
                  <a:pt x="27080" y="29270"/>
                </a:lnTo>
                <a:lnTo>
                  <a:pt x="27030" y="29220"/>
                </a:lnTo>
                <a:lnTo>
                  <a:pt x="26850" y="28890"/>
                </a:lnTo>
                <a:lnTo>
                  <a:pt x="26790" y="28760"/>
                </a:lnTo>
                <a:lnTo>
                  <a:pt x="26780" y="28690"/>
                </a:lnTo>
                <a:lnTo>
                  <a:pt x="26760" y="28580"/>
                </a:lnTo>
                <a:lnTo>
                  <a:pt x="26740" y="28530"/>
                </a:lnTo>
                <a:lnTo>
                  <a:pt x="26710" y="28480"/>
                </a:lnTo>
                <a:lnTo>
                  <a:pt x="26680" y="28370"/>
                </a:lnTo>
                <a:lnTo>
                  <a:pt x="26580" y="28180"/>
                </a:lnTo>
                <a:lnTo>
                  <a:pt x="26530" y="28050"/>
                </a:lnTo>
                <a:lnTo>
                  <a:pt x="26510" y="27990"/>
                </a:lnTo>
                <a:lnTo>
                  <a:pt x="26500" y="27940"/>
                </a:lnTo>
                <a:lnTo>
                  <a:pt x="26480" y="27870"/>
                </a:lnTo>
                <a:lnTo>
                  <a:pt x="26470" y="27850"/>
                </a:lnTo>
                <a:lnTo>
                  <a:pt x="26530" y="27830"/>
                </a:lnTo>
                <a:lnTo>
                  <a:pt x="27020" y="27900"/>
                </a:lnTo>
                <a:lnTo>
                  <a:pt x="27680" y="27750"/>
                </a:lnTo>
                <a:lnTo>
                  <a:pt x="27910" y="27830"/>
                </a:lnTo>
                <a:lnTo>
                  <a:pt x="27810" y="27670"/>
                </a:lnTo>
                <a:lnTo>
                  <a:pt x="27680" y="27600"/>
                </a:lnTo>
                <a:lnTo>
                  <a:pt x="27440" y="27580"/>
                </a:lnTo>
                <a:lnTo>
                  <a:pt x="27440" y="27600"/>
                </a:lnTo>
                <a:lnTo>
                  <a:pt x="27410" y="27640"/>
                </a:lnTo>
                <a:lnTo>
                  <a:pt x="27370" y="27650"/>
                </a:lnTo>
                <a:lnTo>
                  <a:pt x="27360" y="27610"/>
                </a:lnTo>
                <a:lnTo>
                  <a:pt x="27350" y="27550"/>
                </a:lnTo>
                <a:lnTo>
                  <a:pt x="27330" y="27490"/>
                </a:lnTo>
                <a:lnTo>
                  <a:pt x="27300" y="27460"/>
                </a:lnTo>
                <a:lnTo>
                  <a:pt x="27080" y="27390"/>
                </a:lnTo>
                <a:lnTo>
                  <a:pt x="27010" y="27340"/>
                </a:lnTo>
                <a:lnTo>
                  <a:pt x="26970" y="27290"/>
                </a:lnTo>
                <a:lnTo>
                  <a:pt x="26920" y="27070"/>
                </a:lnTo>
                <a:lnTo>
                  <a:pt x="26690" y="26860"/>
                </a:lnTo>
                <a:lnTo>
                  <a:pt x="26640" y="26640"/>
                </a:lnTo>
                <a:lnTo>
                  <a:pt x="26640" y="26380"/>
                </a:lnTo>
                <a:lnTo>
                  <a:pt x="26610" y="26160"/>
                </a:lnTo>
                <a:lnTo>
                  <a:pt x="26540" y="26010"/>
                </a:lnTo>
                <a:lnTo>
                  <a:pt x="26390" y="25970"/>
                </a:lnTo>
                <a:lnTo>
                  <a:pt x="26390" y="25900"/>
                </a:lnTo>
                <a:lnTo>
                  <a:pt x="26470" y="25860"/>
                </a:lnTo>
                <a:lnTo>
                  <a:pt x="26540" y="25780"/>
                </a:lnTo>
                <a:lnTo>
                  <a:pt x="26580" y="25670"/>
                </a:lnTo>
                <a:lnTo>
                  <a:pt x="26630" y="25220"/>
                </a:lnTo>
                <a:lnTo>
                  <a:pt x="26670" y="25120"/>
                </a:lnTo>
                <a:lnTo>
                  <a:pt x="26720" y="25200"/>
                </a:lnTo>
                <a:lnTo>
                  <a:pt x="26760" y="25090"/>
                </a:lnTo>
                <a:lnTo>
                  <a:pt x="26760" y="25010"/>
                </a:lnTo>
                <a:lnTo>
                  <a:pt x="26730" y="24960"/>
                </a:lnTo>
                <a:lnTo>
                  <a:pt x="26660" y="24940"/>
                </a:lnTo>
                <a:lnTo>
                  <a:pt x="26630" y="24880"/>
                </a:lnTo>
                <a:lnTo>
                  <a:pt x="26700" y="24340"/>
                </a:lnTo>
                <a:lnTo>
                  <a:pt x="26740" y="24200"/>
                </a:lnTo>
                <a:lnTo>
                  <a:pt x="26820" y="24150"/>
                </a:lnTo>
                <a:lnTo>
                  <a:pt x="26970" y="24220"/>
                </a:lnTo>
                <a:lnTo>
                  <a:pt x="26970" y="24160"/>
                </a:lnTo>
                <a:lnTo>
                  <a:pt x="26850" y="24110"/>
                </a:lnTo>
                <a:lnTo>
                  <a:pt x="26720" y="24110"/>
                </a:lnTo>
                <a:lnTo>
                  <a:pt x="26600" y="24170"/>
                </a:lnTo>
                <a:lnTo>
                  <a:pt x="26550" y="24320"/>
                </a:lnTo>
                <a:lnTo>
                  <a:pt x="26530" y="24360"/>
                </a:lnTo>
                <a:lnTo>
                  <a:pt x="26490" y="24300"/>
                </a:lnTo>
                <a:lnTo>
                  <a:pt x="26440" y="24210"/>
                </a:lnTo>
                <a:lnTo>
                  <a:pt x="26420" y="24130"/>
                </a:lnTo>
                <a:lnTo>
                  <a:pt x="26430" y="23900"/>
                </a:lnTo>
                <a:lnTo>
                  <a:pt x="26440" y="23800"/>
                </a:lnTo>
                <a:lnTo>
                  <a:pt x="26470" y="23710"/>
                </a:lnTo>
                <a:lnTo>
                  <a:pt x="26380" y="23690"/>
                </a:lnTo>
                <a:lnTo>
                  <a:pt x="26350" y="23620"/>
                </a:lnTo>
                <a:lnTo>
                  <a:pt x="26360" y="23510"/>
                </a:lnTo>
                <a:lnTo>
                  <a:pt x="26390" y="23390"/>
                </a:lnTo>
                <a:lnTo>
                  <a:pt x="26430" y="23270"/>
                </a:lnTo>
                <a:lnTo>
                  <a:pt x="26470" y="23210"/>
                </a:lnTo>
                <a:lnTo>
                  <a:pt x="26590" y="23130"/>
                </a:lnTo>
                <a:lnTo>
                  <a:pt x="26520" y="23070"/>
                </a:lnTo>
                <a:lnTo>
                  <a:pt x="26500" y="23080"/>
                </a:lnTo>
                <a:lnTo>
                  <a:pt x="26470" y="23130"/>
                </a:lnTo>
                <a:lnTo>
                  <a:pt x="26420" y="22980"/>
                </a:lnTo>
                <a:lnTo>
                  <a:pt x="26380" y="22800"/>
                </a:lnTo>
                <a:lnTo>
                  <a:pt x="26350" y="22610"/>
                </a:lnTo>
                <a:lnTo>
                  <a:pt x="26340" y="22440"/>
                </a:lnTo>
                <a:lnTo>
                  <a:pt x="26390" y="22350"/>
                </a:lnTo>
                <a:lnTo>
                  <a:pt x="26500" y="22340"/>
                </a:lnTo>
                <a:lnTo>
                  <a:pt x="26720" y="22410"/>
                </a:lnTo>
                <a:lnTo>
                  <a:pt x="26720" y="22350"/>
                </a:lnTo>
                <a:lnTo>
                  <a:pt x="26590" y="22310"/>
                </a:lnTo>
                <a:lnTo>
                  <a:pt x="26430" y="22230"/>
                </a:lnTo>
                <a:lnTo>
                  <a:pt x="26300" y="22230"/>
                </a:lnTo>
                <a:lnTo>
                  <a:pt x="26250" y="22410"/>
                </a:lnTo>
                <a:lnTo>
                  <a:pt x="26150" y="22290"/>
                </a:lnTo>
                <a:lnTo>
                  <a:pt x="26050" y="21940"/>
                </a:lnTo>
                <a:lnTo>
                  <a:pt x="25960" y="21830"/>
                </a:lnTo>
                <a:lnTo>
                  <a:pt x="26000" y="21790"/>
                </a:lnTo>
                <a:lnTo>
                  <a:pt x="26020" y="21780"/>
                </a:lnTo>
                <a:lnTo>
                  <a:pt x="26040" y="21760"/>
                </a:lnTo>
                <a:lnTo>
                  <a:pt x="25870" y="21620"/>
                </a:lnTo>
                <a:lnTo>
                  <a:pt x="25790" y="21520"/>
                </a:lnTo>
                <a:lnTo>
                  <a:pt x="25740" y="21370"/>
                </a:lnTo>
                <a:lnTo>
                  <a:pt x="25870" y="21370"/>
                </a:lnTo>
                <a:lnTo>
                  <a:pt x="25870" y="21310"/>
                </a:lnTo>
                <a:lnTo>
                  <a:pt x="25790" y="21110"/>
                </a:lnTo>
                <a:lnTo>
                  <a:pt x="25740" y="21110"/>
                </a:lnTo>
                <a:lnTo>
                  <a:pt x="25690" y="21280"/>
                </a:lnTo>
                <a:lnTo>
                  <a:pt x="25580" y="21200"/>
                </a:lnTo>
                <a:lnTo>
                  <a:pt x="25440" y="21050"/>
                </a:lnTo>
                <a:lnTo>
                  <a:pt x="25320" y="20980"/>
                </a:lnTo>
                <a:lnTo>
                  <a:pt x="25340" y="20910"/>
                </a:lnTo>
                <a:lnTo>
                  <a:pt x="25350" y="20880"/>
                </a:lnTo>
                <a:lnTo>
                  <a:pt x="25370" y="20850"/>
                </a:lnTo>
                <a:lnTo>
                  <a:pt x="25280" y="20870"/>
                </a:lnTo>
                <a:lnTo>
                  <a:pt x="25200" y="20910"/>
                </a:lnTo>
                <a:lnTo>
                  <a:pt x="25130" y="20910"/>
                </a:lnTo>
                <a:lnTo>
                  <a:pt x="25070" y="20850"/>
                </a:lnTo>
                <a:lnTo>
                  <a:pt x="25050" y="20720"/>
                </a:lnTo>
                <a:lnTo>
                  <a:pt x="25070" y="20400"/>
                </a:lnTo>
                <a:lnTo>
                  <a:pt x="25070" y="20260"/>
                </a:lnTo>
                <a:lnTo>
                  <a:pt x="25050" y="20200"/>
                </a:lnTo>
                <a:lnTo>
                  <a:pt x="25020" y="20140"/>
                </a:lnTo>
                <a:lnTo>
                  <a:pt x="24930" y="19970"/>
                </a:lnTo>
                <a:lnTo>
                  <a:pt x="24920" y="19930"/>
                </a:lnTo>
                <a:lnTo>
                  <a:pt x="24920" y="19880"/>
                </a:lnTo>
                <a:lnTo>
                  <a:pt x="24900" y="19800"/>
                </a:lnTo>
                <a:lnTo>
                  <a:pt x="24840" y="19700"/>
                </a:lnTo>
                <a:lnTo>
                  <a:pt x="24680" y="19500"/>
                </a:lnTo>
                <a:lnTo>
                  <a:pt x="24640" y="19450"/>
                </a:lnTo>
                <a:lnTo>
                  <a:pt x="24680" y="19310"/>
                </a:lnTo>
                <a:lnTo>
                  <a:pt x="24860" y="19150"/>
                </a:lnTo>
                <a:lnTo>
                  <a:pt x="24900" y="19060"/>
                </a:lnTo>
                <a:lnTo>
                  <a:pt x="24920" y="18760"/>
                </a:lnTo>
                <a:lnTo>
                  <a:pt x="24920" y="18600"/>
                </a:lnTo>
                <a:lnTo>
                  <a:pt x="24880" y="18460"/>
                </a:lnTo>
                <a:lnTo>
                  <a:pt x="24830" y="18360"/>
                </a:lnTo>
                <a:lnTo>
                  <a:pt x="24790" y="18270"/>
                </a:lnTo>
                <a:lnTo>
                  <a:pt x="24740" y="18200"/>
                </a:lnTo>
                <a:lnTo>
                  <a:pt x="24540" y="18160"/>
                </a:lnTo>
                <a:lnTo>
                  <a:pt x="24270" y="18040"/>
                </a:lnTo>
                <a:lnTo>
                  <a:pt x="24320" y="17820"/>
                </a:lnTo>
                <a:lnTo>
                  <a:pt x="24300" y="17680"/>
                </a:lnTo>
                <a:lnTo>
                  <a:pt x="24330" y="17600"/>
                </a:lnTo>
                <a:lnTo>
                  <a:pt x="24500" y="17580"/>
                </a:lnTo>
                <a:lnTo>
                  <a:pt x="24550" y="17600"/>
                </a:lnTo>
                <a:lnTo>
                  <a:pt x="24680" y="17690"/>
                </a:lnTo>
                <a:lnTo>
                  <a:pt x="24750" y="17710"/>
                </a:lnTo>
                <a:lnTo>
                  <a:pt x="24920" y="17690"/>
                </a:lnTo>
                <a:lnTo>
                  <a:pt x="24980" y="17710"/>
                </a:lnTo>
                <a:lnTo>
                  <a:pt x="25010" y="17750"/>
                </a:lnTo>
                <a:lnTo>
                  <a:pt x="25040" y="17870"/>
                </a:lnTo>
                <a:lnTo>
                  <a:pt x="25070" y="17910"/>
                </a:lnTo>
                <a:lnTo>
                  <a:pt x="25090" y="17920"/>
                </a:lnTo>
                <a:lnTo>
                  <a:pt x="25160" y="17910"/>
                </a:lnTo>
                <a:lnTo>
                  <a:pt x="25190" y="17910"/>
                </a:lnTo>
                <a:lnTo>
                  <a:pt x="25330" y="17960"/>
                </a:lnTo>
                <a:lnTo>
                  <a:pt x="25740" y="18020"/>
                </a:lnTo>
                <a:lnTo>
                  <a:pt x="26200" y="18180"/>
                </a:lnTo>
                <a:lnTo>
                  <a:pt x="26300" y="18170"/>
                </a:lnTo>
                <a:lnTo>
                  <a:pt x="26300" y="18200"/>
                </a:lnTo>
                <a:lnTo>
                  <a:pt x="26300" y="18240"/>
                </a:lnTo>
                <a:lnTo>
                  <a:pt x="26320" y="18290"/>
                </a:lnTo>
                <a:lnTo>
                  <a:pt x="26360" y="18310"/>
                </a:lnTo>
                <a:lnTo>
                  <a:pt x="26420" y="18290"/>
                </a:lnTo>
                <a:lnTo>
                  <a:pt x="26510" y="18200"/>
                </a:lnTo>
                <a:lnTo>
                  <a:pt x="26570" y="18170"/>
                </a:lnTo>
                <a:lnTo>
                  <a:pt x="26640" y="18190"/>
                </a:lnTo>
                <a:lnTo>
                  <a:pt x="26770" y="18240"/>
                </a:lnTo>
                <a:lnTo>
                  <a:pt x="26850" y="18240"/>
                </a:lnTo>
                <a:lnTo>
                  <a:pt x="26950" y="18190"/>
                </a:lnTo>
                <a:lnTo>
                  <a:pt x="27050" y="18100"/>
                </a:lnTo>
                <a:lnTo>
                  <a:pt x="27210" y="17880"/>
                </a:lnTo>
                <a:lnTo>
                  <a:pt x="27300" y="17810"/>
                </a:lnTo>
                <a:lnTo>
                  <a:pt x="27580" y="17720"/>
                </a:lnTo>
                <a:lnTo>
                  <a:pt x="27700" y="17710"/>
                </a:lnTo>
                <a:lnTo>
                  <a:pt x="28440" y="17850"/>
                </a:lnTo>
                <a:lnTo>
                  <a:pt x="28490" y="17880"/>
                </a:lnTo>
                <a:lnTo>
                  <a:pt x="28510" y="17940"/>
                </a:lnTo>
                <a:lnTo>
                  <a:pt x="28540" y="18100"/>
                </a:lnTo>
                <a:lnTo>
                  <a:pt x="28680" y="18390"/>
                </a:lnTo>
                <a:lnTo>
                  <a:pt x="28710" y="18560"/>
                </a:lnTo>
                <a:lnTo>
                  <a:pt x="28550" y="18670"/>
                </a:lnTo>
                <a:lnTo>
                  <a:pt x="28520" y="18760"/>
                </a:lnTo>
                <a:lnTo>
                  <a:pt x="28510" y="18850"/>
                </a:lnTo>
                <a:lnTo>
                  <a:pt x="28480" y="18890"/>
                </a:lnTo>
                <a:lnTo>
                  <a:pt x="28350" y="18890"/>
                </a:lnTo>
                <a:lnTo>
                  <a:pt x="28290" y="18910"/>
                </a:lnTo>
                <a:lnTo>
                  <a:pt x="28250" y="18960"/>
                </a:lnTo>
                <a:lnTo>
                  <a:pt x="28220" y="19190"/>
                </a:lnTo>
                <a:lnTo>
                  <a:pt x="28300" y="19380"/>
                </a:lnTo>
                <a:lnTo>
                  <a:pt x="28410" y="19540"/>
                </a:lnTo>
                <a:lnTo>
                  <a:pt x="28500" y="19810"/>
                </a:lnTo>
                <a:lnTo>
                  <a:pt x="28970" y="20400"/>
                </a:lnTo>
                <a:lnTo>
                  <a:pt x="29030" y="20550"/>
                </a:lnTo>
                <a:lnTo>
                  <a:pt x="29050" y="20760"/>
                </a:lnTo>
                <a:lnTo>
                  <a:pt x="29040" y="20860"/>
                </a:lnTo>
                <a:lnTo>
                  <a:pt x="29010" y="20940"/>
                </a:lnTo>
                <a:lnTo>
                  <a:pt x="28980" y="20980"/>
                </a:lnTo>
                <a:lnTo>
                  <a:pt x="28970" y="21010"/>
                </a:lnTo>
                <a:lnTo>
                  <a:pt x="28990" y="21110"/>
                </a:lnTo>
                <a:lnTo>
                  <a:pt x="29040" y="21100"/>
                </a:lnTo>
                <a:lnTo>
                  <a:pt x="29110" y="21060"/>
                </a:lnTo>
                <a:lnTo>
                  <a:pt x="29180" y="21050"/>
                </a:lnTo>
                <a:lnTo>
                  <a:pt x="29240" y="21110"/>
                </a:lnTo>
                <a:lnTo>
                  <a:pt x="29290" y="21170"/>
                </a:lnTo>
                <a:lnTo>
                  <a:pt x="29360" y="21210"/>
                </a:lnTo>
                <a:lnTo>
                  <a:pt x="29380" y="21200"/>
                </a:lnTo>
                <a:lnTo>
                  <a:pt x="29480" y="21180"/>
                </a:lnTo>
                <a:lnTo>
                  <a:pt x="29480" y="21110"/>
                </a:lnTo>
                <a:lnTo>
                  <a:pt x="29410" y="21020"/>
                </a:lnTo>
                <a:lnTo>
                  <a:pt x="29460" y="20890"/>
                </a:lnTo>
                <a:lnTo>
                  <a:pt x="29560" y="20770"/>
                </a:lnTo>
                <a:lnTo>
                  <a:pt x="29670" y="20720"/>
                </a:lnTo>
                <a:lnTo>
                  <a:pt x="30490" y="20770"/>
                </a:lnTo>
                <a:lnTo>
                  <a:pt x="31220" y="21050"/>
                </a:lnTo>
                <a:lnTo>
                  <a:pt x="32280" y="21110"/>
                </a:lnTo>
                <a:lnTo>
                  <a:pt x="32540" y="21190"/>
                </a:lnTo>
                <a:lnTo>
                  <a:pt x="32700" y="21210"/>
                </a:lnTo>
                <a:lnTo>
                  <a:pt x="32920" y="21080"/>
                </a:lnTo>
                <a:lnTo>
                  <a:pt x="33070" y="21120"/>
                </a:lnTo>
                <a:lnTo>
                  <a:pt x="33340" y="21240"/>
                </a:lnTo>
                <a:lnTo>
                  <a:pt x="33760" y="21240"/>
                </a:lnTo>
                <a:lnTo>
                  <a:pt x="33870" y="21280"/>
                </a:lnTo>
                <a:lnTo>
                  <a:pt x="34060" y="21410"/>
                </a:lnTo>
                <a:lnTo>
                  <a:pt x="34370" y="21480"/>
                </a:lnTo>
                <a:lnTo>
                  <a:pt x="34950" y="21830"/>
                </a:lnTo>
                <a:lnTo>
                  <a:pt x="35100" y="21690"/>
                </a:lnTo>
                <a:lnTo>
                  <a:pt x="36100" y="21450"/>
                </a:lnTo>
                <a:lnTo>
                  <a:pt x="36380" y="21310"/>
                </a:lnTo>
                <a:lnTo>
                  <a:pt x="36550" y="21170"/>
                </a:lnTo>
                <a:lnTo>
                  <a:pt x="36690" y="21130"/>
                </a:lnTo>
                <a:lnTo>
                  <a:pt x="36750" y="21080"/>
                </a:lnTo>
                <a:lnTo>
                  <a:pt x="36900" y="20850"/>
                </a:lnTo>
                <a:lnTo>
                  <a:pt x="37310" y="20550"/>
                </a:lnTo>
                <a:lnTo>
                  <a:pt x="38080" y="20370"/>
                </a:lnTo>
                <a:lnTo>
                  <a:pt x="38130" y="20360"/>
                </a:lnTo>
                <a:lnTo>
                  <a:pt x="38850" y="20200"/>
                </a:lnTo>
                <a:lnTo>
                  <a:pt x="39130" y="20050"/>
                </a:lnTo>
                <a:lnTo>
                  <a:pt x="39250" y="19950"/>
                </a:lnTo>
                <a:lnTo>
                  <a:pt x="39360" y="19800"/>
                </a:lnTo>
                <a:lnTo>
                  <a:pt x="38920" y="20080"/>
                </a:lnTo>
                <a:lnTo>
                  <a:pt x="38410" y="20150"/>
                </a:lnTo>
                <a:lnTo>
                  <a:pt x="37890" y="20080"/>
                </a:lnTo>
                <a:lnTo>
                  <a:pt x="37450" y="19930"/>
                </a:lnTo>
                <a:lnTo>
                  <a:pt x="37320" y="19930"/>
                </a:lnTo>
                <a:lnTo>
                  <a:pt x="37220" y="19920"/>
                </a:lnTo>
                <a:lnTo>
                  <a:pt x="37070" y="19880"/>
                </a:lnTo>
                <a:lnTo>
                  <a:pt x="36950" y="19800"/>
                </a:lnTo>
                <a:lnTo>
                  <a:pt x="36900" y="19710"/>
                </a:lnTo>
                <a:lnTo>
                  <a:pt x="36880" y="19650"/>
                </a:lnTo>
                <a:lnTo>
                  <a:pt x="36790" y="19590"/>
                </a:lnTo>
                <a:lnTo>
                  <a:pt x="36770" y="19510"/>
                </a:lnTo>
                <a:lnTo>
                  <a:pt x="36780" y="19410"/>
                </a:lnTo>
                <a:lnTo>
                  <a:pt x="36800" y="19340"/>
                </a:lnTo>
                <a:lnTo>
                  <a:pt x="37110" y="18750"/>
                </a:lnTo>
                <a:lnTo>
                  <a:pt x="37360" y="17910"/>
                </a:lnTo>
                <a:lnTo>
                  <a:pt x="37450" y="17800"/>
                </a:lnTo>
                <a:lnTo>
                  <a:pt x="37760" y="17550"/>
                </a:lnTo>
                <a:lnTo>
                  <a:pt x="37830" y="17550"/>
                </a:lnTo>
                <a:lnTo>
                  <a:pt x="37890" y="17490"/>
                </a:lnTo>
                <a:lnTo>
                  <a:pt x="38700" y="17110"/>
                </a:lnTo>
                <a:lnTo>
                  <a:pt x="38770" y="17020"/>
                </a:lnTo>
                <a:lnTo>
                  <a:pt x="39540" y="16560"/>
                </a:lnTo>
                <a:lnTo>
                  <a:pt x="39750" y="16490"/>
                </a:lnTo>
                <a:lnTo>
                  <a:pt x="40000" y="16330"/>
                </a:lnTo>
                <a:lnTo>
                  <a:pt x="40480" y="16150"/>
                </a:lnTo>
                <a:lnTo>
                  <a:pt x="41010" y="16150"/>
                </a:lnTo>
                <a:lnTo>
                  <a:pt x="43560" y="15330"/>
                </a:lnTo>
                <a:lnTo>
                  <a:pt x="43710" y="15210"/>
                </a:lnTo>
                <a:lnTo>
                  <a:pt x="43860" y="15160"/>
                </a:lnTo>
                <a:lnTo>
                  <a:pt x="44110" y="14880"/>
                </a:lnTo>
                <a:lnTo>
                  <a:pt x="44800" y="1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