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Hauts de France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Hauts de Franc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62390" y="15390"/>
                </a:moveTo>
                <a:lnTo>
                  <a:pt x="62400" y="15550"/>
                </a:lnTo>
                <a:lnTo>
                  <a:pt x="62400" y="15750"/>
                </a:lnTo>
                <a:lnTo>
                  <a:pt x="62440" y="15850"/>
                </a:lnTo>
                <a:lnTo>
                  <a:pt x="62500" y="15930"/>
                </a:lnTo>
                <a:lnTo>
                  <a:pt x="62580" y="16100"/>
                </a:lnTo>
                <a:lnTo>
                  <a:pt x="62600" y="16200"/>
                </a:lnTo>
                <a:lnTo>
                  <a:pt x="62600" y="16290"/>
                </a:lnTo>
                <a:lnTo>
                  <a:pt x="62590" y="16350"/>
                </a:lnTo>
                <a:lnTo>
                  <a:pt x="62530" y="16470"/>
                </a:lnTo>
                <a:lnTo>
                  <a:pt x="62440" y="16640"/>
                </a:lnTo>
                <a:lnTo>
                  <a:pt x="62400" y="16750"/>
                </a:lnTo>
                <a:lnTo>
                  <a:pt x="62350" y="17080"/>
                </a:lnTo>
                <a:lnTo>
                  <a:pt x="62370" y="17150"/>
                </a:lnTo>
                <a:lnTo>
                  <a:pt x="62470" y="17240"/>
                </a:lnTo>
                <a:lnTo>
                  <a:pt x="62510" y="17350"/>
                </a:lnTo>
                <a:lnTo>
                  <a:pt x="62510" y="17480"/>
                </a:lnTo>
                <a:lnTo>
                  <a:pt x="62480" y="17570"/>
                </a:lnTo>
                <a:lnTo>
                  <a:pt x="62420" y="17640"/>
                </a:lnTo>
                <a:lnTo>
                  <a:pt x="62200" y="17840"/>
                </a:lnTo>
                <a:lnTo>
                  <a:pt x="62110" y="17950"/>
                </a:lnTo>
                <a:lnTo>
                  <a:pt x="62050" y="18000"/>
                </a:lnTo>
                <a:lnTo>
                  <a:pt x="61990" y="18030"/>
                </a:lnTo>
                <a:lnTo>
                  <a:pt x="61930" y="18080"/>
                </a:lnTo>
                <a:lnTo>
                  <a:pt x="61860" y="18170"/>
                </a:lnTo>
                <a:lnTo>
                  <a:pt x="61780" y="18320"/>
                </a:lnTo>
                <a:lnTo>
                  <a:pt x="61710" y="18390"/>
                </a:lnTo>
                <a:lnTo>
                  <a:pt x="61640" y="18420"/>
                </a:lnTo>
                <a:lnTo>
                  <a:pt x="61510" y="18410"/>
                </a:lnTo>
                <a:lnTo>
                  <a:pt x="61450" y="18430"/>
                </a:lnTo>
                <a:lnTo>
                  <a:pt x="61390" y="18470"/>
                </a:lnTo>
                <a:lnTo>
                  <a:pt x="61340" y="18540"/>
                </a:lnTo>
                <a:lnTo>
                  <a:pt x="61360" y="18610"/>
                </a:lnTo>
                <a:lnTo>
                  <a:pt x="61410" y="18750"/>
                </a:lnTo>
                <a:lnTo>
                  <a:pt x="61430" y="18880"/>
                </a:lnTo>
                <a:lnTo>
                  <a:pt x="61460" y="18940"/>
                </a:lnTo>
                <a:lnTo>
                  <a:pt x="61490" y="19010"/>
                </a:lnTo>
                <a:lnTo>
                  <a:pt x="61510" y="19100"/>
                </a:lnTo>
                <a:lnTo>
                  <a:pt x="61490" y="19180"/>
                </a:lnTo>
                <a:lnTo>
                  <a:pt x="61460" y="19270"/>
                </a:lnTo>
                <a:lnTo>
                  <a:pt x="61460" y="19340"/>
                </a:lnTo>
                <a:lnTo>
                  <a:pt x="61490" y="19430"/>
                </a:lnTo>
                <a:lnTo>
                  <a:pt x="61500" y="19530"/>
                </a:lnTo>
                <a:lnTo>
                  <a:pt x="61470" y="19590"/>
                </a:lnTo>
                <a:lnTo>
                  <a:pt x="61350" y="19690"/>
                </a:lnTo>
                <a:lnTo>
                  <a:pt x="61310" y="19780"/>
                </a:lnTo>
                <a:lnTo>
                  <a:pt x="61320" y="19860"/>
                </a:lnTo>
                <a:lnTo>
                  <a:pt x="61350" y="19940"/>
                </a:lnTo>
                <a:lnTo>
                  <a:pt x="61470" y="20130"/>
                </a:lnTo>
                <a:lnTo>
                  <a:pt x="61500" y="20240"/>
                </a:lnTo>
                <a:lnTo>
                  <a:pt x="61380" y="20270"/>
                </a:lnTo>
                <a:lnTo>
                  <a:pt x="61320" y="20310"/>
                </a:lnTo>
                <a:lnTo>
                  <a:pt x="61290" y="20370"/>
                </a:lnTo>
                <a:lnTo>
                  <a:pt x="61260" y="20440"/>
                </a:lnTo>
                <a:lnTo>
                  <a:pt x="61350" y="20490"/>
                </a:lnTo>
                <a:lnTo>
                  <a:pt x="61400" y="20620"/>
                </a:lnTo>
                <a:lnTo>
                  <a:pt x="61390" y="20860"/>
                </a:lnTo>
                <a:lnTo>
                  <a:pt x="61370" y="20930"/>
                </a:lnTo>
                <a:lnTo>
                  <a:pt x="61340" y="21010"/>
                </a:lnTo>
                <a:lnTo>
                  <a:pt x="61310" y="21060"/>
                </a:lnTo>
                <a:lnTo>
                  <a:pt x="61250" y="21080"/>
                </a:lnTo>
                <a:lnTo>
                  <a:pt x="61190" y="21060"/>
                </a:lnTo>
                <a:lnTo>
                  <a:pt x="61080" y="20980"/>
                </a:lnTo>
                <a:lnTo>
                  <a:pt x="61030" y="20970"/>
                </a:lnTo>
                <a:lnTo>
                  <a:pt x="60960" y="20990"/>
                </a:lnTo>
                <a:lnTo>
                  <a:pt x="60890" y="21040"/>
                </a:lnTo>
                <a:lnTo>
                  <a:pt x="60830" y="21050"/>
                </a:lnTo>
                <a:lnTo>
                  <a:pt x="60770" y="21040"/>
                </a:lnTo>
                <a:lnTo>
                  <a:pt x="60590" y="20920"/>
                </a:lnTo>
                <a:lnTo>
                  <a:pt x="60530" y="20890"/>
                </a:lnTo>
                <a:lnTo>
                  <a:pt x="60450" y="20870"/>
                </a:lnTo>
                <a:lnTo>
                  <a:pt x="60300" y="20870"/>
                </a:lnTo>
                <a:lnTo>
                  <a:pt x="60220" y="20920"/>
                </a:lnTo>
                <a:lnTo>
                  <a:pt x="60180" y="20970"/>
                </a:lnTo>
                <a:lnTo>
                  <a:pt x="60180" y="21030"/>
                </a:lnTo>
                <a:lnTo>
                  <a:pt x="60190" y="21090"/>
                </a:lnTo>
                <a:lnTo>
                  <a:pt x="60190" y="21150"/>
                </a:lnTo>
                <a:lnTo>
                  <a:pt x="60170" y="21190"/>
                </a:lnTo>
                <a:lnTo>
                  <a:pt x="60130" y="21210"/>
                </a:lnTo>
                <a:lnTo>
                  <a:pt x="59740" y="21260"/>
                </a:lnTo>
                <a:lnTo>
                  <a:pt x="59220" y="21410"/>
                </a:lnTo>
                <a:lnTo>
                  <a:pt x="59000" y="21530"/>
                </a:lnTo>
                <a:lnTo>
                  <a:pt x="58890" y="21620"/>
                </a:lnTo>
                <a:lnTo>
                  <a:pt x="58900" y="21690"/>
                </a:lnTo>
                <a:lnTo>
                  <a:pt x="58970" y="21830"/>
                </a:lnTo>
                <a:lnTo>
                  <a:pt x="58990" y="21900"/>
                </a:lnTo>
                <a:lnTo>
                  <a:pt x="59000" y="21970"/>
                </a:lnTo>
                <a:lnTo>
                  <a:pt x="59020" y="22380"/>
                </a:lnTo>
                <a:lnTo>
                  <a:pt x="59030" y="22440"/>
                </a:lnTo>
                <a:lnTo>
                  <a:pt x="59050" y="22500"/>
                </a:lnTo>
                <a:lnTo>
                  <a:pt x="59070" y="22540"/>
                </a:lnTo>
                <a:lnTo>
                  <a:pt x="59130" y="22550"/>
                </a:lnTo>
                <a:lnTo>
                  <a:pt x="59180" y="22550"/>
                </a:lnTo>
                <a:lnTo>
                  <a:pt x="59230" y="22580"/>
                </a:lnTo>
                <a:lnTo>
                  <a:pt x="59270" y="22620"/>
                </a:lnTo>
                <a:lnTo>
                  <a:pt x="59300" y="22680"/>
                </a:lnTo>
                <a:lnTo>
                  <a:pt x="59350" y="22730"/>
                </a:lnTo>
                <a:lnTo>
                  <a:pt x="59460" y="22790"/>
                </a:lnTo>
                <a:lnTo>
                  <a:pt x="59480" y="22830"/>
                </a:lnTo>
                <a:lnTo>
                  <a:pt x="59490" y="22880"/>
                </a:lnTo>
                <a:lnTo>
                  <a:pt x="59460" y="22960"/>
                </a:lnTo>
                <a:lnTo>
                  <a:pt x="59410" y="23030"/>
                </a:lnTo>
                <a:lnTo>
                  <a:pt x="59350" y="23070"/>
                </a:lnTo>
                <a:lnTo>
                  <a:pt x="59280" y="23090"/>
                </a:lnTo>
                <a:lnTo>
                  <a:pt x="59210" y="23100"/>
                </a:lnTo>
                <a:lnTo>
                  <a:pt x="58950" y="23050"/>
                </a:lnTo>
                <a:lnTo>
                  <a:pt x="58880" y="23060"/>
                </a:lnTo>
                <a:lnTo>
                  <a:pt x="58800" y="23100"/>
                </a:lnTo>
                <a:lnTo>
                  <a:pt x="58760" y="23130"/>
                </a:lnTo>
                <a:lnTo>
                  <a:pt x="58740" y="23170"/>
                </a:lnTo>
                <a:lnTo>
                  <a:pt x="58730" y="23230"/>
                </a:lnTo>
                <a:lnTo>
                  <a:pt x="58720" y="23290"/>
                </a:lnTo>
                <a:lnTo>
                  <a:pt x="58730" y="23350"/>
                </a:lnTo>
                <a:lnTo>
                  <a:pt x="58760" y="23480"/>
                </a:lnTo>
                <a:lnTo>
                  <a:pt x="58760" y="23550"/>
                </a:lnTo>
                <a:lnTo>
                  <a:pt x="58740" y="23630"/>
                </a:lnTo>
                <a:lnTo>
                  <a:pt x="58690" y="23730"/>
                </a:lnTo>
                <a:lnTo>
                  <a:pt x="58630" y="23810"/>
                </a:lnTo>
                <a:lnTo>
                  <a:pt x="58590" y="23850"/>
                </a:lnTo>
                <a:lnTo>
                  <a:pt x="58500" y="23910"/>
                </a:lnTo>
                <a:lnTo>
                  <a:pt x="58480" y="23970"/>
                </a:lnTo>
                <a:lnTo>
                  <a:pt x="58480" y="24010"/>
                </a:lnTo>
                <a:lnTo>
                  <a:pt x="58480" y="24060"/>
                </a:lnTo>
                <a:lnTo>
                  <a:pt x="58490" y="24090"/>
                </a:lnTo>
                <a:lnTo>
                  <a:pt x="58500" y="24130"/>
                </a:lnTo>
                <a:lnTo>
                  <a:pt x="58550" y="24170"/>
                </a:lnTo>
                <a:lnTo>
                  <a:pt x="58610" y="24180"/>
                </a:lnTo>
                <a:lnTo>
                  <a:pt x="58810" y="24160"/>
                </a:lnTo>
                <a:lnTo>
                  <a:pt x="58870" y="24160"/>
                </a:lnTo>
                <a:lnTo>
                  <a:pt x="58930" y="24170"/>
                </a:lnTo>
                <a:lnTo>
                  <a:pt x="58980" y="24200"/>
                </a:lnTo>
                <a:lnTo>
                  <a:pt x="59020" y="24250"/>
                </a:lnTo>
                <a:lnTo>
                  <a:pt x="59020" y="24340"/>
                </a:lnTo>
                <a:lnTo>
                  <a:pt x="58990" y="24400"/>
                </a:lnTo>
                <a:lnTo>
                  <a:pt x="58940" y="24450"/>
                </a:lnTo>
                <a:lnTo>
                  <a:pt x="58880" y="24490"/>
                </a:lnTo>
                <a:lnTo>
                  <a:pt x="58770" y="24600"/>
                </a:lnTo>
                <a:lnTo>
                  <a:pt x="58700" y="24730"/>
                </a:lnTo>
                <a:lnTo>
                  <a:pt x="58590" y="24800"/>
                </a:lnTo>
                <a:lnTo>
                  <a:pt x="58520" y="24870"/>
                </a:lnTo>
                <a:lnTo>
                  <a:pt x="58490" y="24940"/>
                </a:lnTo>
                <a:lnTo>
                  <a:pt x="58470" y="25030"/>
                </a:lnTo>
                <a:lnTo>
                  <a:pt x="58420" y="25110"/>
                </a:lnTo>
                <a:lnTo>
                  <a:pt x="58030" y="25490"/>
                </a:lnTo>
                <a:lnTo>
                  <a:pt x="57980" y="25570"/>
                </a:lnTo>
                <a:lnTo>
                  <a:pt x="57910" y="25690"/>
                </a:lnTo>
                <a:lnTo>
                  <a:pt x="57820" y="25890"/>
                </a:lnTo>
                <a:lnTo>
                  <a:pt x="57650" y="25920"/>
                </a:lnTo>
                <a:lnTo>
                  <a:pt x="57560" y="25910"/>
                </a:lnTo>
                <a:lnTo>
                  <a:pt x="57460" y="25870"/>
                </a:lnTo>
                <a:lnTo>
                  <a:pt x="57240" y="25700"/>
                </a:lnTo>
                <a:lnTo>
                  <a:pt x="57180" y="25610"/>
                </a:lnTo>
                <a:lnTo>
                  <a:pt x="57170" y="25540"/>
                </a:lnTo>
                <a:lnTo>
                  <a:pt x="57160" y="25430"/>
                </a:lnTo>
                <a:lnTo>
                  <a:pt x="57140" y="25280"/>
                </a:lnTo>
                <a:lnTo>
                  <a:pt x="57110" y="25230"/>
                </a:lnTo>
                <a:lnTo>
                  <a:pt x="57070" y="25190"/>
                </a:lnTo>
                <a:lnTo>
                  <a:pt x="57020" y="25200"/>
                </a:lnTo>
                <a:lnTo>
                  <a:pt x="56920" y="25260"/>
                </a:lnTo>
                <a:lnTo>
                  <a:pt x="56850" y="25240"/>
                </a:lnTo>
                <a:lnTo>
                  <a:pt x="55960" y="24440"/>
                </a:lnTo>
                <a:lnTo>
                  <a:pt x="55910" y="24380"/>
                </a:lnTo>
                <a:lnTo>
                  <a:pt x="55890" y="24300"/>
                </a:lnTo>
                <a:lnTo>
                  <a:pt x="55890" y="24260"/>
                </a:lnTo>
                <a:lnTo>
                  <a:pt x="55910" y="24200"/>
                </a:lnTo>
                <a:lnTo>
                  <a:pt x="55930" y="24140"/>
                </a:lnTo>
                <a:lnTo>
                  <a:pt x="55950" y="24050"/>
                </a:lnTo>
                <a:lnTo>
                  <a:pt x="55940" y="23960"/>
                </a:lnTo>
                <a:lnTo>
                  <a:pt x="55850" y="23740"/>
                </a:lnTo>
                <a:lnTo>
                  <a:pt x="55790" y="23660"/>
                </a:lnTo>
                <a:lnTo>
                  <a:pt x="55740" y="23600"/>
                </a:lnTo>
                <a:lnTo>
                  <a:pt x="55360" y="23480"/>
                </a:lnTo>
                <a:lnTo>
                  <a:pt x="55220" y="23580"/>
                </a:lnTo>
                <a:lnTo>
                  <a:pt x="55150" y="23610"/>
                </a:lnTo>
                <a:lnTo>
                  <a:pt x="55050" y="23600"/>
                </a:lnTo>
                <a:lnTo>
                  <a:pt x="54970" y="23610"/>
                </a:lnTo>
                <a:lnTo>
                  <a:pt x="54880" y="23650"/>
                </a:lnTo>
                <a:lnTo>
                  <a:pt x="54780" y="23740"/>
                </a:lnTo>
                <a:lnTo>
                  <a:pt x="54730" y="23740"/>
                </a:lnTo>
                <a:lnTo>
                  <a:pt x="54640" y="23670"/>
                </a:lnTo>
                <a:lnTo>
                  <a:pt x="54580" y="23640"/>
                </a:lnTo>
                <a:lnTo>
                  <a:pt x="54480" y="23680"/>
                </a:lnTo>
                <a:lnTo>
                  <a:pt x="54000" y="23770"/>
                </a:lnTo>
                <a:lnTo>
                  <a:pt x="53660" y="23670"/>
                </a:lnTo>
                <a:lnTo>
                  <a:pt x="53600" y="23660"/>
                </a:lnTo>
                <a:lnTo>
                  <a:pt x="53540" y="23670"/>
                </a:lnTo>
                <a:lnTo>
                  <a:pt x="53470" y="23730"/>
                </a:lnTo>
                <a:lnTo>
                  <a:pt x="53440" y="23780"/>
                </a:lnTo>
                <a:lnTo>
                  <a:pt x="53400" y="23820"/>
                </a:lnTo>
                <a:lnTo>
                  <a:pt x="53360" y="23840"/>
                </a:lnTo>
                <a:lnTo>
                  <a:pt x="53290" y="23840"/>
                </a:lnTo>
                <a:lnTo>
                  <a:pt x="53230" y="23810"/>
                </a:lnTo>
                <a:lnTo>
                  <a:pt x="53200" y="23790"/>
                </a:lnTo>
                <a:lnTo>
                  <a:pt x="53140" y="23730"/>
                </a:lnTo>
                <a:lnTo>
                  <a:pt x="53090" y="23710"/>
                </a:lnTo>
                <a:lnTo>
                  <a:pt x="52960" y="23760"/>
                </a:lnTo>
                <a:lnTo>
                  <a:pt x="52890" y="23770"/>
                </a:lnTo>
                <a:lnTo>
                  <a:pt x="52820" y="23710"/>
                </a:lnTo>
                <a:lnTo>
                  <a:pt x="52710" y="23590"/>
                </a:lnTo>
                <a:lnTo>
                  <a:pt x="52560" y="23560"/>
                </a:lnTo>
                <a:lnTo>
                  <a:pt x="52290" y="23680"/>
                </a:lnTo>
                <a:lnTo>
                  <a:pt x="52160" y="23570"/>
                </a:lnTo>
                <a:lnTo>
                  <a:pt x="52100" y="23490"/>
                </a:lnTo>
                <a:lnTo>
                  <a:pt x="52080" y="23440"/>
                </a:lnTo>
                <a:lnTo>
                  <a:pt x="52040" y="23400"/>
                </a:lnTo>
                <a:lnTo>
                  <a:pt x="51990" y="23370"/>
                </a:lnTo>
                <a:lnTo>
                  <a:pt x="51890" y="23420"/>
                </a:lnTo>
                <a:lnTo>
                  <a:pt x="51830" y="23420"/>
                </a:lnTo>
                <a:lnTo>
                  <a:pt x="50750" y="22820"/>
                </a:lnTo>
                <a:lnTo>
                  <a:pt x="50650" y="22780"/>
                </a:lnTo>
                <a:lnTo>
                  <a:pt x="50540" y="22820"/>
                </a:lnTo>
                <a:lnTo>
                  <a:pt x="50330" y="22950"/>
                </a:lnTo>
                <a:lnTo>
                  <a:pt x="50240" y="22960"/>
                </a:lnTo>
                <a:lnTo>
                  <a:pt x="50150" y="22940"/>
                </a:lnTo>
                <a:lnTo>
                  <a:pt x="49760" y="22760"/>
                </a:lnTo>
                <a:lnTo>
                  <a:pt x="49610" y="22730"/>
                </a:lnTo>
                <a:lnTo>
                  <a:pt x="49510" y="22730"/>
                </a:lnTo>
                <a:lnTo>
                  <a:pt x="49350" y="22650"/>
                </a:lnTo>
                <a:lnTo>
                  <a:pt x="49270" y="22590"/>
                </a:lnTo>
                <a:lnTo>
                  <a:pt x="49230" y="22530"/>
                </a:lnTo>
                <a:lnTo>
                  <a:pt x="49180" y="22490"/>
                </a:lnTo>
                <a:lnTo>
                  <a:pt x="49120" y="22480"/>
                </a:lnTo>
                <a:lnTo>
                  <a:pt x="49030" y="22510"/>
                </a:lnTo>
                <a:lnTo>
                  <a:pt x="48960" y="22560"/>
                </a:lnTo>
                <a:lnTo>
                  <a:pt x="48690" y="22760"/>
                </a:lnTo>
                <a:lnTo>
                  <a:pt x="48600" y="22800"/>
                </a:lnTo>
                <a:lnTo>
                  <a:pt x="48480" y="22830"/>
                </a:lnTo>
                <a:lnTo>
                  <a:pt x="48190" y="22840"/>
                </a:lnTo>
                <a:lnTo>
                  <a:pt x="47970" y="22900"/>
                </a:lnTo>
                <a:lnTo>
                  <a:pt x="47860" y="22850"/>
                </a:lnTo>
                <a:lnTo>
                  <a:pt x="47680" y="22820"/>
                </a:lnTo>
                <a:lnTo>
                  <a:pt x="47390" y="22730"/>
                </a:lnTo>
                <a:lnTo>
                  <a:pt x="47200" y="22720"/>
                </a:lnTo>
                <a:lnTo>
                  <a:pt x="47130" y="22710"/>
                </a:lnTo>
                <a:lnTo>
                  <a:pt x="47060" y="22690"/>
                </a:lnTo>
                <a:lnTo>
                  <a:pt x="46980" y="22630"/>
                </a:lnTo>
                <a:lnTo>
                  <a:pt x="46940" y="22560"/>
                </a:lnTo>
                <a:lnTo>
                  <a:pt x="46920" y="22460"/>
                </a:lnTo>
                <a:lnTo>
                  <a:pt x="46900" y="22390"/>
                </a:lnTo>
                <a:lnTo>
                  <a:pt x="46810" y="22300"/>
                </a:lnTo>
                <a:lnTo>
                  <a:pt x="46780" y="22180"/>
                </a:lnTo>
                <a:lnTo>
                  <a:pt x="46770" y="22120"/>
                </a:lnTo>
                <a:lnTo>
                  <a:pt x="46770" y="22100"/>
                </a:lnTo>
                <a:lnTo>
                  <a:pt x="46850" y="21970"/>
                </a:lnTo>
                <a:lnTo>
                  <a:pt x="46920" y="21930"/>
                </a:lnTo>
                <a:lnTo>
                  <a:pt x="46980" y="21920"/>
                </a:lnTo>
                <a:lnTo>
                  <a:pt x="47040" y="21950"/>
                </a:lnTo>
                <a:lnTo>
                  <a:pt x="47090" y="22010"/>
                </a:lnTo>
                <a:lnTo>
                  <a:pt x="47170" y="22110"/>
                </a:lnTo>
                <a:lnTo>
                  <a:pt x="47180" y="22130"/>
                </a:lnTo>
                <a:lnTo>
                  <a:pt x="47200" y="22140"/>
                </a:lnTo>
                <a:lnTo>
                  <a:pt x="47240" y="22160"/>
                </a:lnTo>
                <a:lnTo>
                  <a:pt x="47290" y="22150"/>
                </a:lnTo>
                <a:lnTo>
                  <a:pt x="47320" y="22130"/>
                </a:lnTo>
                <a:lnTo>
                  <a:pt x="47330" y="22120"/>
                </a:lnTo>
                <a:lnTo>
                  <a:pt x="47340" y="22110"/>
                </a:lnTo>
                <a:lnTo>
                  <a:pt x="47300" y="21950"/>
                </a:lnTo>
                <a:lnTo>
                  <a:pt x="47130" y="21540"/>
                </a:lnTo>
                <a:lnTo>
                  <a:pt x="46950" y="20860"/>
                </a:lnTo>
                <a:lnTo>
                  <a:pt x="46930" y="20590"/>
                </a:lnTo>
                <a:lnTo>
                  <a:pt x="46930" y="20470"/>
                </a:lnTo>
                <a:lnTo>
                  <a:pt x="46950" y="20350"/>
                </a:lnTo>
                <a:lnTo>
                  <a:pt x="47010" y="20210"/>
                </a:lnTo>
                <a:lnTo>
                  <a:pt x="47060" y="20080"/>
                </a:lnTo>
                <a:lnTo>
                  <a:pt x="47080" y="20040"/>
                </a:lnTo>
                <a:lnTo>
                  <a:pt x="47090" y="20020"/>
                </a:lnTo>
                <a:lnTo>
                  <a:pt x="47110" y="20010"/>
                </a:lnTo>
                <a:lnTo>
                  <a:pt x="47150" y="20000"/>
                </a:lnTo>
                <a:lnTo>
                  <a:pt x="47200" y="19950"/>
                </a:lnTo>
                <a:lnTo>
                  <a:pt x="47240" y="19840"/>
                </a:lnTo>
                <a:lnTo>
                  <a:pt x="47250" y="19750"/>
                </a:lnTo>
                <a:lnTo>
                  <a:pt x="47200" y="19660"/>
                </a:lnTo>
                <a:lnTo>
                  <a:pt x="47140" y="19650"/>
                </a:lnTo>
                <a:lnTo>
                  <a:pt x="47080" y="19670"/>
                </a:lnTo>
                <a:lnTo>
                  <a:pt x="47020" y="19700"/>
                </a:lnTo>
                <a:lnTo>
                  <a:pt x="46980" y="19710"/>
                </a:lnTo>
                <a:lnTo>
                  <a:pt x="46950" y="19710"/>
                </a:lnTo>
                <a:lnTo>
                  <a:pt x="46900" y="19650"/>
                </a:lnTo>
                <a:lnTo>
                  <a:pt x="46880" y="19540"/>
                </a:lnTo>
                <a:lnTo>
                  <a:pt x="46860" y="19220"/>
                </a:lnTo>
                <a:lnTo>
                  <a:pt x="46830" y="19100"/>
                </a:lnTo>
                <a:lnTo>
                  <a:pt x="46800" y="19000"/>
                </a:lnTo>
                <a:lnTo>
                  <a:pt x="46780" y="18710"/>
                </a:lnTo>
                <a:lnTo>
                  <a:pt x="46780" y="18530"/>
                </a:lnTo>
                <a:lnTo>
                  <a:pt x="46760" y="18460"/>
                </a:lnTo>
                <a:lnTo>
                  <a:pt x="46720" y="18410"/>
                </a:lnTo>
                <a:lnTo>
                  <a:pt x="46710" y="18360"/>
                </a:lnTo>
                <a:lnTo>
                  <a:pt x="46750" y="18300"/>
                </a:lnTo>
                <a:lnTo>
                  <a:pt x="46870" y="18230"/>
                </a:lnTo>
                <a:lnTo>
                  <a:pt x="46940" y="18170"/>
                </a:lnTo>
                <a:lnTo>
                  <a:pt x="47010" y="18060"/>
                </a:lnTo>
                <a:lnTo>
                  <a:pt x="47040" y="17970"/>
                </a:lnTo>
                <a:lnTo>
                  <a:pt x="47010" y="17890"/>
                </a:lnTo>
                <a:lnTo>
                  <a:pt x="46950" y="17890"/>
                </a:lnTo>
                <a:lnTo>
                  <a:pt x="46890" y="17900"/>
                </a:lnTo>
                <a:lnTo>
                  <a:pt x="46820" y="17930"/>
                </a:lnTo>
                <a:lnTo>
                  <a:pt x="46760" y="17950"/>
                </a:lnTo>
                <a:lnTo>
                  <a:pt x="46700" y="17940"/>
                </a:lnTo>
                <a:lnTo>
                  <a:pt x="46690" y="17860"/>
                </a:lnTo>
                <a:lnTo>
                  <a:pt x="46730" y="17740"/>
                </a:lnTo>
                <a:lnTo>
                  <a:pt x="46940" y="17400"/>
                </a:lnTo>
                <a:lnTo>
                  <a:pt x="47000" y="17330"/>
                </a:lnTo>
                <a:lnTo>
                  <a:pt x="47110" y="17270"/>
                </a:lnTo>
                <a:lnTo>
                  <a:pt x="47160" y="17200"/>
                </a:lnTo>
                <a:lnTo>
                  <a:pt x="47150" y="17100"/>
                </a:lnTo>
                <a:lnTo>
                  <a:pt x="47130" y="17030"/>
                </a:lnTo>
                <a:lnTo>
                  <a:pt x="47080" y="16890"/>
                </a:lnTo>
                <a:lnTo>
                  <a:pt x="46950" y="16680"/>
                </a:lnTo>
                <a:lnTo>
                  <a:pt x="46890" y="16540"/>
                </a:lnTo>
                <a:lnTo>
                  <a:pt x="46800" y="16160"/>
                </a:lnTo>
                <a:lnTo>
                  <a:pt x="46710" y="16030"/>
                </a:lnTo>
                <a:lnTo>
                  <a:pt x="45690" y="14950"/>
                </a:lnTo>
                <a:lnTo>
                  <a:pt x="44800" y="14320"/>
                </a:lnTo>
                <a:lnTo>
                  <a:pt x="44910" y="14230"/>
                </a:lnTo>
                <a:lnTo>
                  <a:pt x="45240" y="13820"/>
                </a:lnTo>
                <a:lnTo>
                  <a:pt x="45310" y="13760"/>
                </a:lnTo>
                <a:lnTo>
                  <a:pt x="45370" y="13680"/>
                </a:lnTo>
                <a:lnTo>
                  <a:pt x="45500" y="13170"/>
                </a:lnTo>
                <a:lnTo>
                  <a:pt x="45720" y="12880"/>
                </a:lnTo>
                <a:lnTo>
                  <a:pt x="45930" y="12850"/>
                </a:lnTo>
                <a:lnTo>
                  <a:pt x="46540" y="13150"/>
                </a:lnTo>
                <a:lnTo>
                  <a:pt x="46600" y="13150"/>
                </a:lnTo>
                <a:lnTo>
                  <a:pt x="46650" y="13100"/>
                </a:lnTo>
                <a:lnTo>
                  <a:pt x="46650" y="13030"/>
                </a:lnTo>
                <a:lnTo>
                  <a:pt x="46590" y="13030"/>
                </a:lnTo>
                <a:lnTo>
                  <a:pt x="46550" y="13020"/>
                </a:lnTo>
                <a:lnTo>
                  <a:pt x="46510" y="12980"/>
                </a:lnTo>
                <a:lnTo>
                  <a:pt x="46480" y="12900"/>
                </a:lnTo>
                <a:lnTo>
                  <a:pt x="46610" y="12900"/>
                </a:lnTo>
                <a:lnTo>
                  <a:pt x="46610" y="12830"/>
                </a:lnTo>
                <a:lnTo>
                  <a:pt x="46490" y="12830"/>
                </a:lnTo>
                <a:lnTo>
                  <a:pt x="46360" y="12790"/>
                </a:lnTo>
                <a:lnTo>
                  <a:pt x="46270" y="12710"/>
                </a:lnTo>
                <a:lnTo>
                  <a:pt x="46230" y="12600"/>
                </a:lnTo>
                <a:lnTo>
                  <a:pt x="46170" y="12480"/>
                </a:lnTo>
                <a:lnTo>
                  <a:pt x="45900" y="12350"/>
                </a:lnTo>
                <a:lnTo>
                  <a:pt x="45840" y="12270"/>
                </a:lnTo>
                <a:lnTo>
                  <a:pt x="45850" y="11960"/>
                </a:lnTo>
                <a:lnTo>
                  <a:pt x="45900" y="11580"/>
                </a:lnTo>
                <a:lnTo>
                  <a:pt x="46030" y="11320"/>
                </a:lnTo>
                <a:lnTo>
                  <a:pt x="46170" y="11350"/>
                </a:lnTo>
                <a:lnTo>
                  <a:pt x="46270" y="11370"/>
                </a:lnTo>
                <a:lnTo>
                  <a:pt x="46270" y="11310"/>
                </a:lnTo>
                <a:lnTo>
                  <a:pt x="45930" y="11040"/>
                </a:lnTo>
                <a:lnTo>
                  <a:pt x="45930" y="10970"/>
                </a:lnTo>
                <a:lnTo>
                  <a:pt x="46040" y="10650"/>
                </a:lnTo>
                <a:lnTo>
                  <a:pt x="46050" y="10190"/>
                </a:lnTo>
                <a:lnTo>
                  <a:pt x="46080" y="9790"/>
                </a:lnTo>
                <a:lnTo>
                  <a:pt x="46270" y="9650"/>
                </a:lnTo>
                <a:lnTo>
                  <a:pt x="46100" y="9390"/>
                </a:lnTo>
                <a:lnTo>
                  <a:pt x="46070" y="9250"/>
                </a:lnTo>
                <a:lnTo>
                  <a:pt x="46040" y="8790"/>
                </a:lnTo>
                <a:lnTo>
                  <a:pt x="45980" y="8380"/>
                </a:lnTo>
                <a:lnTo>
                  <a:pt x="45970" y="8180"/>
                </a:lnTo>
                <a:lnTo>
                  <a:pt x="46000" y="8000"/>
                </a:lnTo>
                <a:lnTo>
                  <a:pt x="46130" y="7620"/>
                </a:lnTo>
                <a:lnTo>
                  <a:pt x="46210" y="7470"/>
                </a:lnTo>
                <a:lnTo>
                  <a:pt x="46240" y="7290"/>
                </a:lnTo>
                <a:lnTo>
                  <a:pt x="46200" y="7060"/>
                </a:lnTo>
                <a:lnTo>
                  <a:pt x="46100" y="6700"/>
                </a:lnTo>
                <a:lnTo>
                  <a:pt x="46090" y="6560"/>
                </a:lnTo>
                <a:lnTo>
                  <a:pt x="46080" y="6510"/>
                </a:lnTo>
                <a:lnTo>
                  <a:pt x="46230" y="6390"/>
                </a:lnTo>
                <a:lnTo>
                  <a:pt x="46290" y="6370"/>
                </a:lnTo>
                <a:lnTo>
                  <a:pt x="46420" y="6360"/>
                </a:lnTo>
                <a:lnTo>
                  <a:pt x="46530" y="6310"/>
                </a:lnTo>
                <a:lnTo>
                  <a:pt x="46640" y="6210"/>
                </a:lnTo>
                <a:lnTo>
                  <a:pt x="46820" y="5960"/>
                </a:lnTo>
                <a:lnTo>
                  <a:pt x="47010" y="5780"/>
                </a:lnTo>
                <a:lnTo>
                  <a:pt x="48190" y="5260"/>
                </a:lnTo>
                <a:lnTo>
                  <a:pt x="48300" y="5280"/>
                </a:lnTo>
                <a:lnTo>
                  <a:pt x="48520" y="5160"/>
                </a:lnTo>
                <a:lnTo>
                  <a:pt x="49070" y="5080"/>
                </a:lnTo>
                <a:lnTo>
                  <a:pt x="49510" y="5030"/>
                </a:lnTo>
                <a:lnTo>
                  <a:pt x="50570" y="4680"/>
                </a:lnTo>
                <a:lnTo>
                  <a:pt x="50640" y="4640"/>
                </a:lnTo>
                <a:lnTo>
                  <a:pt x="50690" y="4640"/>
                </a:lnTo>
                <a:lnTo>
                  <a:pt x="51060" y="4680"/>
                </a:lnTo>
                <a:lnTo>
                  <a:pt x="51560" y="4550"/>
                </a:lnTo>
                <a:lnTo>
                  <a:pt x="51810" y="4430"/>
                </a:lnTo>
                <a:lnTo>
                  <a:pt x="51910" y="4370"/>
                </a:lnTo>
                <a:lnTo>
                  <a:pt x="51910" y="4360"/>
                </a:lnTo>
                <a:lnTo>
                  <a:pt x="52000" y="4590"/>
                </a:lnTo>
                <a:lnTo>
                  <a:pt x="52060" y="5020"/>
                </a:lnTo>
                <a:lnTo>
                  <a:pt x="52130" y="5210"/>
                </a:lnTo>
                <a:lnTo>
                  <a:pt x="52350" y="5460"/>
                </a:lnTo>
                <a:lnTo>
                  <a:pt x="52440" y="5610"/>
                </a:lnTo>
                <a:lnTo>
                  <a:pt x="52460" y="5800"/>
                </a:lnTo>
                <a:lnTo>
                  <a:pt x="52430" y="5860"/>
                </a:lnTo>
                <a:lnTo>
                  <a:pt x="52290" y="6010"/>
                </a:lnTo>
                <a:lnTo>
                  <a:pt x="52250" y="6090"/>
                </a:lnTo>
                <a:lnTo>
                  <a:pt x="52370" y="6530"/>
                </a:lnTo>
                <a:lnTo>
                  <a:pt x="52360" y="6590"/>
                </a:lnTo>
                <a:lnTo>
                  <a:pt x="52320" y="6700"/>
                </a:lnTo>
                <a:lnTo>
                  <a:pt x="52310" y="6740"/>
                </a:lnTo>
                <a:lnTo>
                  <a:pt x="52330" y="6780"/>
                </a:lnTo>
                <a:lnTo>
                  <a:pt x="52400" y="6810"/>
                </a:lnTo>
                <a:lnTo>
                  <a:pt x="52430" y="6850"/>
                </a:lnTo>
                <a:lnTo>
                  <a:pt x="52490" y="6970"/>
                </a:lnTo>
                <a:lnTo>
                  <a:pt x="52520" y="7030"/>
                </a:lnTo>
                <a:lnTo>
                  <a:pt x="52560" y="7050"/>
                </a:lnTo>
                <a:lnTo>
                  <a:pt x="52650" y="7070"/>
                </a:lnTo>
                <a:lnTo>
                  <a:pt x="52710" y="7070"/>
                </a:lnTo>
                <a:lnTo>
                  <a:pt x="52820" y="7050"/>
                </a:lnTo>
                <a:lnTo>
                  <a:pt x="52880" y="7060"/>
                </a:lnTo>
                <a:lnTo>
                  <a:pt x="52960" y="7100"/>
                </a:lnTo>
                <a:lnTo>
                  <a:pt x="52990" y="7160"/>
                </a:lnTo>
                <a:lnTo>
                  <a:pt x="53010" y="7220"/>
                </a:lnTo>
                <a:lnTo>
                  <a:pt x="53050" y="7300"/>
                </a:lnTo>
                <a:lnTo>
                  <a:pt x="53280" y="7520"/>
                </a:lnTo>
                <a:lnTo>
                  <a:pt x="53320" y="7580"/>
                </a:lnTo>
                <a:lnTo>
                  <a:pt x="53400" y="7780"/>
                </a:lnTo>
                <a:lnTo>
                  <a:pt x="53430" y="7840"/>
                </a:lnTo>
                <a:lnTo>
                  <a:pt x="53550" y="7940"/>
                </a:lnTo>
                <a:lnTo>
                  <a:pt x="54040" y="8160"/>
                </a:lnTo>
                <a:lnTo>
                  <a:pt x="54070" y="8180"/>
                </a:lnTo>
                <a:lnTo>
                  <a:pt x="54170" y="8200"/>
                </a:lnTo>
                <a:lnTo>
                  <a:pt x="54250" y="8140"/>
                </a:lnTo>
                <a:lnTo>
                  <a:pt x="54440" y="7810"/>
                </a:lnTo>
                <a:lnTo>
                  <a:pt x="54550" y="7690"/>
                </a:lnTo>
                <a:lnTo>
                  <a:pt x="54690" y="7600"/>
                </a:lnTo>
                <a:lnTo>
                  <a:pt x="55010" y="7500"/>
                </a:lnTo>
                <a:lnTo>
                  <a:pt x="55510" y="7340"/>
                </a:lnTo>
                <a:lnTo>
                  <a:pt x="55670" y="7390"/>
                </a:lnTo>
                <a:lnTo>
                  <a:pt x="55770" y="7490"/>
                </a:lnTo>
                <a:lnTo>
                  <a:pt x="55870" y="7680"/>
                </a:lnTo>
                <a:lnTo>
                  <a:pt x="55960" y="7830"/>
                </a:lnTo>
                <a:lnTo>
                  <a:pt x="56040" y="8020"/>
                </a:lnTo>
                <a:lnTo>
                  <a:pt x="56090" y="8080"/>
                </a:lnTo>
                <a:lnTo>
                  <a:pt x="56170" y="8090"/>
                </a:lnTo>
                <a:lnTo>
                  <a:pt x="56260" y="8120"/>
                </a:lnTo>
                <a:lnTo>
                  <a:pt x="56310" y="8210"/>
                </a:lnTo>
                <a:lnTo>
                  <a:pt x="56380" y="8440"/>
                </a:lnTo>
                <a:lnTo>
                  <a:pt x="56290" y="8600"/>
                </a:lnTo>
                <a:lnTo>
                  <a:pt x="56340" y="8880"/>
                </a:lnTo>
                <a:lnTo>
                  <a:pt x="56500" y="9430"/>
                </a:lnTo>
                <a:lnTo>
                  <a:pt x="56510" y="9740"/>
                </a:lnTo>
                <a:lnTo>
                  <a:pt x="56540" y="9850"/>
                </a:lnTo>
                <a:lnTo>
                  <a:pt x="56640" y="9980"/>
                </a:lnTo>
                <a:lnTo>
                  <a:pt x="56720" y="10040"/>
                </a:lnTo>
                <a:lnTo>
                  <a:pt x="56990" y="10180"/>
                </a:lnTo>
                <a:lnTo>
                  <a:pt x="57100" y="10210"/>
                </a:lnTo>
                <a:lnTo>
                  <a:pt x="57250" y="10200"/>
                </a:lnTo>
                <a:lnTo>
                  <a:pt x="57520" y="10100"/>
                </a:lnTo>
                <a:lnTo>
                  <a:pt x="57610" y="10030"/>
                </a:lnTo>
                <a:lnTo>
                  <a:pt x="57670" y="9970"/>
                </a:lnTo>
                <a:lnTo>
                  <a:pt x="57730" y="9930"/>
                </a:lnTo>
                <a:lnTo>
                  <a:pt x="57820" y="9920"/>
                </a:lnTo>
                <a:lnTo>
                  <a:pt x="57910" y="9950"/>
                </a:lnTo>
                <a:lnTo>
                  <a:pt x="57950" y="10000"/>
                </a:lnTo>
                <a:lnTo>
                  <a:pt x="57940" y="10080"/>
                </a:lnTo>
                <a:lnTo>
                  <a:pt x="57880" y="10190"/>
                </a:lnTo>
                <a:lnTo>
                  <a:pt x="57960" y="10240"/>
                </a:lnTo>
                <a:lnTo>
                  <a:pt x="58360" y="10250"/>
                </a:lnTo>
                <a:lnTo>
                  <a:pt x="58500" y="10280"/>
                </a:lnTo>
                <a:lnTo>
                  <a:pt x="58630" y="10340"/>
                </a:lnTo>
                <a:lnTo>
                  <a:pt x="58750" y="10460"/>
                </a:lnTo>
                <a:lnTo>
                  <a:pt x="58850" y="10650"/>
                </a:lnTo>
                <a:lnTo>
                  <a:pt x="58910" y="11020"/>
                </a:lnTo>
                <a:lnTo>
                  <a:pt x="58910" y="11470"/>
                </a:lnTo>
                <a:lnTo>
                  <a:pt x="58960" y="11870"/>
                </a:lnTo>
                <a:lnTo>
                  <a:pt x="59180" y="12070"/>
                </a:lnTo>
                <a:lnTo>
                  <a:pt x="59200" y="12010"/>
                </a:lnTo>
                <a:lnTo>
                  <a:pt x="59210" y="12010"/>
                </a:lnTo>
                <a:lnTo>
                  <a:pt x="59220" y="12020"/>
                </a:lnTo>
                <a:lnTo>
                  <a:pt x="59250" y="12000"/>
                </a:lnTo>
                <a:lnTo>
                  <a:pt x="59270" y="11970"/>
                </a:lnTo>
                <a:lnTo>
                  <a:pt x="59290" y="11890"/>
                </a:lnTo>
                <a:lnTo>
                  <a:pt x="59410" y="11700"/>
                </a:lnTo>
                <a:lnTo>
                  <a:pt x="59460" y="11640"/>
                </a:lnTo>
                <a:lnTo>
                  <a:pt x="59540" y="11610"/>
                </a:lnTo>
                <a:lnTo>
                  <a:pt x="59810" y="11590"/>
                </a:lnTo>
                <a:lnTo>
                  <a:pt x="60070" y="11620"/>
                </a:lnTo>
                <a:lnTo>
                  <a:pt x="60190" y="11680"/>
                </a:lnTo>
                <a:lnTo>
                  <a:pt x="60300" y="11760"/>
                </a:lnTo>
                <a:lnTo>
                  <a:pt x="60410" y="11810"/>
                </a:lnTo>
                <a:lnTo>
                  <a:pt x="60550" y="11810"/>
                </a:lnTo>
                <a:lnTo>
                  <a:pt x="60940" y="11640"/>
                </a:lnTo>
                <a:lnTo>
                  <a:pt x="61080" y="11630"/>
                </a:lnTo>
                <a:lnTo>
                  <a:pt x="61200" y="11690"/>
                </a:lnTo>
                <a:lnTo>
                  <a:pt x="61400" y="11920"/>
                </a:lnTo>
                <a:lnTo>
                  <a:pt x="61530" y="11990"/>
                </a:lnTo>
                <a:lnTo>
                  <a:pt x="61660" y="12110"/>
                </a:lnTo>
                <a:lnTo>
                  <a:pt x="61830" y="12470"/>
                </a:lnTo>
                <a:lnTo>
                  <a:pt x="61940" y="12530"/>
                </a:lnTo>
                <a:lnTo>
                  <a:pt x="61990" y="12480"/>
                </a:lnTo>
                <a:lnTo>
                  <a:pt x="61980" y="12410"/>
                </a:lnTo>
                <a:lnTo>
                  <a:pt x="61980" y="12350"/>
                </a:lnTo>
                <a:lnTo>
                  <a:pt x="62060" y="12320"/>
                </a:lnTo>
                <a:lnTo>
                  <a:pt x="62120" y="12340"/>
                </a:lnTo>
                <a:lnTo>
                  <a:pt x="62200" y="12390"/>
                </a:lnTo>
                <a:lnTo>
                  <a:pt x="62280" y="12460"/>
                </a:lnTo>
                <a:lnTo>
                  <a:pt x="62320" y="12520"/>
                </a:lnTo>
                <a:lnTo>
                  <a:pt x="62300" y="12620"/>
                </a:lnTo>
                <a:lnTo>
                  <a:pt x="62240" y="12690"/>
                </a:lnTo>
                <a:lnTo>
                  <a:pt x="62090" y="12810"/>
                </a:lnTo>
                <a:lnTo>
                  <a:pt x="62030" y="12900"/>
                </a:lnTo>
                <a:lnTo>
                  <a:pt x="62000" y="12980"/>
                </a:lnTo>
                <a:lnTo>
                  <a:pt x="61970" y="13160"/>
                </a:lnTo>
                <a:lnTo>
                  <a:pt x="61850" y="13540"/>
                </a:lnTo>
                <a:lnTo>
                  <a:pt x="61830" y="13720"/>
                </a:lnTo>
                <a:lnTo>
                  <a:pt x="61920" y="13760"/>
                </a:lnTo>
                <a:lnTo>
                  <a:pt x="62040" y="13710"/>
                </a:lnTo>
                <a:lnTo>
                  <a:pt x="62110" y="13700"/>
                </a:lnTo>
                <a:lnTo>
                  <a:pt x="62170" y="13730"/>
                </a:lnTo>
                <a:lnTo>
                  <a:pt x="62280" y="14140"/>
                </a:lnTo>
                <a:lnTo>
                  <a:pt x="62310" y="14230"/>
                </a:lnTo>
                <a:lnTo>
                  <a:pt x="62360" y="14310"/>
                </a:lnTo>
                <a:lnTo>
                  <a:pt x="62350" y="14370"/>
                </a:lnTo>
                <a:lnTo>
                  <a:pt x="62210" y="14450"/>
                </a:lnTo>
                <a:lnTo>
                  <a:pt x="62060" y="14550"/>
                </a:lnTo>
                <a:lnTo>
                  <a:pt x="61950" y="14660"/>
                </a:lnTo>
                <a:lnTo>
                  <a:pt x="61900" y="14710"/>
                </a:lnTo>
                <a:lnTo>
                  <a:pt x="61870" y="14780"/>
                </a:lnTo>
                <a:lnTo>
                  <a:pt x="61850" y="14900"/>
                </a:lnTo>
                <a:lnTo>
                  <a:pt x="61880" y="14910"/>
                </a:lnTo>
                <a:lnTo>
                  <a:pt x="61910" y="15060"/>
                </a:lnTo>
                <a:lnTo>
                  <a:pt x="61920" y="15200"/>
                </a:lnTo>
                <a:lnTo>
                  <a:pt x="61870" y="15190"/>
                </a:lnTo>
                <a:lnTo>
                  <a:pt x="62220" y="15380"/>
                </a:lnTo>
                <a:lnTo>
                  <a:pt x="62300" y="15410"/>
                </a:lnTo>
                <a:lnTo>
                  <a:pt x="62390" y="15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