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Grand Est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80500" y="38530"/>
                </a:moveTo>
                <a:lnTo>
                  <a:pt x="80520" y="38430"/>
                </a:lnTo>
                <a:lnTo>
                  <a:pt x="80550" y="38350"/>
                </a:lnTo>
                <a:lnTo>
                  <a:pt x="80550" y="38300"/>
                </a:lnTo>
                <a:lnTo>
                  <a:pt x="80550" y="38250"/>
                </a:lnTo>
                <a:lnTo>
                  <a:pt x="80550" y="38190"/>
                </a:lnTo>
                <a:lnTo>
                  <a:pt x="80540" y="38130"/>
                </a:lnTo>
                <a:lnTo>
                  <a:pt x="80500" y="38050"/>
                </a:lnTo>
                <a:lnTo>
                  <a:pt x="80450" y="37970"/>
                </a:lnTo>
                <a:lnTo>
                  <a:pt x="80110" y="37590"/>
                </a:lnTo>
                <a:lnTo>
                  <a:pt x="80030" y="37550"/>
                </a:lnTo>
                <a:lnTo>
                  <a:pt x="79970" y="37540"/>
                </a:lnTo>
                <a:lnTo>
                  <a:pt x="79910" y="37540"/>
                </a:lnTo>
                <a:lnTo>
                  <a:pt x="79850" y="37540"/>
                </a:lnTo>
                <a:lnTo>
                  <a:pt x="79800" y="37510"/>
                </a:lnTo>
                <a:lnTo>
                  <a:pt x="79760" y="37450"/>
                </a:lnTo>
                <a:lnTo>
                  <a:pt x="79760" y="37380"/>
                </a:lnTo>
                <a:lnTo>
                  <a:pt x="79760" y="37330"/>
                </a:lnTo>
                <a:lnTo>
                  <a:pt x="79780" y="37290"/>
                </a:lnTo>
                <a:lnTo>
                  <a:pt x="79890" y="37140"/>
                </a:lnTo>
                <a:lnTo>
                  <a:pt x="79920" y="37080"/>
                </a:lnTo>
                <a:lnTo>
                  <a:pt x="79950" y="37020"/>
                </a:lnTo>
                <a:lnTo>
                  <a:pt x="79960" y="36950"/>
                </a:lnTo>
                <a:lnTo>
                  <a:pt x="79980" y="36890"/>
                </a:lnTo>
                <a:lnTo>
                  <a:pt x="79980" y="36830"/>
                </a:lnTo>
                <a:lnTo>
                  <a:pt x="79980" y="36770"/>
                </a:lnTo>
                <a:lnTo>
                  <a:pt x="79960" y="36560"/>
                </a:lnTo>
                <a:lnTo>
                  <a:pt x="79930" y="36440"/>
                </a:lnTo>
                <a:lnTo>
                  <a:pt x="79860" y="36360"/>
                </a:lnTo>
                <a:lnTo>
                  <a:pt x="79760" y="36260"/>
                </a:lnTo>
                <a:lnTo>
                  <a:pt x="78890" y="35750"/>
                </a:lnTo>
                <a:lnTo>
                  <a:pt x="78850" y="35690"/>
                </a:lnTo>
                <a:lnTo>
                  <a:pt x="78810" y="35640"/>
                </a:lnTo>
                <a:lnTo>
                  <a:pt x="78810" y="35490"/>
                </a:lnTo>
                <a:lnTo>
                  <a:pt x="78640" y="35470"/>
                </a:lnTo>
                <a:lnTo>
                  <a:pt x="78600" y="35440"/>
                </a:lnTo>
                <a:lnTo>
                  <a:pt x="78140" y="35090"/>
                </a:lnTo>
                <a:lnTo>
                  <a:pt x="78010" y="34960"/>
                </a:lnTo>
                <a:lnTo>
                  <a:pt x="77930" y="34910"/>
                </a:lnTo>
                <a:lnTo>
                  <a:pt x="77740" y="34840"/>
                </a:lnTo>
                <a:lnTo>
                  <a:pt x="77670" y="34780"/>
                </a:lnTo>
                <a:lnTo>
                  <a:pt x="77610" y="34720"/>
                </a:lnTo>
                <a:lnTo>
                  <a:pt x="77490" y="34550"/>
                </a:lnTo>
                <a:lnTo>
                  <a:pt x="77370" y="34420"/>
                </a:lnTo>
                <a:lnTo>
                  <a:pt x="77290" y="34370"/>
                </a:lnTo>
                <a:lnTo>
                  <a:pt x="77230" y="34360"/>
                </a:lnTo>
                <a:lnTo>
                  <a:pt x="77180" y="34400"/>
                </a:lnTo>
                <a:lnTo>
                  <a:pt x="77150" y="34450"/>
                </a:lnTo>
                <a:lnTo>
                  <a:pt x="77090" y="34560"/>
                </a:lnTo>
                <a:lnTo>
                  <a:pt x="77050" y="34620"/>
                </a:lnTo>
                <a:lnTo>
                  <a:pt x="77000" y="34670"/>
                </a:lnTo>
                <a:lnTo>
                  <a:pt x="76930" y="34710"/>
                </a:lnTo>
                <a:lnTo>
                  <a:pt x="76850" y="34730"/>
                </a:lnTo>
                <a:lnTo>
                  <a:pt x="76760" y="34740"/>
                </a:lnTo>
                <a:lnTo>
                  <a:pt x="76640" y="34740"/>
                </a:lnTo>
                <a:lnTo>
                  <a:pt x="76560" y="34720"/>
                </a:lnTo>
                <a:lnTo>
                  <a:pt x="76520" y="34700"/>
                </a:lnTo>
                <a:lnTo>
                  <a:pt x="75980" y="34350"/>
                </a:lnTo>
                <a:lnTo>
                  <a:pt x="75740" y="34250"/>
                </a:lnTo>
                <a:lnTo>
                  <a:pt x="75420" y="34280"/>
                </a:lnTo>
                <a:lnTo>
                  <a:pt x="75310" y="34320"/>
                </a:lnTo>
                <a:lnTo>
                  <a:pt x="75240" y="34380"/>
                </a:lnTo>
                <a:lnTo>
                  <a:pt x="75180" y="34420"/>
                </a:lnTo>
                <a:lnTo>
                  <a:pt x="75090" y="34450"/>
                </a:lnTo>
                <a:lnTo>
                  <a:pt x="74940" y="34450"/>
                </a:lnTo>
                <a:lnTo>
                  <a:pt x="74840" y="34400"/>
                </a:lnTo>
                <a:lnTo>
                  <a:pt x="74750" y="34330"/>
                </a:lnTo>
                <a:lnTo>
                  <a:pt x="74640" y="34300"/>
                </a:lnTo>
                <a:lnTo>
                  <a:pt x="74580" y="34260"/>
                </a:lnTo>
                <a:lnTo>
                  <a:pt x="74560" y="34210"/>
                </a:lnTo>
                <a:lnTo>
                  <a:pt x="74570" y="34090"/>
                </a:lnTo>
                <a:lnTo>
                  <a:pt x="74560" y="34030"/>
                </a:lnTo>
                <a:lnTo>
                  <a:pt x="74520" y="33960"/>
                </a:lnTo>
                <a:lnTo>
                  <a:pt x="74460" y="33890"/>
                </a:lnTo>
                <a:lnTo>
                  <a:pt x="74340" y="33800"/>
                </a:lnTo>
                <a:lnTo>
                  <a:pt x="74040" y="33740"/>
                </a:lnTo>
                <a:lnTo>
                  <a:pt x="73940" y="33750"/>
                </a:lnTo>
                <a:lnTo>
                  <a:pt x="73870" y="33780"/>
                </a:lnTo>
                <a:lnTo>
                  <a:pt x="73820" y="33820"/>
                </a:lnTo>
                <a:lnTo>
                  <a:pt x="73760" y="33900"/>
                </a:lnTo>
                <a:lnTo>
                  <a:pt x="73640" y="34070"/>
                </a:lnTo>
                <a:lnTo>
                  <a:pt x="73590" y="34120"/>
                </a:lnTo>
                <a:lnTo>
                  <a:pt x="73440" y="34220"/>
                </a:lnTo>
                <a:lnTo>
                  <a:pt x="73370" y="34300"/>
                </a:lnTo>
                <a:lnTo>
                  <a:pt x="73320" y="34340"/>
                </a:lnTo>
                <a:lnTo>
                  <a:pt x="73250" y="34370"/>
                </a:lnTo>
                <a:lnTo>
                  <a:pt x="73220" y="34330"/>
                </a:lnTo>
                <a:lnTo>
                  <a:pt x="73210" y="34280"/>
                </a:lnTo>
                <a:lnTo>
                  <a:pt x="73230" y="34160"/>
                </a:lnTo>
                <a:lnTo>
                  <a:pt x="73230" y="34100"/>
                </a:lnTo>
                <a:lnTo>
                  <a:pt x="73220" y="34050"/>
                </a:lnTo>
                <a:lnTo>
                  <a:pt x="73190" y="34010"/>
                </a:lnTo>
                <a:lnTo>
                  <a:pt x="73150" y="34010"/>
                </a:lnTo>
                <a:lnTo>
                  <a:pt x="73110" y="34040"/>
                </a:lnTo>
                <a:lnTo>
                  <a:pt x="73080" y="34080"/>
                </a:lnTo>
                <a:lnTo>
                  <a:pt x="72970" y="34300"/>
                </a:lnTo>
                <a:lnTo>
                  <a:pt x="72950" y="34340"/>
                </a:lnTo>
                <a:lnTo>
                  <a:pt x="72880" y="34400"/>
                </a:lnTo>
                <a:lnTo>
                  <a:pt x="72760" y="34440"/>
                </a:lnTo>
                <a:lnTo>
                  <a:pt x="72800" y="34570"/>
                </a:lnTo>
                <a:lnTo>
                  <a:pt x="72790" y="34610"/>
                </a:lnTo>
                <a:lnTo>
                  <a:pt x="72760" y="34660"/>
                </a:lnTo>
                <a:lnTo>
                  <a:pt x="72710" y="34680"/>
                </a:lnTo>
                <a:lnTo>
                  <a:pt x="72640" y="34700"/>
                </a:lnTo>
                <a:lnTo>
                  <a:pt x="72570" y="34730"/>
                </a:lnTo>
                <a:lnTo>
                  <a:pt x="72520" y="34800"/>
                </a:lnTo>
                <a:lnTo>
                  <a:pt x="72400" y="35010"/>
                </a:lnTo>
                <a:lnTo>
                  <a:pt x="72320" y="35080"/>
                </a:lnTo>
                <a:lnTo>
                  <a:pt x="71670" y="35550"/>
                </a:lnTo>
                <a:lnTo>
                  <a:pt x="71600" y="35660"/>
                </a:lnTo>
                <a:lnTo>
                  <a:pt x="71570" y="35740"/>
                </a:lnTo>
                <a:lnTo>
                  <a:pt x="71630" y="35890"/>
                </a:lnTo>
                <a:lnTo>
                  <a:pt x="71630" y="36000"/>
                </a:lnTo>
                <a:lnTo>
                  <a:pt x="71600" y="36170"/>
                </a:lnTo>
                <a:lnTo>
                  <a:pt x="71580" y="36280"/>
                </a:lnTo>
                <a:lnTo>
                  <a:pt x="71580" y="36370"/>
                </a:lnTo>
                <a:lnTo>
                  <a:pt x="71590" y="36450"/>
                </a:lnTo>
                <a:lnTo>
                  <a:pt x="71600" y="36540"/>
                </a:lnTo>
                <a:lnTo>
                  <a:pt x="71580" y="36650"/>
                </a:lnTo>
                <a:lnTo>
                  <a:pt x="71530" y="36720"/>
                </a:lnTo>
                <a:lnTo>
                  <a:pt x="71470" y="36760"/>
                </a:lnTo>
                <a:lnTo>
                  <a:pt x="70870" y="36970"/>
                </a:lnTo>
                <a:lnTo>
                  <a:pt x="70810" y="36980"/>
                </a:lnTo>
                <a:lnTo>
                  <a:pt x="70740" y="36980"/>
                </a:lnTo>
                <a:lnTo>
                  <a:pt x="70680" y="36950"/>
                </a:lnTo>
                <a:lnTo>
                  <a:pt x="70340" y="36750"/>
                </a:lnTo>
                <a:lnTo>
                  <a:pt x="70230" y="36750"/>
                </a:lnTo>
                <a:lnTo>
                  <a:pt x="70130" y="36790"/>
                </a:lnTo>
                <a:lnTo>
                  <a:pt x="69990" y="36820"/>
                </a:lnTo>
                <a:lnTo>
                  <a:pt x="69920" y="36820"/>
                </a:lnTo>
                <a:lnTo>
                  <a:pt x="69850" y="36850"/>
                </a:lnTo>
                <a:lnTo>
                  <a:pt x="69800" y="36900"/>
                </a:lnTo>
                <a:lnTo>
                  <a:pt x="69760" y="36970"/>
                </a:lnTo>
                <a:lnTo>
                  <a:pt x="69560" y="37430"/>
                </a:lnTo>
                <a:lnTo>
                  <a:pt x="69540" y="37500"/>
                </a:lnTo>
                <a:lnTo>
                  <a:pt x="69500" y="37530"/>
                </a:lnTo>
                <a:lnTo>
                  <a:pt x="69460" y="37560"/>
                </a:lnTo>
                <a:lnTo>
                  <a:pt x="69410" y="37550"/>
                </a:lnTo>
                <a:lnTo>
                  <a:pt x="69380" y="37480"/>
                </a:lnTo>
                <a:lnTo>
                  <a:pt x="69340" y="37440"/>
                </a:lnTo>
                <a:lnTo>
                  <a:pt x="69290" y="37430"/>
                </a:lnTo>
                <a:lnTo>
                  <a:pt x="69240" y="37460"/>
                </a:lnTo>
                <a:lnTo>
                  <a:pt x="69060" y="37600"/>
                </a:lnTo>
                <a:lnTo>
                  <a:pt x="69000" y="37610"/>
                </a:lnTo>
                <a:lnTo>
                  <a:pt x="68950" y="37590"/>
                </a:lnTo>
                <a:lnTo>
                  <a:pt x="68910" y="37500"/>
                </a:lnTo>
                <a:lnTo>
                  <a:pt x="68890" y="37370"/>
                </a:lnTo>
                <a:lnTo>
                  <a:pt x="68870" y="37330"/>
                </a:lnTo>
                <a:lnTo>
                  <a:pt x="68840" y="37300"/>
                </a:lnTo>
                <a:lnTo>
                  <a:pt x="68770" y="37270"/>
                </a:lnTo>
                <a:lnTo>
                  <a:pt x="68610" y="37180"/>
                </a:lnTo>
                <a:lnTo>
                  <a:pt x="68500" y="37080"/>
                </a:lnTo>
                <a:lnTo>
                  <a:pt x="68440" y="37010"/>
                </a:lnTo>
                <a:lnTo>
                  <a:pt x="68420" y="36950"/>
                </a:lnTo>
                <a:lnTo>
                  <a:pt x="68420" y="36890"/>
                </a:lnTo>
                <a:lnTo>
                  <a:pt x="68400" y="36840"/>
                </a:lnTo>
                <a:lnTo>
                  <a:pt x="68350" y="36800"/>
                </a:lnTo>
                <a:lnTo>
                  <a:pt x="68280" y="36810"/>
                </a:lnTo>
                <a:lnTo>
                  <a:pt x="68240" y="36850"/>
                </a:lnTo>
                <a:lnTo>
                  <a:pt x="68200" y="36900"/>
                </a:lnTo>
                <a:lnTo>
                  <a:pt x="68180" y="36950"/>
                </a:lnTo>
                <a:lnTo>
                  <a:pt x="68140" y="37000"/>
                </a:lnTo>
                <a:lnTo>
                  <a:pt x="68100" y="37040"/>
                </a:lnTo>
                <a:lnTo>
                  <a:pt x="68040" y="37060"/>
                </a:lnTo>
                <a:lnTo>
                  <a:pt x="67980" y="37070"/>
                </a:lnTo>
                <a:lnTo>
                  <a:pt x="67920" y="37060"/>
                </a:lnTo>
                <a:lnTo>
                  <a:pt x="67860" y="37030"/>
                </a:lnTo>
                <a:lnTo>
                  <a:pt x="67740" y="36950"/>
                </a:lnTo>
                <a:lnTo>
                  <a:pt x="67670" y="36890"/>
                </a:lnTo>
                <a:lnTo>
                  <a:pt x="67610" y="36800"/>
                </a:lnTo>
                <a:lnTo>
                  <a:pt x="67510" y="36630"/>
                </a:lnTo>
                <a:lnTo>
                  <a:pt x="67450" y="36550"/>
                </a:lnTo>
                <a:lnTo>
                  <a:pt x="67380" y="36540"/>
                </a:lnTo>
                <a:lnTo>
                  <a:pt x="67340" y="36570"/>
                </a:lnTo>
                <a:lnTo>
                  <a:pt x="67270" y="36670"/>
                </a:lnTo>
                <a:lnTo>
                  <a:pt x="67240" y="36690"/>
                </a:lnTo>
                <a:lnTo>
                  <a:pt x="67190" y="36710"/>
                </a:lnTo>
                <a:lnTo>
                  <a:pt x="67130" y="36700"/>
                </a:lnTo>
                <a:lnTo>
                  <a:pt x="67070" y="36650"/>
                </a:lnTo>
                <a:lnTo>
                  <a:pt x="67020" y="36530"/>
                </a:lnTo>
                <a:lnTo>
                  <a:pt x="67000" y="36450"/>
                </a:lnTo>
                <a:lnTo>
                  <a:pt x="66960" y="36180"/>
                </a:lnTo>
                <a:lnTo>
                  <a:pt x="66960" y="36130"/>
                </a:lnTo>
                <a:lnTo>
                  <a:pt x="66960" y="36120"/>
                </a:lnTo>
                <a:lnTo>
                  <a:pt x="66910" y="36050"/>
                </a:lnTo>
                <a:lnTo>
                  <a:pt x="66850" y="35980"/>
                </a:lnTo>
                <a:lnTo>
                  <a:pt x="66820" y="35910"/>
                </a:lnTo>
                <a:lnTo>
                  <a:pt x="66830" y="35830"/>
                </a:lnTo>
                <a:lnTo>
                  <a:pt x="66870" y="35790"/>
                </a:lnTo>
                <a:lnTo>
                  <a:pt x="66930" y="35770"/>
                </a:lnTo>
                <a:lnTo>
                  <a:pt x="67050" y="35760"/>
                </a:lnTo>
                <a:lnTo>
                  <a:pt x="67110" y="35750"/>
                </a:lnTo>
                <a:lnTo>
                  <a:pt x="67160" y="35710"/>
                </a:lnTo>
                <a:lnTo>
                  <a:pt x="67180" y="35660"/>
                </a:lnTo>
                <a:lnTo>
                  <a:pt x="67180" y="35600"/>
                </a:lnTo>
                <a:lnTo>
                  <a:pt x="67160" y="35540"/>
                </a:lnTo>
                <a:lnTo>
                  <a:pt x="67040" y="35280"/>
                </a:lnTo>
                <a:lnTo>
                  <a:pt x="66910" y="35050"/>
                </a:lnTo>
                <a:lnTo>
                  <a:pt x="66590" y="34640"/>
                </a:lnTo>
                <a:lnTo>
                  <a:pt x="66520" y="34630"/>
                </a:lnTo>
                <a:lnTo>
                  <a:pt x="66490" y="34660"/>
                </a:lnTo>
                <a:lnTo>
                  <a:pt x="66440" y="34750"/>
                </a:lnTo>
                <a:lnTo>
                  <a:pt x="66400" y="34780"/>
                </a:lnTo>
                <a:lnTo>
                  <a:pt x="66350" y="34780"/>
                </a:lnTo>
                <a:lnTo>
                  <a:pt x="66310" y="34740"/>
                </a:lnTo>
                <a:lnTo>
                  <a:pt x="66270" y="34660"/>
                </a:lnTo>
                <a:lnTo>
                  <a:pt x="66280" y="34590"/>
                </a:lnTo>
                <a:lnTo>
                  <a:pt x="66300" y="34530"/>
                </a:lnTo>
                <a:lnTo>
                  <a:pt x="66360" y="34420"/>
                </a:lnTo>
                <a:lnTo>
                  <a:pt x="66380" y="34380"/>
                </a:lnTo>
                <a:lnTo>
                  <a:pt x="66380" y="34340"/>
                </a:lnTo>
                <a:lnTo>
                  <a:pt x="66350" y="34300"/>
                </a:lnTo>
                <a:lnTo>
                  <a:pt x="66300" y="34250"/>
                </a:lnTo>
                <a:lnTo>
                  <a:pt x="66080" y="34170"/>
                </a:lnTo>
                <a:lnTo>
                  <a:pt x="66010" y="34130"/>
                </a:lnTo>
                <a:lnTo>
                  <a:pt x="65990" y="34060"/>
                </a:lnTo>
                <a:lnTo>
                  <a:pt x="66050" y="33960"/>
                </a:lnTo>
                <a:lnTo>
                  <a:pt x="66030" y="33900"/>
                </a:lnTo>
                <a:lnTo>
                  <a:pt x="65960" y="33850"/>
                </a:lnTo>
                <a:lnTo>
                  <a:pt x="65580" y="33770"/>
                </a:lnTo>
                <a:lnTo>
                  <a:pt x="65380" y="33620"/>
                </a:lnTo>
                <a:lnTo>
                  <a:pt x="65200" y="33720"/>
                </a:lnTo>
                <a:lnTo>
                  <a:pt x="65130" y="33740"/>
                </a:lnTo>
                <a:lnTo>
                  <a:pt x="65030" y="33740"/>
                </a:lnTo>
                <a:lnTo>
                  <a:pt x="64830" y="33680"/>
                </a:lnTo>
                <a:lnTo>
                  <a:pt x="64750" y="33680"/>
                </a:lnTo>
                <a:lnTo>
                  <a:pt x="64660" y="33720"/>
                </a:lnTo>
                <a:lnTo>
                  <a:pt x="64540" y="33840"/>
                </a:lnTo>
                <a:lnTo>
                  <a:pt x="64510" y="33920"/>
                </a:lnTo>
                <a:lnTo>
                  <a:pt x="64510" y="34000"/>
                </a:lnTo>
                <a:lnTo>
                  <a:pt x="64520" y="34060"/>
                </a:lnTo>
                <a:lnTo>
                  <a:pt x="64480" y="34100"/>
                </a:lnTo>
                <a:lnTo>
                  <a:pt x="64410" y="34140"/>
                </a:lnTo>
                <a:lnTo>
                  <a:pt x="63070" y="34320"/>
                </a:lnTo>
                <a:lnTo>
                  <a:pt x="62840" y="34520"/>
                </a:lnTo>
                <a:lnTo>
                  <a:pt x="62770" y="34520"/>
                </a:lnTo>
                <a:lnTo>
                  <a:pt x="62710" y="34490"/>
                </a:lnTo>
                <a:lnTo>
                  <a:pt x="62640" y="34420"/>
                </a:lnTo>
                <a:lnTo>
                  <a:pt x="62530" y="34280"/>
                </a:lnTo>
                <a:lnTo>
                  <a:pt x="62440" y="34110"/>
                </a:lnTo>
                <a:lnTo>
                  <a:pt x="62400" y="34070"/>
                </a:lnTo>
                <a:lnTo>
                  <a:pt x="62370" y="34090"/>
                </a:lnTo>
                <a:lnTo>
                  <a:pt x="62360" y="34140"/>
                </a:lnTo>
                <a:lnTo>
                  <a:pt x="62360" y="34190"/>
                </a:lnTo>
                <a:lnTo>
                  <a:pt x="62360" y="34250"/>
                </a:lnTo>
                <a:lnTo>
                  <a:pt x="62360" y="34310"/>
                </a:lnTo>
                <a:lnTo>
                  <a:pt x="62350" y="34360"/>
                </a:lnTo>
                <a:lnTo>
                  <a:pt x="62310" y="34380"/>
                </a:lnTo>
                <a:lnTo>
                  <a:pt x="62260" y="34360"/>
                </a:lnTo>
                <a:lnTo>
                  <a:pt x="62200" y="34300"/>
                </a:lnTo>
                <a:lnTo>
                  <a:pt x="62140" y="34250"/>
                </a:lnTo>
                <a:lnTo>
                  <a:pt x="62060" y="34240"/>
                </a:lnTo>
                <a:lnTo>
                  <a:pt x="62000" y="34280"/>
                </a:lnTo>
                <a:lnTo>
                  <a:pt x="61960" y="34320"/>
                </a:lnTo>
                <a:lnTo>
                  <a:pt x="61930" y="34380"/>
                </a:lnTo>
                <a:lnTo>
                  <a:pt x="61900" y="34420"/>
                </a:lnTo>
                <a:lnTo>
                  <a:pt x="61840" y="34440"/>
                </a:lnTo>
                <a:lnTo>
                  <a:pt x="61780" y="34450"/>
                </a:lnTo>
                <a:lnTo>
                  <a:pt x="61650" y="34440"/>
                </a:lnTo>
                <a:lnTo>
                  <a:pt x="61530" y="34400"/>
                </a:lnTo>
                <a:lnTo>
                  <a:pt x="61470" y="34390"/>
                </a:lnTo>
                <a:lnTo>
                  <a:pt x="61420" y="34410"/>
                </a:lnTo>
                <a:lnTo>
                  <a:pt x="61340" y="34500"/>
                </a:lnTo>
                <a:lnTo>
                  <a:pt x="61290" y="34530"/>
                </a:lnTo>
                <a:lnTo>
                  <a:pt x="61230" y="34540"/>
                </a:lnTo>
                <a:lnTo>
                  <a:pt x="61180" y="34520"/>
                </a:lnTo>
                <a:lnTo>
                  <a:pt x="61080" y="34470"/>
                </a:lnTo>
                <a:lnTo>
                  <a:pt x="61040" y="34460"/>
                </a:lnTo>
                <a:lnTo>
                  <a:pt x="61000" y="34450"/>
                </a:lnTo>
                <a:lnTo>
                  <a:pt x="60760" y="34480"/>
                </a:lnTo>
                <a:lnTo>
                  <a:pt x="60590" y="34460"/>
                </a:lnTo>
                <a:lnTo>
                  <a:pt x="60540" y="34430"/>
                </a:lnTo>
                <a:lnTo>
                  <a:pt x="60490" y="34380"/>
                </a:lnTo>
                <a:lnTo>
                  <a:pt x="60460" y="34300"/>
                </a:lnTo>
                <a:lnTo>
                  <a:pt x="60460" y="34230"/>
                </a:lnTo>
                <a:lnTo>
                  <a:pt x="60470" y="34040"/>
                </a:lnTo>
                <a:lnTo>
                  <a:pt x="60460" y="33990"/>
                </a:lnTo>
                <a:lnTo>
                  <a:pt x="60430" y="33950"/>
                </a:lnTo>
                <a:lnTo>
                  <a:pt x="60360" y="33940"/>
                </a:lnTo>
                <a:lnTo>
                  <a:pt x="60240" y="33980"/>
                </a:lnTo>
                <a:lnTo>
                  <a:pt x="60180" y="33980"/>
                </a:lnTo>
                <a:lnTo>
                  <a:pt x="60060" y="33910"/>
                </a:lnTo>
                <a:lnTo>
                  <a:pt x="60010" y="33880"/>
                </a:lnTo>
                <a:lnTo>
                  <a:pt x="60000" y="33830"/>
                </a:lnTo>
                <a:lnTo>
                  <a:pt x="60010" y="33810"/>
                </a:lnTo>
                <a:lnTo>
                  <a:pt x="60040" y="33780"/>
                </a:lnTo>
                <a:lnTo>
                  <a:pt x="60140" y="33760"/>
                </a:lnTo>
                <a:lnTo>
                  <a:pt x="60180" y="33730"/>
                </a:lnTo>
                <a:lnTo>
                  <a:pt x="60180" y="33680"/>
                </a:lnTo>
                <a:lnTo>
                  <a:pt x="60150" y="33620"/>
                </a:lnTo>
                <a:lnTo>
                  <a:pt x="59710" y="32850"/>
                </a:lnTo>
                <a:lnTo>
                  <a:pt x="59610" y="32710"/>
                </a:lnTo>
                <a:lnTo>
                  <a:pt x="59520" y="32630"/>
                </a:lnTo>
                <a:lnTo>
                  <a:pt x="59490" y="32560"/>
                </a:lnTo>
                <a:lnTo>
                  <a:pt x="59470" y="32490"/>
                </a:lnTo>
                <a:lnTo>
                  <a:pt x="59450" y="32420"/>
                </a:lnTo>
                <a:lnTo>
                  <a:pt x="59400" y="32360"/>
                </a:lnTo>
                <a:lnTo>
                  <a:pt x="59310" y="32320"/>
                </a:lnTo>
                <a:lnTo>
                  <a:pt x="59250" y="32330"/>
                </a:lnTo>
                <a:lnTo>
                  <a:pt x="59220" y="32380"/>
                </a:lnTo>
                <a:lnTo>
                  <a:pt x="59210" y="32430"/>
                </a:lnTo>
                <a:lnTo>
                  <a:pt x="59180" y="32470"/>
                </a:lnTo>
                <a:lnTo>
                  <a:pt x="59070" y="32500"/>
                </a:lnTo>
                <a:lnTo>
                  <a:pt x="58990" y="32490"/>
                </a:lnTo>
                <a:lnTo>
                  <a:pt x="58880" y="32420"/>
                </a:lnTo>
                <a:lnTo>
                  <a:pt x="58690" y="32250"/>
                </a:lnTo>
                <a:lnTo>
                  <a:pt x="58470" y="32140"/>
                </a:lnTo>
                <a:lnTo>
                  <a:pt x="58470" y="32080"/>
                </a:lnTo>
                <a:lnTo>
                  <a:pt x="58500" y="32020"/>
                </a:lnTo>
                <a:lnTo>
                  <a:pt x="58610" y="31920"/>
                </a:lnTo>
                <a:lnTo>
                  <a:pt x="58650" y="31860"/>
                </a:lnTo>
                <a:lnTo>
                  <a:pt x="58660" y="31810"/>
                </a:lnTo>
                <a:lnTo>
                  <a:pt x="58660" y="31750"/>
                </a:lnTo>
                <a:lnTo>
                  <a:pt x="58630" y="31610"/>
                </a:lnTo>
                <a:lnTo>
                  <a:pt x="58620" y="31560"/>
                </a:lnTo>
                <a:lnTo>
                  <a:pt x="58630" y="31490"/>
                </a:lnTo>
                <a:lnTo>
                  <a:pt x="58620" y="31430"/>
                </a:lnTo>
                <a:lnTo>
                  <a:pt x="58580" y="31340"/>
                </a:lnTo>
                <a:lnTo>
                  <a:pt x="58500" y="31220"/>
                </a:lnTo>
                <a:lnTo>
                  <a:pt x="58100" y="30680"/>
                </a:lnTo>
                <a:lnTo>
                  <a:pt x="58020" y="30600"/>
                </a:lnTo>
                <a:lnTo>
                  <a:pt x="57920" y="30510"/>
                </a:lnTo>
                <a:lnTo>
                  <a:pt x="57720" y="30400"/>
                </a:lnTo>
                <a:lnTo>
                  <a:pt x="57620" y="30390"/>
                </a:lnTo>
                <a:lnTo>
                  <a:pt x="57510" y="30420"/>
                </a:lnTo>
                <a:lnTo>
                  <a:pt x="57470" y="30390"/>
                </a:lnTo>
                <a:lnTo>
                  <a:pt x="57450" y="30290"/>
                </a:lnTo>
                <a:lnTo>
                  <a:pt x="57440" y="30210"/>
                </a:lnTo>
                <a:lnTo>
                  <a:pt x="57420" y="30090"/>
                </a:lnTo>
                <a:lnTo>
                  <a:pt x="57310" y="30000"/>
                </a:lnTo>
                <a:lnTo>
                  <a:pt x="57290" y="29910"/>
                </a:lnTo>
                <a:lnTo>
                  <a:pt x="57310" y="29800"/>
                </a:lnTo>
                <a:lnTo>
                  <a:pt x="57340" y="29690"/>
                </a:lnTo>
                <a:lnTo>
                  <a:pt x="57350" y="29640"/>
                </a:lnTo>
                <a:lnTo>
                  <a:pt x="57350" y="29610"/>
                </a:lnTo>
                <a:lnTo>
                  <a:pt x="57280" y="29470"/>
                </a:lnTo>
                <a:lnTo>
                  <a:pt x="57290" y="29410"/>
                </a:lnTo>
                <a:lnTo>
                  <a:pt x="57320" y="29350"/>
                </a:lnTo>
                <a:lnTo>
                  <a:pt x="57450" y="29240"/>
                </a:lnTo>
                <a:lnTo>
                  <a:pt x="57470" y="29190"/>
                </a:lnTo>
                <a:lnTo>
                  <a:pt x="57460" y="29160"/>
                </a:lnTo>
                <a:lnTo>
                  <a:pt x="57400" y="29050"/>
                </a:lnTo>
                <a:lnTo>
                  <a:pt x="57370" y="28990"/>
                </a:lnTo>
                <a:lnTo>
                  <a:pt x="57380" y="28940"/>
                </a:lnTo>
                <a:lnTo>
                  <a:pt x="57410" y="28920"/>
                </a:lnTo>
                <a:lnTo>
                  <a:pt x="57510" y="28890"/>
                </a:lnTo>
                <a:lnTo>
                  <a:pt x="57580" y="28890"/>
                </a:lnTo>
                <a:lnTo>
                  <a:pt x="57660" y="28860"/>
                </a:lnTo>
                <a:lnTo>
                  <a:pt x="57720" y="28800"/>
                </a:lnTo>
                <a:lnTo>
                  <a:pt x="57770" y="28690"/>
                </a:lnTo>
                <a:lnTo>
                  <a:pt x="57810" y="28520"/>
                </a:lnTo>
                <a:lnTo>
                  <a:pt x="57920" y="28350"/>
                </a:lnTo>
                <a:lnTo>
                  <a:pt x="58190" y="28110"/>
                </a:lnTo>
                <a:lnTo>
                  <a:pt x="58060" y="27930"/>
                </a:lnTo>
                <a:lnTo>
                  <a:pt x="58010" y="27850"/>
                </a:lnTo>
                <a:lnTo>
                  <a:pt x="57970" y="27830"/>
                </a:lnTo>
                <a:lnTo>
                  <a:pt x="57930" y="27830"/>
                </a:lnTo>
                <a:lnTo>
                  <a:pt x="57820" y="27870"/>
                </a:lnTo>
                <a:lnTo>
                  <a:pt x="57760" y="27880"/>
                </a:lnTo>
                <a:lnTo>
                  <a:pt x="57710" y="27840"/>
                </a:lnTo>
                <a:lnTo>
                  <a:pt x="57690" y="27770"/>
                </a:lnTo>
                <a:lnTo>
                  <a:pt x="57680" y="27660"/>
                </a:lnTo>
                <a:lnTo>
                  <a:pt x="57730" y="27440"/>
                </a:lnTo>
                <a:lnTo>
                  <a:pt x="57720" y="27340"/>
                </a:lnTo>
                <a:lnTo>
                  <a:pt x="57690" y="27190"/>
                </a:lnTo>
                <a:lnTo>
                  <a:pt x="57680" y="27130"/>
                </a:lnTo>
                <a:lnTo>
                  <a:pt x="57660" y="27070"/>
                </a:lnTo>
                <a:lnTo>
                  <a:pt x="57630" y="27020"/>
                </a:lnTo>
                <a:lnTo>
                  <a:pt x="57580" y="26980"/>
                </a:lnTo>
                <a:lnTo>
                  <a:pt x="57530" y="26940"/>
                </a:lnTo>
                <a:lnTo>
                  <a:pt x="57500" y="26870"/>
                </a:lnTo>
                <a:lnTo>
                  <a:pt x="57480" y="26840"/>
                </a:lnTo>
                <a:lnTo>
                  <a:pt x="57470" y="26830"/>
                </a:lnTo>
                <a:lnTo>
                  <a:pt x="57440" y="26830"/>
                </a:lnTo>
                <a:lnTo>
                  <a:pt x="57370" y="26840"/>
                </a:lnTo>
                <a:lnTo>
                  <a:pt x="57330" y="26830"/>
                </a:lnTo>
                <a:lnTo>
                  <a:pt x="57330" y="26820"/>
                </a:lnTo>
                <a:lnTo>
                  <a:pt x="57310" y="26800"/>
                </a:lnTo>
                <a:lnTo>
                  <a:pt x="57310" y="26740"/>
                </a:lnTo>
                <a:lnTo>
                  <a:pt x="57330" y="26640"/>
                </a:lnTo>
                <a:lnTo>
                  <a:pt x="57380" y="26570"/>
                </a:lnTo>
                <a:lnTo>
                  <a:pt x="57460" y="26500"/>
                </a:lnTo>
                <a:lnTo>
                  <a:pt x="57500" y="26450"/>
                </a:lnTo>
                <a:lnTo>
                  <a:pt x="57490" y="26400"/>
                </a:lnTo>
                <a:lnTo>
                  <a:pt x="57410" y="26330"/>
                </a:lnTo>
                <a:lnTo>
                  <a:pt x="57380" y="26280"/>
                </a:lnTo>
                <a:lnTo>
                  <a:pt x="57400" y="26240"/>
                </a:lnTo>
                <a:lnTo>
                  <a:pt x="57470" y="26220"/>
                </a:lnTo>
                <a:lnTo>
                  <a:pt x="57680" y="26220"/>
                </a:lnTo>
                <a:lnTo>
                  <a:pt x="57740" y="26200"/>
                </a:lnTo>
                <a:lnTo>
                  <a:pt x="57780" y="26150"/>
                </a:lnTo>
                <a:lnTo>
                  <a:pt x="57810" y="26090"/>
                </a:lnTo>
                <a:lnTo>
                  <a:pt x="57820" y="25890"/>
                </a:lnTo>
                <a:lnTo>
                  <a:pt x="57910" y="25690"/>
                </a:lnTo>
                <a:lnTo>
                  <a:pt x="57980" y="25570"/>
                </a:lnTo>
                <a:lnTo>
                  <a:pt x="58030" y="25490"/>
                </a:lnTo>
                <a:lnTo>
                  <a:pt x="58420" y="25110"/>
                </a:lnTo>
                <a:lnTo>
                  <a:pt x="58470" y="25030"/>
                </a:lnTo>
                <a:lnTo>
                  <a:pt x="58490" y="24940"/>
                </a:lnTo>
                <a:lnTo>
                  <a:pt x="58520" y="24870"/>
                </a:lnTo>
                <a:lnTo>
                  <a:pt x="58590" y="24800"/>
                </a:lnTo>
                <a:lnTo>
                  <a:pt x="58700" y="24730"/>
                </a:lnTo>
                <a:lnTo>
                  <a:pt x="58770" y="24600"/>
                </a:lnTo>
                <a:lnTo>
                  <a:pt x="58880" y="24490"/>
                </a:lnTo>
                <a:lnTo>
                  <a:pt x="58940" y="24450"/>
                </a:lnTo>
                <a:lnTo>
                  <a:pt x="58990" y="24400"/>
                </a:lnTo>
                <a:lnTo>
                  <a:pt x="59020" y="24340"/>
                </a:lnTo>
                <a:lnTo>
                  <a:pt x="59020" y="24250"/>
                </a:lnTo>
                <a:lnTo>
                  <a:pt x="58980" y="24200"/>
                </a:lnTo>
                <a:lnTo>
                  <a:pt x="58930" y="24170"/>
                </a:lnTo>
                <a:lnTo>
                  <a:pt x="58870" y="24160"/>
                </a:lnTo>
                <a:lnTo>
                  <a:pt x="58810" y="24160"/>
                </a:lnTo>
                <a:lnTo>
                  <a:pt x="58610" y="24180"/>
                </a:lnTo>
                <a:lnTo>
                  <a:pt x="58550" y="24170"/>
                </a:lnTo>
                <a:lnTo>
                  <a:pt x="58500" y="24130"/>
                </a:lnTo>
                <a:lnTo>
                  <a:pt x="58490" y="24090"/>
                </a:lnTo>
                <a:lnTo>
                  <a:pt x="58480" y="24060"/>
                </a:lnTo>
                <a:lnTo>
                  <a:pt x="58480" y="24010"/>
                </a:lnTo>
                <a:lnTo>
                  <a:pt x="58480" y="23970"/>
                </a:lnTo>
                <a:lnTo>
                  <a:pt x="58500" y="23910"/>
                </a:lnTo>
                <a:lnTo>
                  <a:pt x="58590" y="23850"/>
                </a:lnTo>
                <a:lnTo>
                  <a:pt x="58630" y="23810"/>
                </a:lnTo>
                <a:lnTo>
                  <a:pt x="58690" y="23730"/>
                </a:lnTo>
                <a:lnTo>
                  <a:pt x="58740" y="23630"/>
                </a:lnTo>
                <a:lnTo>
                  <a:pt x="58760" y="23550"/>
                </a:lnTo>
                <a:lnTo>
                  <a:pt x="58760" y="23480"/>
                </a:lnTo>
                <a:lnTo>
                  <a:pt x="58730" y="23350"/>
                </a:lnTo>
                <a:lnTo>
                  <a:pt x="58720" y="23290"/>
                </a:lnTo>
                <a:lnTo>
                  <a:pt x="58730" y="23230"/>
                </a:lnTo>
                <a:lnTo>
                  <a:pt x="58740" y="23170"/>
                </a:lnTo>
                <a:lnTo>
                  <a:pt x="58760" y="23130"/>
                </a:lnTo>
                <a:lnTo>
                  <a:pt x="58800" y="23100"/>
                </a:lnTo>
                <a:lnTo>
                  <a:pt x="58880" y="23060"/>
                </a:lnTo>
                <a:lnTo>
                  <a:pt x="58950" y="23050"/>
                </a:lnTo>
                <a:lnTo>
                  <a:pt x="59210" y="23100"/>
                </a:lnTo>
                <a:lnTo>
                  <a:pt x="59280" y="23090"/>
                </a:lnTo>
                <a:lnTo>
                  <a:pt x="59350" y="23070"/>
                </a:lnTo>
                <a:lnTo>
                  <a:pt x="59410" y="23030"/>
                </a:lnTo>
                <a:lnTo>
                  <a:pt x="59460" y="22960"/>
                </a:lnTo>
                <a:lnTo>
                  <a:pt x="59490" y="22880"/>
                </a:lnTo>
                <a:lnTo>
                  <a:pt x="59480" y="22830"/>
                </a:lnTo>
                <a:lnTo>
                  <a:pt x="59460" y="22790"/>
                </a:lnTo>
                <a:lnTo>
                  <a:pt x="59350" y="22730"/>
                </a:lnTo>
                <a:lnTo>
                  <a:pt x="59300" y="22680"/>
                </a:lnTo>
                <a:lnTo>
                  <a:pt x="59270" y="22620"/>
                </a:lnTo>
                <a:lnTo>
                  <a:pt x="59230" y="22580"/>
                </a:lnTo>
                <a:lnTo>
                  <a:pt x="59180" y="22550"/>
                </a:lnTo>
                <a:lnTo>
                  <a:pt x="59130" y="22550"/>
                </a:lnTo>
                <a:lnTo>
                  <a:pt x="59070" y="22540"/>
                </a:lnTo>
                <a:lnTo>
                  <a:pt x="59050" y="22500"/>
                </a:lnTo>
                <a:lnTo>
                  <a:pt x="59030" y="22440"/>
                </a:lnTo>
                <a:lnTo>
                  <a:pt x="59020" y="22380"/>
                </a:lnTo>
                <a:lnTo>
                  <a:pt x="59000" y="21970"/>
                </a:lnTo>
                <a:lnTo>
                  <a:pt x="58990" y="21900"/>
                </a:lnTo>
                <a:lnTo>
                  <a:pt x="58970" y="21830"/>
                </a:lnTo>
                <a:lnTo>
                  <a:pt x="58900" y="21690"/>
                </a:lnTo>
                <a:lnTo>
                  <a:pt x="58890" y="21620"/>
                </a:lnTo>
                <a:lnTo>
                  <a:pt x="59000" y="21530"/>
                </a:lnTo>
                <a:lnTo>
                  <a:pt x="59220" y="21410"/>
                </a:lnTo>
                <a:lnTo>
                  <a:pt x="59740" y="21260"/>
                </a:lnTo>
                <a:lnTo>
                  <a:pt x="60130" y="21210"/>
                </a:lnTo>
                <a:lnTo>
                  <a:pt x="60170" y="21190"/>
                </a:lnTo>
                <a:lnTo>
                  <a:pt x="60190" y="21150"/>
                </a:lnTo>
                <a:lnTo>
                  <a:pt x="60190" y="21090"/>
                </a:lnTo>
                <a:lnTo>
                  <a:pt x="60180" y="21030"/>
                </a:lnTo>
                <a:lnTo>
                  <a:pt x="60180" y="20970"/>
                </a:lnTo>
                <a:lnTo>
                  <a:pt x="60220" y="20920"/>
                </a:lnTo>
                <a:lnTo>
                  <a:pt x="60300" y="20870"/>
                </a:lnTo>
                <a:lnTo>
                  <a:pt x="60450" y="20870"/>
                </a:lnTo>
                <a:lnTo>
                  <a:pt x="60530" y="20890"/>
                </a:lnTo>
                <a:lnTo>
                  <a:pt x="60590" y="20920"/>
                </a:lnTo>
                <a:lnTo>
                  <a:pt x="60770" y="21040"/>
                </a:lnTo>
                <a:lnTo>
                  <a:pt x="60830" y="21050"/>
                </a:lnTo>
                <a:lnTo>
                  <a:pt x="60890" y="21040"/>
                </a:lnTo>
                <a:lnTo>
                  <a:pt x="60960" y="20990"/>
                </a:lnTo>
                <a:lnTo>
                  <a:pt x="61030" y="20970"/>
                </a:lnTo>
                <a:lnTo>
                  <a:pt x="61080" y="20980"/>
                </a:lnTo>
                <a:lnTo>
                  <a:pt x="61190" y="21060"/>
                </a:lnTo>
                <a:lnTo>
                  <a:pt x="61250" y="21080"/>
                </a:lnTo>
                <a:lnTo>
                  <a:pt x="61310" y="21060"/>
                </a:lnTo>
                <a:lnTo>
                  <a:pt x="61340" y="21010"/>
                </a:lnTo>
                <a:lnTo>
                  <a:pt x="61370" y="20930"/>
                </a:lnTo>
                <a:lnTo>
                  <a:pt x="61390" y="20860"/>
                </a:lnTo>
                <a:lnTo>
                  <a:pt x="61400" y="20620"/>
                </a:lnTo>
                <a:lnTo>
                  <a:pt x="61350" y="20490"/>
                </a:lnTo>
                <a:lnTo>
                  <a:pt x="61260" y="20440"/>
                </a:lnTo>
                <a:lnTo>
                  <a:pt x="61290" y="20370"/>
                </a:lnTo>
                <a:lnTo>
                  <a:pt x="61320" y="20310"/>
                </a:lnTo>
                <a:lnTo>
                  <a:pt x="61380" y="20270"/>
                </a:lnTo>
                <a:lnTo>
                  <a:pt x="61500" y="20240"/>
                </a:lnTo>
                <a:lnTo>
                  <a:pt x="61470" y="20130"/>
                </a:lnTo>
                <a:lnTo>
                  <a:pt x="61350" y="19940"/>
                </a:lnTo>
                <a:lnTo>
                  <a:pt x="61320" y="19860"/>
                </a:lnTo>
                <a:lnTo>
                  <a:pt x="61310" y="19780"/>
                </a:lnTo>
                <a:lnTo>
                  <a:pt x="61350" y="19690"/>
                </a:lnTo>
                <a:lnTo>
                  <a:pt x="61470" y="19590"/>
                </a:lnTo>
                <a:lnTo>
                  <a:pt x="61500" y="19530"/>
                </a:lnTo>
                <a:lnTo>
                  <a:pt x="61490" y="19430"/>
                </a:lnTo>
                <a:lnTo>
                  <a:pt x="61460" y="19340"/>
                </a:lnTo>
                <a:lnTo>
                  <a:pt x="61460" y="19270"/>
                </a:lnTo>
                <a:lnTo>
                  <a:pt x="61490" y="19180"/>
                </a:lnTo>
                <a:lnTo>
                  <a:pt x="61510" y="19100"/>
                </a:lnTo>
                <a:lnTo>
                  <a:pt x="61490" y="19010"/>
                </a:lnTo>
                <a:lnTo>
                  <a:pt x="61460" y="18940"/>
                </a:lnTo>
                <a:lnTo>
                  <a:pt x="61430" y="18880"/>
                </a:lnTo>
                <a:lnTo>
                  <a:pt x="61410" y="18750"/>
                </a:lnTo>
                <a:lnTo>
                  <a:pt x="61360" y="18610"/>
                </a:lnTo>
                <a:lnTo>
                  <a:pt x="61340" y="18540"/>
                </a:lnTo>
                <a:lnTo>
                  <a:pt x="61390" y="18470"/>
                </a:lnTo>
                <a:lnTo>
                  <a:pt x="61450" y="18430"/>
                </a:lnTo>
                <a:lnTo>
                  <a:pt x="61510" y="18410"/>
                </a:lnTo>
                <a:lnTo>
                  <a:pt x="61640" y="18420"/>
                </a:lnTo>
                <a:lnTo>
                  <a:pt x="61710" y="18390"/>
                </a:lnTo>
                <a:lnTo>
                  <a:pt x="61780" y="18320"/>
                </a:lnTo>
                <a:lnTo>
                  <a:pt x="61860" y="18170"/>
                </a:lnTo>
                <a:lnTo>
                  <a:pt x="61930" y="18080"/>
                </a:lnTo>
                <a:lnTo>
                  <a:pt x="61990" y="18030"/>
                </a:lnTo>
                <a:lnTo>
                  <a:pt x="62050" y="18000"/>
                </a:lnTo>
                <a:lnTo>
                  <a:pt x="62110" y="17950"/>
                </a:lnTo>
                <a:lnTo>
                  <a:pt x="62200" y="17840"/>
                </a:lnTo>
                <a:lnTo>
                  <a:pt x="62420" y="17640"/>
                </a:lnTo>
                <a:lnTo>
                  <a:pt x="62480" y="17570"/>
                </a:lnTo>
                <a:lnTo>
                  <a:pt x="62510" y="17480"/>
                </a:lnTo>
                <a:lnTo>
                  <a:pt x="62510" y="17350"/>
                </a:lnTo>
                <a:lnTo>
                  <a:pt x="62470" y="17240"/>
                </a:lnTo>
                <a:lnTo>
                  <a:pt x="62370" y="17150"/>
                </a:lnTo>
                <a:lnTo>
                  <a:pt x="62350" y="17080"/>
                </a:lnTo>
                <a:lnTo>
                  <a:pt x="62400" y="16750"/>
                </a:lnTo>
                <a:lnTo>
                  <a:pt x="62440" y="16640"/>
                </a:lnTo>
                <a:lnTo>
                  <a:pt x="62530" y="16470"/>
                </a:lnTo>
                <a:lnTo>
                  <a:pt x="62590" y="16350"/>
                </a:lnTo>
                <a:lnTo>
                  <a:pt x="62600" y="16290"/>
                </a:lnTo>
                <a:lnTo>
                  <a:pt x="62600" y="16200"/>
                </a:lnTo>
                <a:lnTo>
                  <a:pt x="62580" y="16100"/>
                </a:lnTo>
                <a:lnTo>
                  <a:pt x="62500" y="15930"/>
                </a:lnTo>
                <a:lnTo>
                  <a:pt x="62440" y="15850"/>
                </a:lnTo>
                <a:lnTo>
                  <a:pt x="62400" y="15750"/>
                </a:lnTo>
                <a:lnTo>
                  <a:pt x="62400" y="15550"/>
                </a:lnTo>
                <a:lnTo>
                  <a:pt x="62390" y="15390"/>
                </a:lnTo>
                <a:lnTo>
                  <a:pt x="62770" y="15340"/>
                </a:lnTo>
                <a:lnTo>
                  <a:pt x="63700" y="15590"/>
                </a:lnTo>
                <a:lnTo>
                  <a:pt x="63750" y="15610"/>
                </a:lnTo>
                <a:lnTo>
                  <a:pt x="63930" y="15570"/>
                </a:lnTo>
                <a:lnTo>
                  <a:pt x="64790" y="15140"/>
                </a:lnTo>
                <a:lnTo>
                  <a:pt x="65050" y="15100"/>
                </a:lnTo>
                <a:lnTo>
                  <a:pt x="65120" y="15060"/>
                </a:lnTo>
                <a:lnTo>
                  <a:pt x="65170" y="14950"/>
                </a:lnTo>
                <a:lnTo>
                  <a:pt x="65220" y="14800"/>
                </a:lnTo>
                <a:lnTo>
                  <a:pt x="65270" y="14490"/>
                </a:lnTo>
                <a:lnTo>
                  <a:pt x="65260" y="14420"/>
                </a:lnTo>
                <a:lnTo>
                  <a:pt x="65240" y="14370"/>
                </a:lnTo>
                <a:lnTo>
                  <a:pt x="65220" y="14320"/>
                </a:lnTo>
                <a:lnTo>
                  <a:pt x="65240" y="14220"/>
                </a:lnTo>
                <a:lnTo>
                  <a:pt x="65270" y="14150"/>
                </a:lnTo>
                <a:lnTo>
                  <a:pt x="65930" y="13480"/>
                </a:lnTo>
                <a:lnTo>
                  <a:pt x="66100" y="13400"/>
                </a:lnTo>
                <a:lnTo>
                  <a:pt x="66130" y="13540"/>
                </a:lnTo>
                <a:lnTo>
                  <a:pt x="66200" y="13570"/>
                </a:lnTo>
                <a:lnTo>
                  <a:pt x="66390" y="13530"/>
                </a:lnTo>
                <a:lnTo>
                  <a:pt x="66450" y="13610"/>
                </a:lnTo>
                <a:lnTo>
                  <a:pt x="66440" y="13780"/>
                </a:lnTo>
                <a:lnTo>
                  <a:pt x="66410" y="13970"/>
                </a:lnTo>
                <a:lnTo>
                  <a:pt x="66390" y="14140"/>
                </a:lnTo>
                <a:lnTo>
                  <a:pt x="66330" y="14070"/>
                </a:lnTo>
                <a:lnTo>
                  <a:pt x="66290" y="14080"/>
                </a:lnTo>
                <a:lnTo>
                  <a:pt x="66170" y="14340"/>
                </a:lnTo>
                <a:lnTo>
                  <a:pt x="66170" y="14420"/>
                </a:lnTo>
                <a:lnTo>
                  <a:pt x="66180" y="14500"/>
                </a:lnTo>
                <a:lnTo>
                  <a:pt x="66170" y="14610"/>
                </a:lnTo>
                <a:lnTo>
                  <a:pt x="65930" y="15200"/>
                </a:lnTo>
                <a:lnTo>
                  <a:pt x="65910" y="15360"/>
                </a:lnTo>
                <a:lnTo>
                  <a:pt x="65990" y="15490"/>
                </a:lnTo>
                <a:lnTo>
                  <a:pt x="66280" y="15610"/>
                </a:lnTo>
                <a:lnTo>
                  <a:pt x="66380" y="15790"/>
                </a:lnTo>
                <a:lnTo>
                  <a:pt x="66390" y="15910"/>
                </a:lnTo>
                <a:lnTo>
                  <a:pt x="66370" y="16000"/>
                </a:lnTo>
                <a:lnTo>
                  <a:pt x="66340" y="16080"/>
                </a:lnTo>
                <a:lnTo>
                  <a:pt x="66310" y="16190"/>
                </a:lnTo>
                <a:lnTo>
                  <a:pt x="66290" y="16240"/>
                </a:lnTo>
                <a:lnTo>
                  <a:pt x="66230" y="16310"/>
                </a:lnTo>
                <a:lnTo>
                  <a:pt x="66220" y="16370"/>
                </a:lnTo>
                <a:lnTo>
                  <a:pt x="66230" y="16410"/>
                </a:lnTo>
                <a:lnTo>
                  <a:pt x="66290" y="16520"/>
                </a:lnTo>
                <a:lnTo>
                  <a:pt x="66310" y="16570"/>
                </a:lnTo>
                <a:lnTo>
                  <a:pt x="66310" y="16930"/>
                </a:lnTo>
                <a:lnTo>
                  <a:pt x="66360" y="17000"/>
                </a:lnTo>
                <a:lnTo>
                  <a:pt x="66530" y="17030"/>
                </a:lnTo>
                <a:lnTo>
                  <a:pt x="66660" y="17000"/>
                </a:lnTo>
                <a:lnTo>
                  <a:pt x="66930" y="16910"/>
                </a:lnTo>
                <a:lnTo>
                  <a:pt x="67050" y="16900"/>
                </a:lnTo>
                <a:lnTo>
                  <a:pt x="67060" y="16900"/>
                </a:lnTo>
                <a:lnTo>
                  <a:pt x="67170" y="16970"/>
                </a:lnTo>
                <a:lnTo>
                  <a:pt x="67400" y="17190"/>
                </a:lnTo>
                <a:lnTo>
                  <a:pt x="67530" y="17260"/>
                </a:lnTo>
                <a:lnTo>
                  <a:pt x="67750" y="17330"/>
                </a:lnTo>
                <a:lnTo>
                  <a:pt x="67820" y="17400"/>
                </a:lnTo>
                <a:lnTo>
                  <a:pt x="68090" y="17780"/>
                </a:lnTo>
                <a:lnTo>
                  <a:pt x="68180" y="17870"/>
                </a:lnTo>
                <a:lnTo>
                  <a:pt x="68290" y="17960"/>
                </a:lnTo>
                <a:lnTo>
                  <a:pt x="68430" y="18000"/>
                </a:lnTo>
                <a:lnTo>
                  <a:pt x="68710" y="17920"/>
                </a:lnTo>
                <a:lnTo>
                  <a:pt x="68850" y="17920"/>
                </a:lnTo>
                <a:lnTo>
                  <a:pt x="68980" y="18040"/>
                </a:lnTo>
                <a:lnTo>
                  <a:pt x="69090" y="18190"/>
                </a:lnTo>
                <a:lnTo>
                  <a:pt x="69140" y="18330"/>
                </a:lnTo>
                <a:lnTo>
                  <a:pt x="69110" y="18370"/>
                </a:lnTo>
                <a:lnTo>
                  <a:pt x="69060" y="18400"/>
                </a:lnTo>
                <a:lnTo>
                  <a:pt x="69040" y="18540"/>
                </a:lnTo>
                <a:lnTo>
                  <a:pt x="69060" y="18620"/>
                </a:lnTo>
                <a:lnTo>
                  <a:pt x="69090" y="18660"/>
                </a:lnTo>
                <a:lnTo>
                  <a:pt x="69190" y="18680"/>
                </a:lnTo>
                <a:lnTo>
                  <a:pt x="69230" y="18670"/>
                </a:lnTo>
                <a:lnTo>
                  <a:pt x="69270" y="18620"/>
                </a:lnTo>
                <a:lnTo>
                  <a:pt x="69290" y="18570"/>
                </a:lnTo>
                <a:lnTo>
                  <a:pt x="69310" y="18540"/>
                </a:lnTo>
                <a:lnTo>
                  <a:pt x="69350" y="18550"/>
                </a:lnTo>
                <a:lnTo>
                  <a:pt x="69420" y="18590"/>
                </a:lnTo>
                <a:lnTo>
                  <a:pt x="69610" y="18660"/>
                </a:lnTo>
                <a:lnTo>
                  <a:pt x="69660" y="18700"/>
                </a:lnTo>
                <a:lnTo>
                  <a:pt x="69730" y="18760"/>
                </a:lnTo>
                <a:lnTo>
                  <a:pt x="70030" y="19310"/>
                </a:lnTo>
                <a:lnTo>
                  <a:pt x="70050" y="19390"/>
                </a:lnTo>
                <a:lnTo>
                  <a:pt x="70050" y="19490"/>
                </a:lnTo>
                <a:lnTo>
                  <a:pt x="70030" y="19580"/>
                </a:lnTo>
                <a:lnTo>
                  <a:pt x="70030" y="19670"/>
                </a:lnTo>
                <a:lnTo>
                  <a:pt x="70060" y="19750"/>
                </a:lnTo>
                <a:lnTo>
                  <a:pt x="70200" y="19790"/>
                </a:lnTo>
                <a:lnTo>
                  <a:pt x="70360" y="19690"/>
                </a:lnTo>
                <a:lnTo>
                  <a:pt x="70510" y="19570"/>
                </a:lnTo>
                <a:lnTo>
                  <a:pt x="70630" y="19520"/>
                </a:lnTo>
                <a:lnTo>
                  <a:pt x="70820" y="19610"/>
                </a:lnTo>
                <a:lnTo>
                  <a:pt x="70880" y="19620"/>
                </a:lnTo>
                <a:lnTo>
                  <a:pt x="70970" y="19610"/>
                </a:lnTo>
                <a:lnTo>
                  <a:pt x="70990" y="19570"/>
                </a:lnTo>
                <a:lnTo>
                  <a:pt x="71000" y="19500"/>
                </a:lnTo>
                <a:lnTo>
                  <a:pt x="71080" y="19400"/>
                </a:lnTo>
                <a:lnTo>
                  <a:pt x="71230" y="19320"/>
                </a:lnTo>
                <a:lnTo>
                  <a:pt x="71370" y="19360"/>
                </a:lnTo>
                <a:lnTo>
                  <a:pt x="71500" y="19420"/>
                </a:lnTo>
                <a:lnTo>
                  <a:pt x="71640" y="19450"/>
                </a:lnTo>
                <a:lnTo>
                  <a:pt x="71710" y="19410"/>
                </a:lnTo>
                <a:lnTo>
                  <a:pt x="71790" y="19310"/>
                </a:lnTo>
                <a:lnTo>
                  <a:pt x="71860" y="19270"/>
                </a:lnTo>
                <a:lnTo>
                  <a:pt x="71930" y="19280"/>
                </a:lnTo>
                <a:lnTo>
                  <a:pt x="72060" y="19360"/>
                </a:lnTo>
                <a:lnTo>
                  <a:pt x="72130" y="19380"/>
                </a:lnTo>
                <a:lnTo>
                  <a:pt x="72330" y="19640"/>
                </a:lnTo>
                <a:lnTo>
                  <a:pt x="72440" y="19740"/>
                </a:lnTo>
                <a:lnTo>
                  <a:pt x="72590" y="19820"/>
                </a:lnTo>
                <a:lnTo>
                  <a:pt x="72990" y="19910"/>
                </a:lnTo>
                <a:lnTo>
                  <a:pt x="73100" y="20030"/>
                </a:lnTo>
                <a:lnTo>
                  <a:pt x="73190" y="20300"/>
                </a:lnTo>
                <a:lnTo>
                  <a:pt x="73290" y="20260"/>
                </a:lnTo>
                <a:lnTo>
                  <a:pt x="73820" y="20230"/>
                </a:lnTo>
                <a:lnTo>
                  <a:pt x="73910" y="20200"/>
                </a:lnTo>
                <a:lnTo>
                  <a:pt x="73920" y="20190"/>
                </a:lnTo>
                <a:lnTo>
                  <a:pt x="73970" y="20110"/>
                </a:lnTo>
                <a:lnTo>
                  <a:pt x="74040" y="20080"/>
                </a:lnTo>
                <a:lnTo>
                  <a:pt x="74050" y="20080"/>
                </a:lnTo>
                <a:lnTo>
                  <a:pt x="74050" y="20070"/>
                </a:lnTo>
                <a:lnTo>
                  <a:pt x="74060" y="20030"/>
                </a:lnTo>
                <a:lnTo>
                  <a:pt x="74060" y="19970"/>
                </a:lnTo>
                <a:lnTo>
                  <a:pt x="74090" y="19910"/>
                </a:lnTo>
                <a:lnTo>
                  <a:pt x="74140" y="19890"/>
                </a:lnTo>
                <a:lnTo>
                  <a:pt x="74310" y="19870"/>
                </a:lnTo>
                <a:lnTo>
                  <a:pt x="74270" y="19790"/>
                </a:lnTo>
                <a:lnTo>
                  <a:pt x="74420" y="19770"/>
                </a:lnTo>
                <a:lnTo>
                  <a:pt x="74630" y="19750"/>
                </a:lnTo>
                <a:lnTo>
                  <a:pt x="74800" y="19770"/>
                </a:lnTo>
                <a:lnTo>
                  <a:pt x="74970" y="19830"/>
                </a:lnTo>
                <a:lnTo>
                  <a:pt x="74980" y="19840"/>
                </a:lnTo>
                <a:lnTo>
                  <a:pt x="75280" y="20060"/>
                </a:lnTo>
                <a:lnTo>
                  <a:pt x="75440" y="20150"/>
                </a:lnTo>
                <a:lnTo>
                  <a:pt x="75570" y="20170"/>
                </a:lnTo>
                <a:lnTo>
                  <a:pt x="75620" y="20170"/>
                </a:lnTo>
                <a:lnTo>
                  <a:pt x="75680" y="20160"/>
                </a:lnTo>
                <a:lnTo>
                  <a:pt x="75700" y="20150"/>
                </a:lnTo>
                <a:lnTo>
                  <a:pt x="75730" y="20130"/>
                </a:lnTo>
                <a:lnTo>
                  <a:pt x="75800" y="20080"/>
                </a:lnTo>
                <a:lnTo>
                  <a:pt x="75850" y="20060"/>
                </a:lnTo>
                <a:lnTo>
                  <a:pt x="75920" y="20070"/>
                </a:lnTo>
                <a:lnTo>
                  <a:pt x="76490" y="20360"/>
                </a:lnTo>
                <a:lnTo>
                  <a:pt x="76600" y="20460"/>
                </a:lnTo>
                <a:lnTo>
                  <a:pt x="76630" y="20540"/>
                </a:lnTo>
                <a:lnTo>
                  <a:pt x="76650" y="20620"/>
                </a:lnTo>
                <a:lnTo>
                  <a:pt x="76650" y="20670"/>
                </a:lnTo>
                <a:lnTo>
                  <a:pt x="76640" y="20670"/>
                </a:lnTo>
                <a:lnTo>
                  <a:pt x="76680" y="20740"/>
                </a:lnTo>
                <a:lnTo>
                  <a:pt x="76980" y="21060"/>
                </a:lnTo>
                <a:lnTo>
                  <a:pt x="77000" y="21110"/>
                </a:lnTo>
                <a:lnTo>
                  <a:pt x="76980" y="21190"/>
                </a:lnTo>
                <a:lnTo>
                  <a:pt x="76870" y="21200"/>
                </a:lnTo>
                <a:lnTo>
                  <a:pt x="76830" y="21280"/>
                </a:lnTo>
                <a:lnTo>
                  <a:pt x="76870" y="21390"/>
                </a:lnTo>
                <a:lnTo>
                  <a:pt x="76980" y="21520"/>
                </a:lnTo>
                <a:lnTo>
                  <a:pt x="77390" y="21920"/>
                </a:lnTo>
                <a:lnTo>
                  <a:pt x="77400" y="21960"/>
                </a:lnTo>
                <a:lnTo>
                  <a:pt x="77380" y="22050"/>
                </a:lnTo>
                <a:lnTo>
                  <a:pt x="77390" y="22090"/>
                </a:lnTo>
                <a:lnTo>
                  <a:pt x="77420" y="22120"/>
                </a:lnTo>
                <a:lnTo>
                  <a:pt x="77510" y="22150"/>
                </a:lnTo>
                <a:lnTo>
                  <a:pt x="77540" y="22180"/>
                </a:lnTo>
                <a:lnTo>
                  <a:pt x="77590" y="22350"/>
                </a:lnTo>
                <a:lnTo>
                  <a:pt x="77610" y="22390"/>
                </a:lnTo>
                <a:lnTo>
                  <a:pt x="77610" y="22410"/>
                </a:lnTo>
                <a:lnTo>
                  <a:pt x="77620" y="22490"/>
                </a:lnTo>
                <a:lnTo>
                  <a:pt x="77640" y="22520"/>
                </a:lnTo>
                <a:lnTo>
                  <a:pt x="77670" y="22520"/>
                </a:lnTo>
                <a:lnTo>
                  <a:pt x="77750" y="22460"/>
                </a:lnTo>
                <a:lnTo>
                  <a:pt x="77780" y="22460"/>
                </a:lnTo>
                <a:lnTo>
                  <a:pt x="77820" y="22610"/>
                </a:lnTo>
                <a:lnTo>
                  <a:pt x="77780" y="22730"/>
                </a:lnTo>
                <a:lnTo>
                  <a:pt x="77770" y="22850"/>
                </a:lnTo>
                <a:lnTo>
                  <a:pt x="77850" y="22980"/>
                </a:lnTo>
                <a:lnTo>
                  <a:pt x="77920" y="23010"/>
                </a:lnTo>
                <a:lnTo>
                  <a:pt x="78190" y="23010"/>
                </a:lnTo>
                <a:lnTo>
                  <a:pt x="78440" y="23100"/>
                </a:lnTo>
                <a:lnTo>
                  <a:pt x="78510" y="23090"/>
                </a:lnTo>
                <a:lnTo>
                  <a:pt x="78620" y="22940"/>
                </a:lnTo>
                <a:lnTo>
                  <a:pt x="78600" y="22790"/>
                </a:lnTo>
                <a:lnTo>
                  <a:pt x="78550" y="22630"/>
                </a:lnTo>
                <a:lnTo>
                  <a:pt x="78590" y="22500"/>
                </a:lnTo>
                <a:lnTo>
                  <a:pt x="78650" y="22490"/>
                </a:lnTo>
                <a:lnTo>
                  <a:pt x="78910" y="22550"/>
                </a:lnTo>
                <a:lnTo>
                  <a:pt x="79090" y="22530"/>
                </a:lnTo>
                <a:lnTo>
                  <a:pt x="79160" y="22540"/>
                </a:lnTo>
                <a:lnTo>
                  <a:pt x="79540" y="22760"/>
                </a:lnTo>
                <a:lnTo>
                  <a:pt x="79680" y="22760"/>
                </a:lnTo>
                <a:lnTo>
                  <a:pt x="79670" y="23100"/>
                </a:lnTo>
                <a:lnTo>
                  <a:pt x="79740" y="23360"/>
                </a:lnTo>
                <a:lnTo>
                  <a:pt x="79880" y="23470"/>
                </a:lnTo>
                <a:lnTo>
                  <a:pt x="80070" y="23350"/>
                </a:lnTo>
                <a:lnTo>
                  <a:pt x="80080" y="23300"/>
                </a:lnTo>
                <a:lnTo>
                  <a:pt x="80060" y="23250"/>
                </a:lnTo>
                <a:lnTo>
                  <a:pt x="80050" y="23200"/>
                </a:lnTo>
                <a:lnTo>
                  <a:pt x="80110" y="23140"/>
                </a:lnTo>
                <a:lnTo>
                  <a:pt x="80150" y="23140"/>
                </a:lnTo>
                <a:lnTo>
                  <a:pt x="80380" y="23320"/>
                </a:lnTo>
                <a:lnTo>
                  <a:pt x="80480" y="23370"/>
                </a:lnTo>
                <a:lnTo>
                  <a:pt x="80580" y="23400"/>
                </a:lnTo>
                <a:lnTo>
                  <a:pt x="81110" y="23410"/>
                </a:lnTo>
                <a:lnTo>
                  <a:pt x="81280" y="23480"/>
                </a:lnTo>
                <a:lnTo>
                  <a:pt x="81310" y="23490"/>
                </a:lnTo>
                <a:lnTo>
                  <a:pt x="81350" y="23450"/>
                </a:lnTo>
                <a:lnTo>
                  <a:pt x="81420" y="23320"/>
                </a:lnTo>
                <a:lnTo>
                  <a:pt x="81460" y="23270"/>
                </a:lnTo>
                <a:lnTo>
                  <a:pt x="81510" y="23250"/>
                </a:lnTo>
                <a:lnTo>
                  <a:pt x="81640" y="23240"/>
                </a:lnTo>
                <a:lnTo>
                  <a:pt x="81680" y="23210"/>
                </a:lnTo>
                <a:lnTo>
                  <a:pt x="81720" y="23160"/>
                </a:lnTo>
                <a:lnTo>
                  <a:pt x="81760" y="23020"/>
                </a:lnTo>
                <a:lnTo>
                  <a:pt x="81790" y="22980"/>
                </a:lnTo>
                <a:lnTo>
                  <a:pt x="81890" y="22920"/>
                </a:lnTo>
                <a:lnTo>
                  <a:pt x="81920" y="22910"/>
                </a:lnTo>
                <a:lnTo>
                  <a:pt x="82040" y="22880"/>
                </a:lnTo>
                <a:lnTo>
                  <a:pt x="82160" y="22890"/>
                </a:lnTo>
                <a:lnTo>
                  <a:pt x="82180" y="22990"/>
                </a:lnTo>
                <a:lnTo>
                  <a:pt x="82450" y="23010"/>
                </a:lnTo>
                <a:lnTo>
                  <a:pt x="82560" y="23050"/>
                </a:lnTo>
                <a:lnTo>
                  <a:pt x="82600" y="23190"/>
                </a:lnTo>
                <a:lnTo>
                  <a:pt x="82560" y="23220"/>
                </a:lnTo>
                <a:lnTo>
                  <a:pt x="82540" y="23240"/>
                </a:lnTo>
                <a:lnTo>
                  <a:pt x="82530" y="23270"/>
                </a:lnTo>
                <a:lnTo>
                  <a:pt x="82620" y="23360"/>
                </a:lnTo>
                <a:lnTo>
                  <a:pt x="82760" y="23590"/>
                </a:lnTo>
                <a:lnTo>
                  <a:pt x="82840" y="23690"/>
                </a:lnTo>
                <a:lnTo>
                  <a:pt x="82970" y="23780"/>
                </a:lnTo>
                <a:lnTo>
                  <a:pt x="83250" y="23830"/>
                </a:lnTo>
                <a:lnTo>
                  <a:pt x="83380" y="23900"/>
                </a:lnTo>
                <a:lnTo>
                  <a:pt x="83430" y="23950"/>
                </a:lnTo>
                <a:lnTo>
                  <a:pt x="83490" y="24080"/>
                </a:lnTo>
                <a:lnTo>
                  <a:pt x="83550" y="24130"/>
                </a:lnTo>
                <a:lnTo>
                  <a:pt x="83610" y="24140"/>
                </a:lnTo>
                <a:lnTo>
                  <a:pt x="83630" y="24140"/>
                </a:lnTo>
                <a:lnTo>
                  <a:pt x="83710" y="24130"/>
                </a:lnTo>
                <a:lnTo>
                  <a:pt x="83780" y="24090"/>
                </a:lnTo>
                <a:lnTo>
                  <a:pt x="83860" y="24080"/>
                </a:lnTo>
                <a:lnTo>
                  <a:pt x="83920" y="24090"/>
                </a:lnTo>
                <a:lnTo>
                  <a:pt x="84060" y="24140"/>
                </a:lnTo>
                <a:lnTo>
                  <a:pt x="84120" y="24150"/>
                </a:lnTo>
                <a:lnTo>
                  <a:pt x="84190" y="24130"/>
                </a:lnTo>
                <a:lnTo>
                  <a:pt x="84340" y="24050"/>
                </a:lnTo>
                <a:lnTo>
                  <a:pt x="84400" y="24030"/>
                </a:lnTo>
                <a:lnTo>
                  <a:pt x="84920" y="24180"/>
                </a:lnTo>
                <a:lnTo>
                  <a:pt x="85270" y="24140"/>
                </a:lnTo>
                <a:lnTo>
                  <a:pt x="85380" y="24150"/>
                </a:lnTo>
                <a:lnTo>
                  <a:pt x="86360" y="24680"/>
                </a:lnTo>
                <a:lnTo>
                  <a:pt x="86970" y="24800"/>
                </a:lnTo>
                <a:lnTo>
                  <a:pt x="87040" y="24870"/>
                </a:lnTo>
                <a:lnTo>
                  <a:pt x="87040" y="24880"/>
                </a:lnTo>
                <a:lnTo>
                  <a:pt x="86910" y="25020"/>
                </a:lnTo>
                <a:lnTo>
                  <a:pt x="86720" y="25390"/>
                </a:lnTo>
                <a:lnTo>
                  <a:pt x="86440" y="26160"/>
                </a:lnTo>
                <a:lnTo>
                  <a:pt x="86360" y="26290"/>
                </a:lnTo>
                <a:lnTo>
                  <a:pt x="86330" y="26330"/>
                </a:lnTo>
                <a:lnTo>
                  <a:pt x="86100" y="26450"/>
                </a:lnTo>
                <a:lnTo>
                  <a:pt x="86040" y="26450"/>
                </a:lnTo>
                <a:lnTo>
                  <a:pt x="86030" y="26470"/>
                </a:lnTo>
                <a:lnTo>
                  <a:pt x="86000" y="26500"/>
                </a:lnTo>
                <a:lnTo>
                  <a:pt x="85970" y="26550"/>
                </a:lnTo>
                <a:lnTo>
                  <a:pt x="85960" y="26640"/>
                </a:lnTo>
                <a:lnTo>
                  <a:pt x="85950" y="26690"/>
                </a:lnTo>
                <a:lnTo>
                  <a:pt x="85910" y="26720"/>
                </a:lnTo>
                <a:lnTo>
                  <a:pt x="85860" y="26740"/>
                </a:lnTo>
                <a:lnTo>
                  <a:pt x="85690" y="26740"/>
                </a:lnTo>
                <a:lnTo>
                  <a:pt x="85620" y="26770"/>
                </a:lnTo>
                <a:lnTo>
                  <a:pt x="85590" y="26850"/>
                </a:lnTo>
                <a:lnTo>
                  <a:pt x="85580" y="27030"/>
                </a:lnTo>
                <a:lnTo>
                  <a:pt x="85550" y="27100"/>
                </a:lnTo>
                <a:lnTo>
                  <a:pt x="85490" y="27190"/>
                </a:lnTo>
                <a:lnTo>
                  <a:pt x="85400" y="27270"/>
                </a:lnTo>
                <a:lnTo>
                  <a:pt x="85330" y="27320"/>
                </a:lnTo>
                <a:lnTo>
                  <a:pt x="85160" y="27520"/>
                </a:lnTo>
                <a:lnTo>
                  <a:pt x="85070" y="27600"/>
                </a:lnTo>
                <a:lnTo>
                  <a:pt x="84960" y="27640"/>
                </a:lnTo>
                <a:lnTo>
                  <a:pt x="84890" y="27690"/>
                </a:lnTo>
                <a:lnTo>
                  <a:pt x="84630" y="28100"/>
                </a:lnTo>
                <a:lnTo>
                  <a:pt x="84580" y="28400"/>
                </a:lnTo>
                <a:lnTo>
                  <a:pt x="84580" y="28730"/>
                </a:lnTo>
                <a:lnTo>
                  <a:pt x="84650" y="28930"/>
                </a:lnTo>
                <a:lnTo>
                  <a:pt x="84650" y="28990"/>
                </a:lnTo>
                <a:lnTo>
                  <a:pt x="84500" y="29110"/>
                </a:lnTo>
                <a:lnTo>
                  <a:pt x="84420" y="29190"/>
                </a:lnTo>
                <a:lnTo>
                  <a:pt x="84390" y="29280"/>
                </a:lnTo>
                <a:lnTo>
                  <a:pt x="84380" y="29450"/>
                </a:lnTo>
                <a:lnTo>
                  <a:pt x="84350" y="29540"/>
                </a:lnTo>
                <a:lnTo>
                  <a:pt x="84310" y="29600"/>
                </a:lnTo>
                <a:lnTo>
                  <a:pt x="84260" y="29690"/>
                </a:lnTo>
                <a:lnTo>
                  <a:pt x="84230" y="29800"/>
                </a:lnTo>
                <a:lnTo>
                  <a:pt x="84190" y="30050"/>
                </a:lnTo>
                <a:lnTo>
                  <a:pt x="84180" y="30170"/>
                </a:lnTo>
                <a:lnTo>
                  <a:pt x="84200" y="30280"/>
                </a:lnTo>
                <a:lnTo>
                  <a:pt x="84240" y="30400"/>
                </a:lnTo>
                <a:lnTo>
                  <a:pt x="84270" y="30520"/>
                </a:lnTo>
                <a:lnTo>
                  <a:pt x="84260" y="30650"/>
                </a:lnTo>
                <a:lnTo>
                  <a:pt x="84180" y="30790"/>
                </a:lnTo>
                <a:lnTo>
                  <a:pt x="84060" y="30850"/>
                </a:lnTo>
                <a:lnTo>
                  <a:pt x="83960" y="30930"/>
                </a:lnTo>
                <a:lnTo>
                  <a:pt x="83920" y="31130"/>
                </a:lnTo>
                <a:lnTo>
                  <a:pt x="83910" y="31320"/>
                </a:lnTo>
                <a:lnTo>
                  <a:pt x="83870" y="31480"/>
                </a:lnTo>
                <a:lnTo>
                  <a:pt x="83800" y="31610"/>
                </a:lnTo>
                <a:lnTo>
                  <a:pt x="83410" y="32160"/>
                </a:lnTo>
                <a:lnTo>
                  <a:pt x="83370" y="32270"/>
                </a:lnTo>
                <a:lnTo>
                  <a:pt x="83360" y="32410"/>
                </a:lnTo>
                <a:lnTo>
                  <a:pt x="83330" y="32480"/>
                </a:lnTo>
                <a:lnTo>
                  <a:pt x="83290" y="32540"/>
                </a:lnTo>
                <a:lnTo>
                  <a:pt x="83240" y="32620"/>
                </a:lnTo>
                <a:lnTo>
                  <a:pt x="83220" y="32700"/>
                </a:lnTo>
                <a:lnTo>
                  <a:pt x="83200" y="32760"/>
                </a:lnTo>
                <a:lnTo>
                  <a:pt x="83160" y="32940"/>
                </a:lnTo>
                <a:lnTo>
                  <a:pt x="83180" y="33320"/>
                </a:lnTo>
                <a:lnTo>
                  <a:pt x="83450" y="33800"/>
                </a:lnTo>
                <a:lnTo>
                  <a:pt x="83460" y="34080"/>
                </a:lnTo>
                <a:lnTo>
                  <a:pt x="83400" y="34200"/>
                </a:lnTo>
                <a:lnTo>
                  <a:pt x="83240" y="34370"/>
                </a:lnTo>
                <a:lnTo>
                  <a:pt x="83200" y="34490"/>
                </a:lnTo>
                <a:lnTo>
                  <a:pt x="83210" y="34640"/>
                </a:lnTo>
                <a:lnTo>
                  <a:pt x="83200" y="34690"/>
                </a:lnTo>
                <a:lnTo>
                  <a:pt x="83160" y="34780"/>
                </a:lnTo>
                <a:lnTo>
                  <a:pt x="83140" y="34820"/>
                </a:lnTo>
                <a:lnTo>
                  <a:pt x="83090" y="34860"/>
                </a:lnTo>
                <a:lnTo>
                  <a:pt x="83080" y="34900"/>
                </a:lnTo>
                <a:lnTo>
                  <a:pt x="83070" y="34940"/>
                </a:lnTo>
                <a:lnTo>
                  <a:pt x="83070" y="34970"/>
                </a:lnTo>
                <a:lnTo>
                  <a:pt x="83080" y="34990"/>
                </a:lnTo>
                <a:lnTo>
                  <a:pt x="83080" y="35030"/>
                </a:lnTo>
                <a:lnTo>
                  <a:pt x="83110" y="35200"/>
                </a:lnTo>
                <a:lnTo>
                  <a:pt x="83090" y="35300"/>
                </a:lnTo>
                <a:lnTo>
                  <a:pt x="83010" y="35350"/>
                </a:lnTo>
                <a:lnTo>
                  <a:pt x="82980" y="35390"/>
                </a:lnTo>
                <a:lnTo>
                  <a:pt x="82890" y="35690"/>
                </a:lnTo>
                <a:lnTo>
                  <a:pt x="82870" y="35820"/>
                </a:lnTo>
                <a:lnTo>
                  <a:pt x="82950" y="36140"/>
                </a:lnTo>
                <a:lnTo>
                  <a:pt x="82940" y="36290"/>
                </a:lnTo>
                <a:lnTo>
                  <a:pt x="82910" y="36350"/>
                </a:lnTo>
                <a:lnTo>
                  <a:pt x="82810" y="36460"/>
                </a:lnTo>
                <a:lnTo>
                  <a:pt x="82780" y="36520"/>
                </a:lnTo>
                <a:lnTo>
                  <a:pt x="82800" y="36720"/>
                </a:lnTo>
                <a:lnTo>
                  <a:pt x="82820" y="36820"/>
                </a:lnTo>
                <a:lnTo>
                  <a:pt x="82850" y="36860"/>
                </a:lnTo>
                <a:lnTo>
                  <a:pt x="82940" y="36910"/>
                </a:lnTo>
                <a:lnTo>
                  <a:pt x="83020" y="37020"/>
                </a:lnTo>
                <a:lnTo>
                  <a:pt x="83160" y="37300"/>
                </a:lnTo>
                <a:lnTo>
                  <a:pt x="83200" y="37350"/>
                </a:lnTo>
                <a:lnTo>
                  <a:pt x="83240" y="37380"/>
                </a:lnTo>
                <a:lnTo>
                  <a:pt x="83270" y="37430"/>
                </a:lnTo>
                <a:lnTo>
                  <a:pt x="83280" y="37520"/>
                </a:lnTo>
                <a:lnTo>
                  <a:pt x="83270" y="37550"/>
                </a:lnTo>
                <a:lnTo>
                  <a:pt x="83240" y="37650"/>
                </a:lnTo>
                <a:lnTo>
                  <a:pt x="83020" y="37730"/>
                </a:lnTo>
                <a:lnTo>
                  <a:pt x="82870" y="37810"/>
                </a:lnTo>
                <a:lnTo>
                  <a:pt x="82840" y="37840"/>
                </a:lnTo>
                <a:lnTo>
                  <a:pt x="82600" y="38030"/>
                </a:lnTo>
                <a:lnTo>
                  <a:pt x="82620" y="38040"/>
                </a:lnTo>
                <a:lnTo>
                  <a:pt x="82720" y="38120"/>
                </a:lnTo>
                <a:lnTo>
                  <a:pt x="82740" y="38120"/>
                </a:lnTo>
                <a:lnTo>
                  <a:pt x="82740" y="38210"/>
                </a:lnTo>
                <a:lnTo>
                  <a:pt x="82720" y="38260"/>
                </a:lnTo>
                <a:lnTo>
                  <a:pt x="82670" y="38280"/>
                </a:lnTo>
                <a:lnTo>
                  <a:pt x="82600" y="38270"/>
                </a:lnTo>
                <a:lnTo>
                  <a:pt x="82570" y="38280"/>
                </a:lnTo>
                <a:lnTo>
                  <a:pt x="82560" y="38310"/>
                </a:lnTo>
                <a:lnTo>
                  <a:pt x="82570" y="38350"/>
                </a:lnTo>
                <a:lnTo>
                  <a:pt x="82620" y="38410"/>
                </a:lnTo>
                <a:lnTo>
                  <a:pt x="82620" y="38430"/>
                </a:lnTo>
                <a:lnTo>
                  <a:pt x="82620" y="38440"/>
                </a:lnTo>
                <a:lnTo>
                  <a:pt x="82620" y="38460"/>
                </a:lnTo>
                <a:lnTo>
                  <a:pt x="82610" y="38490"/>
                </a:lnTo>
                <a:lnTo>
                  <a:pt x="82600" y="38500"/>
                </a:lnTo>
                <a:lnTo>
                  <a:pt x="82510" y="38590"/>
                </a:lnTo>
                <a:lnTo>
                  <a:pt x="82430" y="38580"/>
                </a:lnTo>
                <a:lnTo>
                  <a:pt x="82380" y="38540"/>
                </a:lnTo>
                <a:lnTo>
                  <a:pt x="82350" y="38520"/>
                </a:lnTo>
                <a:lnTo>
                  <a:pt x="82250" y="38490"/>
                </a:lnTo>
                <a:lnTo>
                  <a:pt x="82180" y="38510"/>
                </a:lnTo>
                <a:lnTo>
                  <a:pt x="82180" y="38570"/>
                </a:lnTo>
                <a:lnTo>
                  <a:pt x="82210" y="38620"/>
                </a:lnTo>
                <a:lnTo>
                  <a:pt x="82230" y="38650"/>
                </a:lnTo>
                <a:lnTo>
                  <a:pt x="82260" y="38690"/>
                </a:lnTo>
                <a:lnTo>
                  <a:pt x="82270" y="38740"/>
                </a:lnTo>
                <a:lnTo>
                  <a:pt x="82250" y="38830"/>
                </a:lnTo>
                <a:lnTo>
                  <a:pt x="82220" y="38870"/>
                </a:lnTo>
                <a:lnTo>
                  <a:pt x="82130" y="38990"/>
                </a:lnTo>
                <a:lnTo>
                  <a:pt x="82020" y="39030"/>
                </a:lnTo>
                <a:lnTo>
                  <a:pt x="81960" y="39060"/>
                </a:lnTo>
                <a:lnTo>
                  <a:pt x="81700" y="39040"/>
                </a:lnTo>
                <a:lnTo>
                  <a:pt x="81530" y="39040"/>
                </a:lnTo>
                <a:lnTo>
                  <a:pt x="81370" y="39070"/>
                </a:lnTo>
                <a:lnTo>
                  <a:pt x="81130" y="39170"/>
                </a:lnTo>
                <a:lnTo>
                  <a:pt x="81090" y="39180"/>
                </a:lnTo>
                <a:lnTo>
                  <a:pt x="81040" y="39160"/>
                </a:lnTo>
                <a:lnTo>
                  <a:pt x="81020" y="39130"/>
                </a:lnTo>
                <a:lnTo>
                  <a:pt x="81000" y="39100"/>
                </a:lnTo>
                <a:lnTo>
                  <a:pt x="80970" y="39080"/>
                </a:lnTo>
                <a:lnTo>
                  <a:pt x="80790" y="39020"/>
                </a:lnTo>
                <a:lnTo>
                  <a:pt x="80660" y="38940"/>
                </a:lnTo>
                <a:lnTo>
                  <a:pt x="80620" y="38790"/>
                </a:lnTo>
                <a:lnTo>
                  <a:pt x="80740" y="38530"/>
                </a:lnTo>
                <a:lnTo>
                  <a:pt x="80570" y="38550"/>
                </a:lnTo>
                <a:lnTo>
                  <a:pt x="8050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