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Corse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France • State Map | Fully Editable Vector Shape</a:t>
            </a:r>
          </a:p>
        </p:txBody>
      </p:sp>
      <p:sp>
        <p:nvSpPr>
          <p:cNvPr id="101" name="Corse"/>
          <p:cNvSpPr/>
          <p:nvPr/>
        </p:nvSpPr>
        <p:spPr>
          <a:xfrm>
            <a:off x="3524097" y="1325880"/>
            <a:ext cx="5143500" cy="4937760"/>
          </a:xfrm>
          <a:custGeom>
            <a:avLst/>
            <a:gdLst/>
            <a:ahLst/>
            <a:cxnLst/>
            <a:rect l="0" t="0" r="100000" b="96000"/>
            <a:pathLst>
              <a:path w="100000" h="96000">
                <a:moveTo>
                  <a:pt x="94430" y="87660"/>
                </a:moveTo>
                <a:lnTo>
                  <a:pt x="94490" y="88230"/>
                </a:lnTo>
                <a:lnTo>
                  <a:pt x="94480" y="88830"/>
                </a:lnTo>
                <a:lnTo>
                  <a:pt x="94460" y="88870"/>
                </a:lnTo>
                <a:lnTo>
                  <a:pt x="94410" y="88890"/>
                </a:lnTo>
                <a:lnTo>
                  <a:pt x="94350" y="88950"/>
                </a:lnTo>
                <a:lnTo>
                  <a:pt x="94300" y="89020"/>
                </a:lnTo>
                <a:lnTo>
                  <a:pt x="94260" y="89100"/>
                </a:lnTo>
                <a:lnTo>
                  <a:pt x="94350" y="89100"/>
                </a:lnTo>
                <a:lnTo>
                  <a:pt x="94330" y="89250"/>
                </a:lnTo>
                <a:lnTo>
                  <a:pt x="94300" y="89340"/>
                </a:lnTo>
                <a:lnTo>
                  <a:pt x="94240" y="89380"/>
                </a:lnTo>
                <a:lnTo>
                  <a:pt x="94180" y="89380"/>
                </a:lnTo>
                <a:lnTo>
                  <a:pt x="94130" y="89380"/>
                </a:lnTo>
                <a:lnTo>
                  <a:pt x="94110" y="89430"/>
                </a:lnTo>
                <a:lnTo>
                  <a:pt x="94140" y="89550"/>
                </a:lnTo>
                <a:lnTo>
                  <a:pt x="94050" y="89510"/>
                </a:lnTo>
                <a:lnTo>
                  <a:pt x="93960" y="89490"/>
                </a:lnTo>
                <a:lnTo>
                  <a:pt x="93870" y="89480"/>
                </a:lnTo>
                <a:lnTo>
                  <a:pt x="93800" y="89500"/>
                </a:lnTo>
                <a:lnTo>
                  <a:pt x="93810" y="89570"/>
                </a:lnTo>
                <a:lnTo>
                  <a:pt x="93750" y="89650"/>
                </a:lnTo>
                <a:lnTo>
                  <a:pt x="93720" y="89730"/>
                </a:lnTo>
                <a:lnTo>
                  <a:pt x="93800" y="89780"/>
                </a:lnTo>
                <a:lnTo>
                  <a:pt x="94000" y="89700"/>
                </a:lnTo>
                <a:lnTo>
                  <a:pt x="94130" y="89680"/>
                </a:lnTo>
                <a:lnTo>
                  <a:pt x="94180" y="89750"/>
                </a:lnTo>
                <a:lnTo>
                  <a:pt x="94160" y="89870"/>
                </a:lnTo>
                <a:lnTo>
                  <a:pt x="94100" y="89970"/>
                </a:lnTo>
                <a:lnTo>
                  <a:pt x="94010" y="90040"/>
                </a:lnTo>
                <a:lnTo>
                  <a:pt x="93900" y="90060"/>
                </a:lnTo>
                <a:lnTo>
                  <a:pt x="93850" y="90100"/>
                </a:lnTo>
                <a:lnTo>
                  <a:pt x="93800" y="90190"/>
                </a:lnTo>
                <a:lnTo>
                  <a:pt x="93740" y="90270"/>
                </a:lnTo>
                <a:lnTo>
                  <a:pt x="93630" y="90290"/>
                </a:lnTo>
                <a:lnTo>
                  <a:pt x="93650" y="90350"/>
                </a:lnTo>
                <a:lnTo>
                  <a:pt x="93660" y="90400"/>
                </a:lnTo>
                <a:lnTo>
                  <a:pt x="93650" y="90460"/>
                </a:lnTo>
                <a:lnTo>
                  <a:pt x="93630" y="90520"/>
                </a:lnTo>
                <a:lnTo>
                  <a:pt x="93700" y="90550"/>
                </a:lnTo>
                <a:lnTo>
                  <a:pt x="93720" y="90610"/>
                </a:lnTo>
                <a:lnTo>
                  <a:pt x="93690" y="90680"/>
                </a:lnTo>
                <a:lnTo>
                  <a:pt x="93630" y="90740"/>
                </a:lnTo>
                <a:lnTo>
                  <a:pt x="93670" y="90800"/>
                </a:lnTo>
                <a:lnTo>
                  <a:pt x="93570" y="90840"/>
                </a:lnTo>
                <a:lnTo>
                  <a:pt x="93400" y="90950"/>
                </a:lnTo>
                <a:lnTo>
                  <a:pt x="93300" y="90970"/>
                </a:lnTo>
                <a:lnTo>
                  <a:pt x="93300" y="91030"/>
                </a:lnTo>
                <a:lnTo>
                  <a:pt x="93350" y="91080"/>
                </a:lnTo>
                <a:lnTo>
                  <a:pt x="93370" y="91140"/>
                </a:lnTo>
                <a:lnTo>
                  <a:pt x="93350" y="91210"/>
                </a:lnTo>
                <a:lnTo>
                  <a:pt x="93300" y="91260"/>
                </a:lnTo>
                <a:lnTo>
                  <a:pt x="93300" y="91310"/>
                </a:lnTo>
                <a:lnTo>
                  <a:pt x="93370" y="91280"/>
                </a:lnTo>
                <a:lnTo>
                  <a:pt x="93460" y="91180"/>
                </a:lnTo>
                <a:lnTo>
                  <a:pt x="93540" y="91140"/>
                </a:lnTo>
                <a:lnTo>
                  <a:pt x="93520" y="91260"/>
                </a:lnTo>
                <a:lnTo>
                  <a:pt x="93470" y="91400"/>
                </a:lnTo>
                <a:lnTo>
                  <a:pt x="93420" y="91520"/>
                </a:lnTo>
                <a:lnTo>
                  <a:pt x="93370" y="91590"/>
                </a:lnTo>
                <a:lnTo>
                  <a:pt x="93270" y="91650"/>
                </a:lnTo>
                <a:lnTo>
                  <a:pt x="93190" y="91620"/>
                </a:lnTo>
                <a:lnTo>
                  <a:pt x="93040" y="91480"/>
                </a:lnTo>
                <a:lnTo>
                  <a:pt x="92940" y="91440"/>
                </a:lnTo>
                <a:lnTo>
                  <a:pt x="92750" y="91410"/>
                </a:lnTo>
                <a:lnTo>
                  <a:pt x="92590" y="91340"/>
                </a:lnTo>
                <a:lnTo>
                  <a:pt x="92660" y="91130"/>
                </a:lnTo>
                <a:lnTo>
                  <a:pt x="92690" y="91100"/>
                </a:lnTo>
                <a:lnTo>
                  <a:pt x="92740" y="91080"/>
                </a:lnTo>
                <a:lnTo>
                  <a:pt x="92640" y="90990"/>
                </a:lnTo>
                <a:lnTo>
                  <a:pt x="92490" y="90930"/>
                </a:lnTo>
                <a:lnTo>
                  <a:pt x="92400" y="90860"/>
                </a:lnTo>
                <a:lnTo>
                  <a:pt x="92490" y="90740"/>
                </a:lnTo>
                <a:lnTo>
                  <a:pt x="92490" y="90690"/>
                </a:lnTo>
                <a:lnTo>
                  <a:pt x="92410" y="90710"/>
                </a:lnTo>
                <a:lnTo>
                  <a:pt x="92230" y="90860"/>
                </a:lnTo>
                <a:lnTo>
                  <a:pt x="92190" y="90800"/>
                </a:lnTo>
                <a:lnTo>
                  <a:pt x="92200" y="90780"/>
                </a:lnTo>
                <a:lnTo>
                  <a:pt x="92210" y="90780"/>
                </a:lnTo>
                <a:lnTo>
                  <a:pt x="92220" y="90770"/>
                </a:lnTo>
                <a:lnTo>
                  <a:pt x="92230" y="90740"/>
                </a:lnTo>
                <a:lnTo>
                  <a:pt x="92170" y="90760"/>
                </a:lnTo>
                <a:lnTo>
                  <a:pt x="92140" y="90770"/>
                </a:lnTo>
                <a:lnTo>
                  <a:pt x="92110" y="90800"/>
                </a:lnTo>
                <a:lnTo>
                  <a:pt x="92060" y="90740"/>
                </a:lnTo>
                <a:lnTo>
                  <a:pt x="92000" y="90680"/>
                </a:lnTo>
                <a:lnTo>
                  <a:pt x="91840" y="90630"/>
                </a:lnTo>
                <a:lnTo>
                  <a:pt x="91690" y="90610"/>
                </a:lnTo>
                <a:lnTo>
                  <a:pt x="91590" y="90630"/>
                </a:lnTo>
                <a:lnTo>
                  <a:pt x="91530" y="90580"/>
                </a:lnTo>
                <a:lnTo>
                  <a:pt x="91480" y="90530"/>
                </a:lnTo>
                <a:lnTo>
                  <a:pt x="91420" y="90480"/>
                </a:lnTo>
                <a:lnTo>
                  <a:pt x="91270" y="90450"/>
                </a:lnTo>
                <a:lnTo>
                  <a:pt x="91260" y="90420"/>
                </a:lnTo>
                <a:lnTo>
                  <a:pt x="91240" y="90380"/>
                </a:lnTo>
                <a:lnTo>
                  <a:pt x="91210" y="90350"/>
                </a:lnTo>
                <a:lnTo>
                  <a:pt x="91150" y="90330"/>
                </a:lnTo>
                <a:lnTo>
                  <a:pt x="91100" y="90330"/>
                </a:lnTo>
                <a:lnTo>
                  <a:pt x="91050" y="90330"/>
                </a:lnTo>
                <a:lnTo>
                  <a:pt x="91000" y="90290"/>
                </a:lnTo>
                <a:lnTo>
                  <a:pt x="91080" y="90230"/>
                </a:lnTo>
                <a:lnTo>
                  <a:pt x="91080" y="90180"/>
                </a:lnTo>
                <a:lnTo>
                  <a:pt x="91010" y="90150"/>
                </a:lnTo>
                <a:lnTo>
                  <a:pt x="90960" y="90120"/>
                </a:lnTo>
                <a:lnTo>
                  <a:pt x="90900" y="90130"/>
                </a:lnTo>
                <a:lnTo>
                  <a:pt x="90820" y="90110"/>
                </a:lnTo>
                <a:lnTo>
                  <a:pt x="90740" y="90070"/>
                </a:lnTo>
                <a:lnTo>
                  <a:pt x="90700" y="90040"/>
                </a:lnTo>
                <a:lnTo>
                  <a:pt x="90730" y="89880"/>
                </a:lnTo>
                <a:lnTo>
                  <a:pt x="90710" y="89820"/>
                </a:lnTo>
                <a:lnTo>
                  <a:pt x="90620" y="89780"/>
                </a:lnTo>
                <a:lnTo>
                  <a:pt x="90660" y="89680"/>
                </a:lnTo>
                <a:lnTo>
                  <a:pt x="90710" y="89510"/>
                </a:lnTo>
                <a:lnTo>
                  <a:pt x="90770" y="89390"/>
                </a:lnTo>
                <a:lnTo>
                  <a:pt x="90870" y="89440"/>
                </a:lnTo>
                <a:lnTo>
                  <a:pt x="91200" y="89290"/>
                </a:lnTo>
                <a:lnTo>
                  <a:pt x="91260" y="89240"/>
                </a:lnTo>
                <a:lnTo>
                  <a:pt x="91290" y="89130"/>
                </a:lnTo>
                <a:lnTo>
                  <a:pt x="91350" y="89070"/>
                </a:lnTo>
                <a:lnTo>
                  <a:pt x="91440" y="89020"/>
                </a:lnTo>
                <a:lnTo>
                  <a:pt x="91510" y="88930"/>
                </a:lnTo>
                <a:lnTo>
                  <a:pt x="91370" y="88920"/>
                </a:lnTo>
                <a:lnTo>
                  <a:pt x="90980" y="88810"/>
                </a:lnTo>
                <a:lnTo>
                  <a:pt x="90830" y="88810"/>
                </a:lnTo>
                <a:lnTo>
                  <a:pt x="90690" y="88780"/>
                </a:lnTo>
                <a:lnTo>
                  <a:pt x="90610" y="88700"/>
                </a:lnTo>
                <a:lnTo>
                  <a:pt x="90660" y="88530"/>
                </a:lnTo>
                <a:lnTo>
                  <a:pt x="90510" y="88530"/>
                </a:lnTo>
                <a:lnTo>
                  <a:pt x="90250" y="88630"/>
                </a:lnTo>
                <a:lnTo>
                  <a:pt x="90110" y="88640"/>
                </a:lnTo>
                <a:lnTo>
                  <a:pt x="90120" y="88610"/>
                </a:lnTo>
                <a:lnTo>
                  <a:pt x="90150" y="88530"/>
                </a:lnTo>
                <a:lnTo>
                  <a:pt x="90070" y="88540"/>
                </a:lnTo>
                <a:lnTo>
                  <a:pt x="90000" y="88520"/>
                </a:lnTo>
                <a:lnTo>
                  <a:pt x="89940" y="88490"/>
                </a:lnTo>
                <a:lnTo>
                  <a:pt x="89860" y="88470"/>
                </a:lnTo>
                <a:lnTo>
                  <a:pt x="89940" y="88430"/>
                </a:lnTo>
                <a:lnTo>
                  <a:pt x="90110" y="88400"/>
                </a:lnTo>
                <a:lnTo>
                  <a:pt x="90190" y="88360"/>
                </a:lnTo>
                <a:lnTo>
                  <a:pt x="90240" y="88290"/>
                </a:lnTo>
                <a:lnTo>
                  <a:pt x="90270" y="88200"/>
                </a:lnTo>
                <a:lnTo>
                  <a:pt x="90260" y="88130"/>
                </a:lnTo>
                <a:lnTo>
                  <a:pt x="90190" y="88080"/>
                </a:lnTo>
                <a:lnTo>
                  <a:pt x="90190" y="88020"/>
                </a:lnTo>
                <a:lnTo>
                  <a:pt x="90330" y="88020"/>
                </a:lnTo>
                <a:lnTo>
                  <a:pt x="90460" y="87980"/>
                </a:lnTo>
                <a:lnTo>
                  <a:pt x="90660" y="87850"/>
                </a:lnTo>
                <a:lnTo>
                  <a:pt x="90630" y="87780"/>
                </a:lnTo>
                <a:lnTo>
                  <a:pt x="90580" y="87720"/>
                </a:lnTo>
                <a:lnTo>
                  <a:pt x="90520" y="87690"/>
                </a:lnTo>
                <a:lnTo>
                  <a:pt x="90450" y="87680"/>
                </a:lnTo>
                <a:lnTo>
                  <a:pt x="90650" y="87610"/>
                </a:lnTo>
                <a:lnTo>
                  <a:pt x="90700" y="87570"/>
                </a:lnTo>
                <a:lnTo>
                  <a:pt x="90690" y="87550"/>
                </a:lnTo>
                <a:lnTo>
                  <a:pt x="90670" y="87490"/>
                </a:lnTo>
                <a:lnTo>
                  <a:pt x="90640" y="87450"/>
                </a:lnTo>
                <a:lnTo>
                  <a:pt x="90620" y="87450"/>
                </a:lnTo>
                <a:lnTo>
                  <a:pt x="90690" y="87340"/>
                </a:lnTo>
                <a:lnTo>
                  <a:pt x="90700" y="87330"/>
                </a:lnTo>
                <a:lnTo>
                  <a:pt x="90720" y="87290"/>
                </a:lnTo>
                <a:lnTo>
                  <a:pt x="90780" y="87220"/>
                </a:lnTo>
                <a:lnTo>
                  <a:pt x="90790" y="87170"/>
                </a:lnTo>
                <a:lnTo>
                  <a:pt x="90770" y="87160"/>
                </a:lnTo>
                <a:lnTo>
                  <a:pt x="90700" y="87110"/>
                </a:lnTo>
                <a:lnTo>
                  <a:pt x="90670" y="87040"/>
                </a:lnTo>
                <a:lnTo>
                  <a:pt x="90640" y="86990"/>
                </a:lnTo>
                <a:lnTo>
                  <a:pt x="90600" y="86960"/>
                </a:lnTo>
                <a:lnTo>
                  <a:pt x="90530" y="86940"/>
                </a:lnTo>
                <a:lnTo>
                  <a:pt x="90410" y="86950"/>
                </a:lnTo>
                <a:lnTo>
                  <a:pt x="90200" y="87070"/>
                </a:lnTo>
                <a:lnTo>
                  <a:pt x="90070" y="87110"/>
                </a:lnTo>
                <a:lnTo>
                  <a:pt x="89810" y="87130"/>
                </a:lnTo>
                <a:lnTo>
                  <a:pt x="89700" y="87150"/>
                </a:lnTo>
                <a:lnTo>
                  <a:pt x="89610" y="87220"/>
                </a:lnTo>
                <a:lnTo>
                  <a:pt x="89560" y="87110"/>
                </a:lnTo>
                <a:lnTo>
                  <a:pt x="89630" y="86970"/>
                </a:lnTo>
                <a:lnTo>
                  <a:pt x="89610" y="86860"/>
                </a:lnTo>
                <a:lnTo>
                  <a:pt x="89430" y="86650"/>
                </a:lnTo>
                <a:lnTo>
                  <a:pt x="89740" y="86620"/>
                </a:lnTo>
                <a:lnTo>
                  <a:pt x="89860" y="86570"/>
                </a:lnTo>
                <a:lnTo>
                  <a:pt x="89940" y="86430"/>
                </a:lnTo>
                <a:lnTo>
                  <a:pt x="89860" y="86370"/>
                </a:lnTo>
                <a:lnTo>
                  <a:pt x="89920" y="86270"/>
                </a:lnTo>
                <a:lnTo>
                  <a:pt x="90040" y="86180"/>
                </a:lnTo>
                <a:lnTo>
                  <a:pt x="90170" y="86140"/>
                </a:lnTo>
                <a:lnTo>
                  <a:pt x="90210" y="86120"/>
                </a:lnTo>
                <a:lnTo>
                  <a:pt x="90370" y="86030"/>
                </a:lnTo>
                <a:lnTo>
                  <a:pt x="90400" y="86030"/>
                </a:lnTo>
                <a:lnTo>
                  <a:pt x="90410" y="85920"/>
                </a:lnTo>
                <a:lnTo>
                  <a:pt x="90380" y="85870"/>
                </a:lnTo>
                <a:lnTo>
                  <a:pt x="90280" y="85790"/>
                </a:lnTo>
                <a:lnTo>
                  <a:pt x="90170" y="85560"/>
                </a:lnTo>
                <a:lnTo>
                  <a:pt x="90130" y="85480"/>
                </a:lnTo>
                <a:lnTo>
                  <a:pt x="90070" y="85470"/>
                </a:lnTo>
                <a:lnTo>
                  <a:pt x="89890" y="85520"/>
                </a:lnTo>
                <a:lnTo>
                  <a:pt x="89860" y="85480"/>
                </a:lnTo>
                <a:lnTo>
                  <a:pt x="89810" y="85380"/>
                </a:lnTo>
                <a:lnTo>
                  <a:pt x="89700" y="85310"/>
                </a:lnTo>
                <a:lnTo>
                  <a:pt x="89560" y="85280"/>
                </a:lnTo>
                <a:lnTo>
                  <a:pt x="89430" y="85280"/>
                </a:lnTo>
                <a:lnTo>
                  <a:pt x="89460" y="85200"/>
                </a:lnTo>
                <a:lnTo>
                  <a:pt x="89480" y="85170"/>
                </a:lnTo>
                <a:lnTo>
                  <a:pt x="89430" y="85130"/>
                </a:lnTo>
                <a:lnTo>
                  <a:pt x="89380" y="85110"/>
                </a:lnTo>
                <a:lnTo>
                  <a:pt x="89330" y="85100"/>
                </a:lnTo>
                <a:lnTo>
                  <a:pt x="89270" y="85110"/>
                </a:lnTo>
                <a:lnTo>
                  <a:pt x="89330" y="85100"/>
                </a:lnTo>
                <a:lnTo>
                  <a:pt x="89380" y="85070"/>
                </a:lnTo>
                <a:lnTo>
                  <a:pt x="89480" y="85000"/>
                </a:lnTo>
                <a:lnTo>
                  <a:pt x="89480" y="84940"/>
                </a:lnTo>
                <a:lnTo>
                  <a:pt x="89310" y="84940"/>
                </a:lnTo>
                <a:lnTo>
                  <a:pt x="89310" y="84880"/>
                </a:lnTo>
                <a:lnTo>
                  <a:pt x="89380" y="84850"/>
                </a:lnTo>
                <a:lnTo>
                  <a:pt x="89400" y="84770"/>
                </a:lnTo>
                <a:lnTo>
                  <a:pt x="89380" y="84690"/>
                </a:lnTo>
                <a:lnTo>
                  <a:pt x="89310" y="84660"/>
                </a:lnTo>
                <a:lnTo>
                  <a:pt x="89360" y="84560"/>
                </a:lnTo>
                <a:lnTo>
                  <a:pt x="89310" y="84510"/>
                </a:lnTo>
                <a:lnTo>
                  <a:pt x="89220" y="84480"/>
                </a:lnTo>
                <a:lnTo>
                  <a:pt x="89180" y="84450"/>
                </a:lnTo>
                <a:lnTo>
                  <a:pt x="89200" y="84370"/>
                </a:lnTo>
                <a:lnTo>
                  <a:pt x="89270" y="84360"/>
                </a:lnTo>
                <a:lnTo>
                  <a:pt x="89430" y="84360"/>
                </a:lnTo>
                <a:lnTo>
                  <a:pt x="89480" y="84340"/>
                </a:lnTo>
                <a:lnTo>
                  <a:pt x="89530" y="84300"/>
                </a:lnTo>
                <a:lnTo>
                  <a:pt x="89580" y="84270"/>
                </a:lnTo>
                <a:lnTo>
                  <a:pt x="89830" y="84220"/>
                </a:lnTo>
                <a:lnTo>
                  <a:pt x="89920" y="84180"/>
                </a:lnTo>
                <a:lnTo>
                  <a:pt x="89980" y="84140"/>
                </a:lnTo>
                <a:lnTo>
                  <a:pt x="90020" y="84120"/>
                </a:lnTo>
                <a:lnTo>
                  <a:pt x="90040" y="84130"/>
                </a:lnTo>
                <a:lnTo>
                  <a:pt x="90060" y="84120"/>
                </a:lnTo>
                <a:lnTo>
                  <a:pt x="90070" y="84050"/>
                </a:lnTo>
                <a:lnTo>
                  <a:pt x="89980" y="83980"/>
                </a:lnTo>
                <a:lnTo>
                  <a:pt x="89960" y="83960"/>
                </a:lnTo>
                <a:lnTo>
                  <a:pt x="89730" y="83850"/>
                </a:lnTo>
                <a:lnTo>
                  <a:pt x="89720" y="83820"/>
                </a:lnTo>
                <a:lnTo>
                  <a:pt x="89700" y="83760"/>
                </a:lnTo>
                <a:lnTo>
                  <a:pt x="89670" y="83730"/>
                </a:lnTo>
                <a:lnTo>
                  <a:pt x="89590" y="83810"/>
                </a:lnTo>
                <a:lnTo>
                  <a:pt x="89550" y="83800"/>
                </a:lnTo>
                <a:lnTo>
                  <a:pt x="89530" y="83770"/>
                </a:lnTo>
                <a:lnTo>
                  <a:pt x="89520" y="83710"/>
                </a:lnTo>
                <a:lnTo>
                  <a:pt x="89550" y="83680"/>
                </a:lnTo>
                <a:lnTo>
                  <a:pt x="89730" y="83570"/>
                </a:lnTo>
                <a:lnTo>
                  <a:pt x="89600" y="83450"/>
                </a:lnTo>
                <a:lnTo>
                  <a:pt x="89460" y="83460"/>
                </a:lnTo>
                <a:lnTo>
                  <a:pt x="89220" y="83570"/>
                </a:lnTo>
                <a:lnTo>
                  <a:pt x="89270" y="83500"/>
                </a:lnTo>
                <a:lnTo>
                  <a:pt x="89230" y="83430"/>
                </a:lnTo>
                <a:lnTo>
                  <a:pt x="89210" y="83340"/>
                </a:lnTo>
                <a:lnTo>
                  <a:pt x="89200" y="83250"/>
                </a:lnTo>
                <a:lnTo>
                  <a:pt x="89220" y="83170"/>
                </a:lnTo>
                <a:lnTo>
                  <a:pt x="89270" y="83210"/>
                </a:lnTo>
                <a:lnTo>
                  <a:pt x="89330" y="83210"/>
                </a:lnTo>
                <a:lnTo>
                  <a:pt x="89390" y="83170"/>
                </a:lnTo>
                <a:lnTo>
                  <a:pt x="89430" y="83110"/>
                </a:lnTo>
                <a:lnTo>
                  <a:pt x="89510" y="83160"/>
                </a:lnTo>
                <a:lnTo>
                  <a:pt x="89530" y="83120"/>
                </a:lnTo>
                <a:lnTo>
                  <a:pt x="89540" y="83050"/>
                </a:lnTo>
                <a:lnTo>
                  <a:pt x="89560" y="82990"/>
                </a:lnTo>
                <a:lnTo>
                  <a:pt x="89590" y="82950"/>
                </a:lnTo>
                <a:lnTo>
                  <a:pt x="89600" y="82920"/>
                </a:lnTo>
                <a:lnTo>
                  <a:pt x="89630" y="82890"/>
                </a:lnTo>
                <a:lnTo>
                  <a:pt x="89830" y="82860"/>
                </a:lnTo>
                <a:lnTo>
                  <a:pt x="89890" y="82800"/>
                </a:lnTo>
                <a:lnTo>
                  <a:pt x="89900" y="82720"/>
                </a:lnTo>
                <a:lnTo>
                  <a:pt x="89900" y="82620"/>
                </a:lnTo>
                <a:lnTo>
                  <a:pt x="89960" y="82510"/>
                </a:lnTo>
                <a:lnTo>
                  <a:pt x="89990" y="82450"/>
                </a:lnTo>
                <a:lnTo>
                  <a:pt x="89960" y="82420"/>
                </a:lnTo>
                <a:lnTo>
                  <a:pt x="89890" y="82410"/>
                </a:lnTo>
                <a:lnTo>
                  <a:pt x="89870" y="82380"/>
                </a:lnTo>
                <a:lnTo>
                  <a:pt x="89880" y="82350"/>
                </a:lnTo>
                <a:lnTo>
                  <a:pt x="89930" y="82130"/>
                </a:lnTo>
                <a:lnTo>
                  <a:pt x="90010" y="82040"/>
                </a:lnTo>
                <a:lnTo>
                  <a:pt x="90120" y="81990"/>
                </a:lnTo>
                <a:lnTo>
                  <a:pt x="90240" y="81960"/>
                </a:lnTo>
                <a:lnTo>
                  <a:pt x="90200" y="81880"/>
                </a:lnTo>
                <a:lnTo>
                  <a:pt x="90240" y="81690"/>
                </a:lnTo>
                <a:lnTo>
                  <a:pt x="90190" y="81610"/>
                </a:lnTo>
                <a:lnTo>
                  <a:pt x="90190" y="81550"/>
                </a:lnTo>
                <a:lnTo>
                  <a:pt x="90240" y="81580"/>
                </a:lnTo>
                <a:lnTo>
                  <a:pt x="90260" y="81580"/>
                </a:lnTo>
                <a:lnTo>
                  <a:pt x="90270" y="81590"/>
                </a:lnTo>
                <a:lnTo>
                  <a:pt x="90280" y="81670"/>
                </a:lnTo>
                <a:lnTo>
                  <a:pt x="90380" y="81610"/>
                </a:lnTo>
                <a:lnTo>
                  <a:pt x="90450" y="81640"/>
                </a:lnTo>
                <a:lnTo>
                  <a:pt x="90500" y="81700"/>
                </a:lnTo>
                <a:lnTo>
                  <a:pt x="90580" y="81730"/>
                </a:lnTo>
                <a:lnTo>
                  <a:pt x="90670" y="81690"/>
                </a:lnTo>
                <a:lnTo>
                  <a:pt x="90750" y="81610"/>
                </a:lnTo>
                <a:lnTo>
                  <a:pt x="90800" y="81500"/>
                </a:lnTo>
                <a:lnTo>
                  <a:pt x="90830" y="81380"/>
                </a:lnTo>
                <a:lnTo>
                  <a:pt x="90790" y="81320"/>
                </a:lnTo>
                <a:lnTo>
                  <a:pt x="91020" y="81310"/>
                </a:lnTo>
                <a:lnTo>
                  <a:pt x="91410" y="81100"/>
                </a:lnTo>
                <a:lnTo>
                  <a:pt x="92110" y="80950"/>
                </a:lnTo>
                <a:lnTo>
                  <a:pt x="92300" y="80850"/>
                </a:lnTo>
                <a:lnTo>
                  <a:pt x="92320" y="80690"/>
                </a:lnTo>
                <a:lnTo>
                  <a:pt x="92650" y="80320"/>
                </a:lnTo>
                <a:lnTo>
                  <a:pt x="92720" y="80260"/>
                </a:lnTo>
                <a:lnTo>
                  <a:pt x="92870" y="80240"/>
                </a:lnTo>
                <a:lnTo>
                  <a:pt x="93010" y="80240"/>
                </a:lnTo>
                <a:lnTo>
                  <a:pt x="93080" y="80260"/>
                </a:lnTo>
                <a:lnTo>
                  <a:pt x="93140" y="80250"/>
                </a:lnTo>
                <a:lnTo>
                  <a:pt x="93460" y="80340"/>
                </a:lnTo>
                <a:lnTo>
                  <a:pt x="93590" y="80420"/>
                </a:lnTo>
                <a:lnTo>
                  <a:pt x="93630" y="80460"/>
                </a:lnTo>
                <a:lnTo>
                  <a:pt x="93670" y="80520"/>
                </a:lnTo>
                <a:lnTo>
                  <a:pt x="93700" y="80580"/>
                </a:lnTo>
                <a:lnTo>
                  <a:pt x="93760" y="80750"/>
                </a:lnTo>
                <a:lnTo>
                  <a:pt x="93800" y="80750"/>
                </a:lnTo>
                <a:lnTo>
                  <a:pt x="94020" y="80370"/>
                </a:lnTo>
                <a:lnTo>
                  <a:pt x="94110" y="80120"/>
                </a:lnTo>
                <a:lnTo>
                  <a:pt x="94050" y="79940"/>
                </a:lnTo>
                <a:lnTo>
                  <a:pt x="94100" y="79770"/>
                </a:lnTo>
                <a:lnTo>
                  <a:pt x="94070" y="79630"/>
                </a:lnTo>
                <a:lnTo>
                  <a:pt x="93980" y="79490"/>
                </a:lnTo>
                <a:lnTo>
                  <a:pt x="93880" y="79360"/>
                </a:lnTo>
                <a:lnTo>
                  <a:pt x="94050" y="79120"/>
                </a:lnTo>
                <a:lnTo>
                  <a:pt x="94050" y="79050"/>
                </a:lnTo>
                <a:lnTo>
                  <a:pt x="94010" y="78970"/>
                </a:lnTo>
                <a:lnTo>
                  <a:pt x="94010" y="78900"/>
                </a:lnTo>
                <a:lnTo>
                  <a:pt x="94040" y="78820"/>
                </a:lnTo>
                <a:lnTo>
                  <a:pt x="94080" y="78760"/>
                </a:lnTo>
                <a:lnTo>
                  <a:pt x="94220" y="78610"/>
                </a:lnTo>
                <a:lnTo>
                  <a:pt x="94200" y="78560"/>
                </a:lnTo>
                <a:lnTo>
                  <a:pt x="94190" y="78540"/>
                </a:lnTo>
                <a:lnTo>
                  <a:pt x="94200" y="78500"/>
                </a:lnTo>
                <a:lnTo>
                  <a:pt x="94220" y="78430"/>
                </a:lnTo>
                <a:lnTo>
                  <a:pt x="94160" y="78360"/>
                </a:lnTo>
                <a:lnTo>
                  <a:pt x="94120" y="78230"/>
                </a:lnTo>
                <a:lnTo>
                  <a:pt x="94110" y="78080"/>
                </a:lnTo>
                <a:lnTo>
                  <a:pt x="94140" y="77970"/>
                </a:lnTo>
                <a:lnTo>
                  <a:pt x="94240" y="77900"/>
                </a:lnTo>
                <a:lnTo>
                  <a:pt x="94490" y="77900"/>
                </a:lnTo>
                <a:lnTo>
                  <a:pt x="94610" y="77850"/>
                </a:lnTo>
                <a:lnTo>
                  <a:pt x="94690" y="77970"/>
                </a:lnTo>
                <a:lnTo>
                  <a:pt x="94740" y="78020"/>
                </a:lnTo>
                <a:lnTo>
                  <a:pt x="94860" y="78090"/>
                </a:lnTo>
                <a:lnTo>
                  <a:pt x="94860" y="78150"/>
                </a:lnTo>
                <a:lnTo>
                  <a:pt x="94810" y="78220"/>
                </a:lnTo>
                <a:lnTo>
                  <a:pt x="94800" y="78310"/>
                </a:lnTo>
                <a:lnTo>
                  <a:pt x="94830" y="78410"/>
                </a:lnTo>
                <a:lnTo>
                  <a:pt x="94900" y="78490"/>
                </a:lnTo>
                <a:lnTo>
                  <a:pt x="94870" y="78650"/>
                </a:lnTo>
                <a:lnTo>
                  <a:pt x="94990" y="79420"/>
                </a:lnTo>
                <a:lnTo>
                  <a:pt x="94980" y="79670"/>
                </a:lnTo>
                <a:lnTo>
                  <a:pt x="94780" y="80460"/>
                </a:lnTo>
                <a:lnTo>
                  <a:pt x="94790" y="80560"/>
                </a:lnTo>
                <a:lnTo>
                  <a:pt x="94770" y="80680"/>
                </a:lnTo>
                <a:lnTo>
                  <a:pt x="94780" y="80920"/>
                </a:lnTo>
                <a:lnTo>
                  <a:pt x="94770" y="80950"/>
                </a:lnTo>
                <a:lnTo>
                  <a:pt x="94750" y="80970"/>
                </a:lnTo>
                <a:lnTo>
                  <a:pt x="94740" y="80990"/>
                </a:lnTo>
                <a:lnTo>
                  <a:pt x="94730" y="81030"/>
                </a:lnTo>
                <a:lnTo>
                  <a:pt x="94750" y="81060"/>
                </a:lnTo>
                <a:lnTo>
                  <a:pt x="94780" y="81070"/>
                </a:lnTo>
                <a:lnTo>
                  <a:pt x="94800" y="81080"/>
                </a:lnTo>
                <a:lnTo>
                  <a:pt x="94820" y="81090"/>
                </a:lnTo>
                <a:lnTo>
                  <a:pt x="94830" y="81160"/>
                </a:lnTo>
                <a:lnTo>
                  <a:pt x="94850" y="81210"/>
                </a:lnTo>
                <a:lnTo>
                  <a:pt x="94850" y="81250"/>
                </a:lnTo>
                <a:lnTo>
                  <a:pt x="94820" y="81320"/>
                </a:lnTo>
                <a:lnTo>
                  <a:pt x="94870" y="81360"/>
                </a:lnTo>
                <a:lnTo>
                  <a:pt x="94890" y="81420"/>
                </a:lnTo>
                <a:lnTo>
                  <a:pt x="94900" y="81480"/>
                </a:lnTo>
                <a:lnTo>
                  <a:pt x="94940" y="81550"/>
                </a:lnTo>
                <a:lnTo>
                  <a:pt x="94990" y="81590"/>
                </a:lnTo>
                <a:lnTo>
                  <a:pt x="95160" y="81670"/>
                </a:lnTo>
                <a:lnTo>
                  <a:pt x="95140" y="81540"/>
                </a:lnTo>
                <a:lnTo>
                  <a:pt x="95120" y="81490"/>
                </a:lnTo>
                <a:lnTo>
                  <a:pt x="95020" y="81270"/>
                </a:lnTo>
                <a:lnTo>
                  <a:pt x="95200" y="81540"/>
                </a:lnTo>
                <a:lnTo>
                  <a:pt x="95260" y="81680"/>
                </a:lnTo>
                <a:lnTo>
                  <a:pt x="95290" y="81840"/>
                </a:lnTo>
                <a:lnTo>
                  <a:pt x="95270" y="82330"/>
                </a:lnTo>
                <a:lnTo>
                  <a:pt x="95290" y="82580"/>
                </a:lnTo>
                <a:lnTo>
                  <a:pt x="95370" y="82760"/>
                </a:lnTo>
                <a:lnTo>
                  <a:pt x="95330" y="82870"/>
                </a:lnTo>
                <a:lnTo>
                  <a:pt x="95300" y="82990"/>
                </a:lnTo>
                <a:lnTo>
                  <a:pt x="95290" y="83120"/>
                </a:lnTo>
                <a:lnTo>
                  <a:pt x="95290" y="83270"/>
                </a:lnTo>
                <a:lnTo>
                  <a:pt x="95310" y="83450"/>
                </a:lnTo>
                <a:lnTo>
                  <a:pt x="95430" y="83770"/>
                </a:lnTo>
                <a:lnTo>
                  <a:pt x="95450" y="83940"/>
                </a:lnTo>
                <a:lnTo>
                  <a:pt x="95410" y="84980"/>
                </a:lnTo>
                <a:lnTo>
                  <a:pt x="95450" y="85170"/>
                </a:lnTo>
                <a:lnTo>
                  <a:pt x="95440" y="85240"/>
                </a:lnTo>
                <a:lnTo>
                  <a:pt x="95430" y="85390"/>
                </a:lnTo>
                <a:lnTo>
                  <a:pt x="95410" y="85450"/>
                </a:lnTo>
                <a:lnTo>
                  <a:pt x="95370" y="85530"/>
                </a:lnTo>
                <a:lnTo>
                  <a:pt x="95200" y="85690"/>
                </a:lnTo>
                <a:lnTo>
                  <a:pt x="95130" y="85790"/>
                </a:lnTo>
                <a:lnTo>
                  <a:pt x="95040" y="86000"/>
                </a:lnTo>
                <a:lnTo>
                  <a:pt x="94610" y="86620"/>
                </a:lnTo>
                <a:lnTo>
                  <a:pt x="94520" y="86710"/>
                </a:lnTo>
                <a:lnTo>
                  <a:pt x="94490" y="86790"/>
                </a:lnTo>
                <a:lnTo>
                  <a:pt x="94480" y="87080"/>
                </a:lnTo>
                <a:lnTo>
                  <a:pt x="94440" y="87560"/>
                </a:lnTo>
                <a:lnTo>
                  <a:pt x="94430" y="87660"/>
                </a:lnTo>
                <a:close/>
                <a:moveTo>
                  <a:pt x="94980" y="81210"/>
                </a:moveTo>
                <a:lnTo>
                  <a:pt x="94940" y="81210"/>
                </a:lnTo>
                <a:lnTo>
                  <a:pt x="94820" y="80980"/>
                </a:lnTo>
                <a:lnTo>
                  <a:pt x="94980" y="812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