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Centre Val de Loire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France • State Map | Fully Editable Vector Shape</a:t>
            </a:r>
          </a:p>
        </p:txBody>
      </p:sp>
      <p:sp>
        <p:nvSpPr>
          <p:cNvPr id="101" name="Centre Val de Loire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55050" y="44870"/>
                </a:moveTo>
                <a:lnTo>
                  <a:pt x="54880" y="44880"/>
                </a:lnTo>
                <a:lnTo>
                  <a:pt x="54720" y="44850"/>
                </a:lnTo>
                <a:lnTo>
                  <a:pt x="54440" y="44940"/>
                </a:lnTo>
                <a:lnTo>
                  <a:pt x="54050" y="45200"/>
                </a:lnTo>
                <a:lnTo>
                  <a:pt x="54010" y="45240"/>
                </a:lnTo>
                <a:lnTo>
                  <a:pt x="53970" y="45330"/>
                </a:lnTo>
                <a:lnTo>
                  <a:pt x="53930" y="45390"/>
                </a:lnTo>
                <a:lnTo>
                  <a:pt x="53870" y="45460"/>
                </a:lnTo>
                <a:lnTo>
                  <a:pt x="53810" y="45450"/>
                </a:lnTo>
                <a:lnTo>
                  <a:pt x="53740" y="45430"/>
                </a:lnTo>
                <a:lnTo>
                  <a:pt x="53660" y="45420"/>
                </a:lnTo>
                <a:lnTo>
                  <a:pt x="53600" y="45450"/>
                </a:lnTo>
                <a:lnTo>
                  <a:pt x="53510" y="45560"/>
                </a:lnTo>
                <a:lnTo>
                  <a:pt x="53460" y="45570"/>
                </a:lnTo>
                <a:lnTo>
                  <a:pt x="53250" y="45490"/>
                </a:lnTo>
                <a:lnTo>
                  <a:pt x="53220" y="45440"/>
                </a:lnTo>
                <a:lnTo>
                  <a:pt x="53200" y="45400"/>
                </a:lnTo>
                <a:lnTo>
                  <a:pt x="53150" y="45380"/>
                </a:lnTo>
                <a:lnTo>
                  <a:pt x="53110" y="45410"/>
                </a:lnTo>
                <a:lnTo>
                  <a:pt x="53010" y="45540"/>
                </a:lnTo>
                <a:lnTo>
                  <a:pt x="52830" y="45700"/>
                </a:lnTo>
                <a:lnTo>
                  <a:pt x="52720" y="45780"/>
                </a:lnTo>
                <a:lnTo>
                  <a:pt x="52570" y="45790"/>
                </a:lnTo>
                <a:lnTo>
                  <a:pt x="52530" y="45820"/>
                </a:lnTo>
                <a:lnTo>
                  <a:pt x="52520" y="45870"/>
                </a:lnTo>
                <a:lnTo>
                  <a:pt x="52550" y="45990"/>
                </a:lnTo>
                <a:lnTo>
                  <a:pt x="52510" y="46040"/>
                </a:lnTo>
                <a:lnTo>
                  <a:pt x="52450" y="46050"/>
                </a:lnTo>
                <a:lnTo>
                  <a:pt x="52310" y="46040"/>
                </a:lnTo>
                <a:lnTo>
                  <a:pt x="52270" y="46060"/>
                </a:lnTo>
                <a:lnTo>
                  <a:pt x="52250" y="46090"/>
                </a:lnTo>
                <a:lnTo>
                  <a:pt x="52240" y="46140"/>
                </a:lnTo>
                <a:lnTo>
                  <a:pt x="52270" y="46190"/>
                </a:lnTo>
                <a:lnTo>
                  <a:pt x="52340" y="46290"/>
                </a:lnTo>
                <a:lnTo>
                  <a:pt x="52350" y="46340"/>
                </a:lnTo>
                <a:lnTo>
                  <a:pt x="52340" y="46370"/>
                </a:lnTo>
                <a:lnTo>
                  <a:pt x="52300" y="46460"/>
                </a:lnTo>
                <a:lnTo>
                  <a:pt x="52290" y="46520"/>
                </a:lnTo>
                <a:lnTo>
                  <a:pt x="52300" y="46580"/>
                </a:lnTo>
                <a:lnTo>
                  <a:pt x="52340" y="46640"/>
                </a:lnTo>
                <a:lnTo>
                  <a:pt x="52430" y="46760"/>
                </a:lnTo>
                <a:lnTo>
                  <a:pt x="52470" y="46820"/>
                </a:lnTo>
                <a:lnTo>
                  <a:pt x="52490" y="46870"/>
                </a:lnTo>
                <a:lnTo>
                  <a:pt x="52500" y="46900"/>
                </a:lnTo>
                <a:lnTo>
                  <a:pt x="52510" y="46940"/>
                </a:lnTo>
                <a:lnTo>
                  <a:pt x="52510" y="46990"/>
                </a:lnTo>
                <a:lnTo>
                  <a:pt x="52500" y="47030"/>
                </a:lnTo>
                <a:lnTo>
                  <a:pt x="52480" y="47050"/>
                </a:lnTo>
                <a:lnTo>
                  <a:pt x="51960" y="47200"/>
                </a:lnTo>
                <a:lnTo>
                  <a:pt x="51670" y="47220"/>
                </a:lnTo>
                <a:lnTo>
                  <a:pt x="51490" y="47270"/>
                </a:lnTo>
                <a:lnTo>
                  <a:pt x="51430" y="47270"/>
                </a:lnTo>
                <a:lnTo>
                  <a:pt x="51370" y="47260"/>
                </a:lnTo>
                <a:lnTo>
                  <a:pt x="51280" y="47270"/>
                </a:lnTo>
                <a:lnTo>
                  <a:pt x="51150" y="47300"/>
                </a:lnTo>
                <a:lnTo>
                  <a:pt x="50780" y="47490"/>
                </a:lnTo>
                <a:lnTo>
                  <a:pt x="50690" y="47640"/>
                </a:lnTo>
                <a:lnTo>
                  <a:pt x="50630" y="47700"/>
                </a:lnTo>
                <a:lnTo>
                  <a:pt x="50580" y="47740"/>
                </a:lnTo>
                <a:lnTo>
                  <a:pt x="50530" y="47750"/>
                </a:lnTo>
                <a:lnTo>
                  <a:pt x="50480" y="47780"/>
                </a:lnTo>
                <a:lnTo>
                  <a:pt x="50460" y="47820"/>
                </a:lnTo>
                <a:lnTo>
                  <a:pt x="50410" y="47930"/>
                </a:lnTo>
                <a:lnTo>
                  <a:pt x="50250" y="48210"/>
                </a:lnTo>
                <a:lnTo>
                  <a:pt x="49640" y="48180"/>
                </a:lnTo>
                <a:lnTo>
                  <a:pt x="49540" y="48200"/>
                </a:lnTo>
                <a:lnTo>
                  <a:pt x="49310" y="48250"/>
                </a:lnTo>
                <a:lnTo>
                  <a:pt x="49100" y="48160"/>
                </a:lnTo>
                <a:lnTo>
                  <a:pt x="48750" y="48160"/>
                </a:lnTo>
                <a:lnTo>
                  <a:pt x="48700" y="48150"/>
                </a:lnTo>
                <a:lnTo>
                  <a:pt x="48580" y="48090"/>
                </a:lnTo>
                <a:lnTo>
                  <a:pt x="48500" y="48070"/>
                </a:lnTo>
                <a:lnTo>
                  <a:pt x="47950" y="48050"/>
                </a:lnTo>
                <a:lnTo>
                  <a:pt x="47880" y="48060"/>
                </a:lnTo>
                <a:lnTo>
                  <a:pt x="47820" y="48080"/>
                </a:lnTo>
                <a:lnTo>
                  <a:pt x="47700" y="48180"/>
                </a:lnTo>
                <a:lnTo>
                  <a:pt x="47640" y="48210"/>
                </a:lnTo>
                <a:lnTo>
                  <a:pt x="47560" y="48200"/>
                </a:lnTo>
                <a:lnTo>
                  <a:pt x="47500" y="48150"/>
                </a:lnTo>
                <a:lnTo>
                  <a:pt x="47370" y="47970"/>
                </a:lnTo>
                <a:lnTo>
                  <a:pt x="47320" y="47930"/>
                </a:lnTo>
                <a:lnTo>
                  <a:pt x="47260" y="47930"/>
                </a:lnTo>
                <a:lnTo>
                  <a:pt x="47210" y="47940"/>
                </a:lnTo>
                <a:lnTo>
                  <a:pt x="47150" y="48010"/>
                </a:lnTo>
                <a:lnTo>
                  <a:pt x="47140" y="48080"/>
                </a:lnTo>
                <a:lnTo>
                  <a:pt x="47140" y="48140"/>
                </a:lnTo>
                <a:lnTo>
                  <a:pt x="47150" y="48200"/>
                </a:lnTo>
                <a:lnTo>
                  <a:pt x="47150" y="48260"/>
                </a:lnTo>
                <a:lnTo>
                  <a:pt x="47130" y="48310"/>
                </a:lnTo>
                <a:lnTo>
                  <a:pt x="47100" y="48360"/>
                </a:lnTo>
                <a:lnTo>
                  <a:pt x="47050" y="48410"/>
                </a:lnTo>
                <a:lnTo>
                  <a:pt x="46980" y="48430"/>
                </a:lnTo>
                <a:lnTo>
                  <a:pt x="46720" y="48370"/>
                </a:lnTo>
                <a:lnTo>
                  <a:pt x="46650" y="48380"/>
                </a:lnTo>
                <a:lnTo>
                  <a:pt x="46580" y="48440"/>
                </a:lnTo>
                <a:lnTo>
                  <a:pt x="46520" y="48500"/>
                </a:lnTo>
                <a:lnTo>
                  <a:pt x="46460" y="48540"/>
                </a:lnTo>
                <a:lnTo>
                  <a:pt x="46380" y="48560"/>
                </a:lnTo>
                <a:lnTo>
                  <a:pt x="46280" y="48540"/>
                </a:lnTo>
                <a:lnTo>
                  <a:pt x="46230" y="48490"/>
                </a:lnTo>
                <a:lnTo>
                  <a:pt x="46210" y="48430"/>
                </a:lnTo>
                <a:lnTo>
                  <a:pt x="46220" y="48370"/>
                </a:lnTo>
                <a:lnTo>
                  <a:pt x="46190" y="48330"/>
                </a:lnTo>
                <a:lnTo>
                  <a:pt x="46130" y="48300"/>
                </a:lnTo>
                <a:lnTo>
                  <a:pt x="45970" y="48330"/>
                </a:lnTo>
                <a:lnTo>
                  <a:pt x="45880" y="48310"/>
                </a:lnTo>
                <a:lnTo>
                  <a:pt x="45810" y="48280"/>
                </a:lnTo>
                <a:lnTo>
                  <a:pt x="45740" y="48260"/>
                </a:lnTo>
                <a:lnTo>
                  <a:pt x="45660" y="48290"/>
                </a:lnTo>
                <a:lnTo>
                  <a:pt x="45250" y="48710"/>
                </a:lnTo>
                <a:lnTo>
                  <a:pt x="45060" y="48830"/>
                </a:lnTo>
                <a:lnTo>
                  <a:pt x="44780" y="48640"/>
                </a:lnTo>
                <a:lnTo>
                  <a:pt x="44750" y="48590"/>
                </a:lnTo>
                <a:lnTo>
                  <a:pt x="44720" y="48530"/>
                </a:lnTo>
                <a:lnTo>
                  <a:pt x="44680" y="48470"/>
                </a:lnTo>
                <a:lnTo>
                  <a:pt x="44630" y="48430"/>
                </a:lnTo>
                <a:lnTo>
                  <a:pt x="44560" y="48420"/>
                </a:lnTo>
                <a:lnTo>
                  <a:pt x="44480" y="48460"/>
                </a:lnTo>
                <a:lnTo>
                  <a:pt x="44450" y="48520"/>
                </a:lnTo>
                <a:lnTo>
                  <a:pt x="44420" y="48570"/>
                </a:lnTo>
                <a:lnTo>
                  <a:pt x="44380" y="48620"/>
                </a:lnTo>
                <a:lnTo>
                  <a:pt x="44290" y="48650"/>
                </a:lnTo>
                <a:lnTo>
                  <a:pt x="44020" y="48680"/>
                </a:lnTo>
                <a:lnTo>
                  <a:pt x="43930" y="48680"/>
                </a:lnTo>
                <a:lnTo>
                  <a:pt x="43860" y="48670"/>
                </a:lnTo>
                <a:lnTo>
                  <a:pt x="43770" y="48600"/>
                </a:lnTo>
                <a:lnTo>
                  <a:pt x="43690" y="48590"/>
                </a:lnTo>
                <a:lnTo>
                  <a:pt x="43590" y="48510"/>
                </a:lnTo>
                <a:lnTo>
                  <a:pt x="43700" y="48140"/>
                </a:lnTo>
                <a:lnTo>
                  <a:pt x="43620" y="48020"/>
                </a:lnTo>
                <a:lnTo>
                  <a:pt x="43500" y="47960"/>
                </a:lnTo>
                <a:lnTo>
                  <a:pt x="43440" y="47910"/>
                </a:lnTo>
                <a:lnTo>
                  <a:pt x="43370" y="47810"/>
                </a:lnTo>
                <a:lnTo>
                  <a:pt x="43370" y="47730"/>
                </a:lnTo>
                <a:lnTo>
                  <a:pt x="43420" y="47510"/>
                </a:lnTo>
                <a:lnTo>
                  <a:pt x="43420" y="47490"/>
                </a:lnTo>
                <a:lnTo>
                  <a:pt x="43400" y="47440"/>
                </a:lnTo>
                <a:lnTo>
                  <a:pt x="43370" y="47380"/>
                </a:lnTo>
                <a:lnTo>
                  <a:pt x="43340" y="47330"/>
                </a:lnTo>
                <a:lnTo>
                  <a:pt x="43290" y="47270"/>
                </a:lnTo>
                <a:lnTo>
                  <a:pt x="43240" y="47230"/>
                </a:lnTo>
                <a:lnTo>
                  <a:pt x="43180" y="47200"/>
                </a:lnTo>
                <a:lnTo>
                  <a:pt x="43120" y="47190"/>
                </a:lnTo>
                <a:lnTo>
                  <a:pt x="42730" y="47180"/>
                </a:lnTo>
                <a:lnTo>
                  <a:pt x="42660" y="47150"/>
                </a:lnTo>
                <a:lnTo>
                  <a:pt x="42630" y="47090"/>
                </a:lnTo>
                <a:lnTo>
                  <a:pt x="42610" y="46950"/>
                </a:lnTo>
                <a:lnTo>
                  <a:pt x="42580" y="46920"/>
                </a:lnTo>
                <a:lnTo>
                  <a:pt x="42540" y="46900"/>
                </a:lnTo>
                <a:lnTo>
                  <a:pt x="42410" y="46860"/>
                </a:lnTo>
                <a:lnTo>
                  <a:pt x="42240" y="46760"/>
                </a:lnTo>
                <a:lnTo>
                  <a:pt x="42100" y="46630"/>
                </a:lnTo>
                <a:lnTo>
                  <a:pt x="42020" y="46540"/>
                </a:lnTo>
                <a:lnTo>
                  <a:pt x="41970" y="46460"/>
                </a:lnTo>
                <a:lnTo>
                  <a:pt x="41930" y="46320"/>
                </a:lnTo>
                <a:lnTo>
                  <a:pt x="41920" y="46200"/>
                </a:lnTo>
                <a:lnTo>
                  <a:pt x="41920" y="46020"/>
                </a:lnTo>
                <a:lnTo>
                  <a:pt x="41920" y="45960"/>
                </a:lnTo>
                <a:lnTo>
                  <a:pt x="41940" y="45900"/>
                </a:lnTo>
                <a:lnTo>
                  <a:pt x="41960" y="45840"/>
                </a:lnTo>
                <a:lnTo>
                  <a:pt x="41980" y="45780"/>
                </a:lnTo>
                <a:lnTo>
                  <a:pt x="41980" y="45700"/>
                </a:lnTo>
                <a:lnTo>
                  <a:pt x="41960" y="45590"/>
                </a:lnTo>
                <a:lnTo>
                  <a:pt x="41890" y="45420"/>
                </a:lnTo>
                <a:lnTo>
                  <a:pt x="41840" y="45340"/>
                </a:lnTo>
                <a:lnTo>
                  <a:pt x="41750" y="45240"/>
                </a:lnTo>
                <a:lnTo>
                  <a:pt x="41710" y="45190"/>
                </a:lnTo>
                <a:lnTo>
                  <a:pt x="41450" y="44980"/>
                </a:lnTo>
                <a:lnTo>
                  <a:pt x="40720" y="43880"/>
                </a:lnTo>
                <a:lnTo>
                  <a:pt x="40590" y="43500"/>
                </a:lnTo>
                <a:lnTo>
                  <a:pt x="40520" y="43360"/>
                </a:lnTo>
                <a:lnTo>
                  <a:pt x="40460" y="43290"/>
                </a:lnTo>
                <a:lnTo>
                  <a:pt x="40390" y="43240"/>
                </a:lnTo>
                <a:lnTo>
                  <a:pt x="40260" y="43190"/>
                </a:lnTo>
                <a:lnTo>
                  <a:pt x="39920" y="42970"/>
                </a:lnTo>
                <a:lnTo>
                  <a:pt x="39850" y="42940"/>
                </a:lnTo>
                <a:lnTo>
                  <a:pt x="39830" y="42960"/>
                </a:lnTo>
                <a:lnTo>
                  <a:pt x="39830" y="42970"/>
                </a:lnTo>
                <a:lnTo>
                  <a:pt x="39830" y="43000"/>
                </a:lnTo>
                <a:lnTo>
                  <a:pt x="39830" y="43030"/>
                </a:lnTo>
                <a:lnTo>
                  <a:pt x="39830" y="43100"/>
                </a:lnTo>
                <a:lnTo>
                  <a:pt x="39840" y="43130"/>
                </a:lnTo>
                <a:lnTo>
                  <a:pt x="39850" y="43160"/>
                </a:lnTo>
                <a:lnTo>
                  <a:pt x="39870" y="43180"/>
                </a:lnTo>
                <a:lnTo>
                  <a:pt x="39890" y="43210"/>
                </a:lnTo>
                <a:lnTo>
                  <a:pt x="39900" y="43240"/>
                </a:lnTo>
                <a:lnTo>
                  <a:pt x="39910" y="43270"/>
                </a:lnTo>
                <a:lnTo>
                  <a:pt x="39920" y="43300"/>
                </a:lnTo>
                <a:lnTo>
                  <a:pt x="39920" y="43330"/>
                </a:lnTo>
                <a:lnTo>
                  <a:pt x="39900" y="43360"/>
                </a:lnTo>
                <a:lnTo>
                  <a:pt x="39850" y="43390"/>
                </a:lnTo>
                <a:lnTo>
                  <a:pt x="39790" y="43400"/>
                </a:lnTo>
                <a:lnTo>
                  <a:pt x="39300" y="43430"/>
                </a:lnTo>
                <a:lnTo>
                  <a:pt x="39180" y="43460"/>
                </a:lnTo>
                <a:lnTo>
                  <a:pt x="39130" y="43480"/>
                </a:lnTo>
                <a:lnTo>
                  <a:pt x="39100" y="43530"/>
                </a:lnTo>
                <a:lnTo>
                  <a:pt x="39050" y="43560"/>
                </a:lnTo>
                <a:lnTo>
                  <a:pt x="38990" y="43590"/>
                </a:lnTo>
                <a:lnTo>
                  <a:pt x="38710" y="43530"/>
                </a:lnTo>
                <a:lnTo>
                  <a:pt x="38440" y="43560"/>
                </a:lnTo>
                <a:lnTo>
                  <a:pt x="38330" y="43540"/>
                </a:lnTo>
                <a:lnTo>
                  <a:pt x="38260" y="43490"/>
                </a:lnTo>
                <a:lnTo>
                  <a:pt x="38210" y="43420"/>
                </a:lnTo>
                <a:lnTo>
                  <a:pt x="38190" y="43360"/>
                </a:lnTo>
                <a:lnTo>
                  <a:pt x="38180" y="43290"/>
                </a:lnTo>
                <a:lnTo>
                  <a:pt x="38180" y="43160"/>
                </a:lnTo>
                <a:lnTo>
                  <a:pt x="38190" y="42980"/>
                </a:lnTo>
                <a:lnTo>
                  <a:pt x="38230" y="42800"/>
                </a:lnTo>
                <a:lnTo>
                  <a:pt x="38230" y="42690"/>
                </a:lnTo>
                <a:lnTo>
                  <a:pt x="38230" y="42630"/>
                </a:lnTo>
                <a:lnTo>
                  <a:pt x="38200" y="42590"/>
                </a:lnTo>
                <a:lnTo>
                  <a:pt x="38150" y="42580"/>
                </a:lnTo>
                <a:lnTo>
                  <a:pt x="38020" y="42570"/>
                </a:lnTo>
                <a:lnTo>
                  <a:pt x="37980" y="42530"/>
                </a:lnTo>
                <a:lnTo>
                  <a:pt x="37940" y="42430"/>
                </a:lnTo>
                <a:lnTo>
                  <a:pt x="37900" y="42400"/>
                </a:lnTo>
                <a:lnTo>
                  <a:pt x="37850" y="42400"/>
                </a:lnTo>
                <a:lnTo>
                  <a:pt x="37710" y="42460"/>
                </a:lnTo>
                <a:lnTo>
                  <a:pt x="37630" y="42480"/>
                </a:lnTo>
                <a:lnTo>
                  <a:pt x="37540" y="42480"/>
                </a:lnTo>
                <a:lnTo>
                  <a:pt x="37490" y="42440"/>
                </a:lnTo>
                <a:lnTo>
                  <a:pt x="37490" y="42380"/>
                </a:lnTo>
                <a:lnTo>
                  <a:pt x="37490" y="42320"/>
                </a:lnTo>
                <a:lnTo>
                  <a:pt x="37510" y="42260"/>
                </a:lnTo>
                <a:lnTo>
                  <a:pt x="37520" y="42190"/>
                </a:lnTo>
                <a:lnTo>
                  <a:pt x="37520" y="42120"/>
                </a:lnTo>
                <a:lnTo>
                  <a:pt x="37490" y="42050"/>
                </a:lnTo>
                <a:lnTo>
                  <a:pt x="37440" y="42030"/>
                </a:lnTo>
                <a:lnTo>
                  <a:pt x="37300" y="42080"/>
                </a:lnTo>
                <a:lnTo>
                  <a:pt x="37220" y="42080"/>
                </a:lnTo>
                <a:lnTo>
                  <a:pt x="37170" y="42040"/>
                </a:lnTo>
                <a:lnTo>
                  <a:pt x="37160" y="41990"/>
                </a:lnTo>
                <a:lnTo>
                  <a:pt x="37170" y="41940"/>
                </a:lnTo>
                <a:lnTo>
                  <a:pt x="37170" y="41880"/>
                </a:lnTo>
                <a:lnTo>
                  <a:pt x="37140" y="41820"/>
                </a:lnTo>
                <a:lnTo>
                  <a:pt x="37100" y="41820"/>
                </a:lnTo>
                <a:lnTo>
                  <a:pt x="37000" y="41890"/>
                </a:lnTo>
                <a:lnTo>
                  <a:pt x="36920" y="41900"/>
                </a:lnTo>
                <a:lnTo>
                  <a:pt x="36870" y="41870"/>
                </a:lnTo>
                <a:lnTo>
                  <a:pt x="36840" y="41820"/>
                </a:lnTo>
                <a:lnTo>
                  <a:pt x="36820" y="41760"/>
                </a:lnTo>
                <a:lnTo>
                  <a:pt x="36780" y="41700"/>
                </a:lnTo>
                <a:lnTo>
                  <a:pt x="36720" y="41580"/>
                </a:lnTo>
                <a:lnTo>
                  <a:pt x="36810" y="40890"/>
                </a:lnTo>
                <a:lnTo>
                  <a:pt x="36920" y="40370"/>
                </a:lnTo>
                <a:lnTo>
                  <a:pt x="36960" y="40260"/>
                </a:lnTo>
                <a:lnTo>
                  <a:pt x="36990" y="40190"/>
                </a:lnTo>
                <a:lnTo>
                  <a:pt x="37060" y="40070"/>
                </a:lnTo>
                <a:lnTo>
                  <a:pt x="37230" y="39830"/>
                </a:lnTo>
                <a:lnTo>
                  <a:pt x="37400" y="39540"/>
                </a:lnTo>
                <a:lnTo>
                  <a:pt x="37410" y="39460"/>
                </a:lnTo>
                <a:lnTo>
                  <a:pt x="37370" y="39290"/>
                </a:lnTo>
                <a:lnTo>
                  <a:pt x="37380" y="39200"/>
                </a:lnTo>
                <a:lnTo>
                  <a:pt x="37450" y="38970"/>
                </a:lnTo>
                <a:lnTo>
                  <a:pt x="37480" y="38850"/>
                </a:lnTo>
                <a:lnTo>
                  <a:pt x="37680" y="38400"/>
                </a:lnTo>
                <a:lnTo>
                  <a:pt x="37680" y="38330"/>
                </a:lnTo>
                <a:lnTo>
                  <a:pt x="37670" y="38260"/>
                </a:lnTo>
                <a:lnTo>
                  <a:pt x="37630" y="38100"/>
                </a:lnTo>
                <a:lnTo>
                  <a:pt x="37630" y="37980"/>
                </a:lnTo>
                <a:lnTo>
                  <a:pt x="37660" y="37870"/>
                </a:lnTo>
                <a:lnTo>
                  <a:pt x="37800" y="37480"/>
                </a:lnTo>
                <a:lnTo>
                  <a:pt x="38070" y="37550"/>
                </a:lnTo>
                <a:lnTo>
                  <a:pt x="38250" y="37580"/>
                </a:lnTo>
                <a:lnTo>
                  <a:pt x="38600" y="37690"/>
                </a:lnTo>
                <a:lnTo>
                  <a:pt x="38690" y="37670"/>
                </a:lnTo>
                <a:lnTo>
                  <a:pt x="38710" y="37640"/>
                </a:lnTo>
                <a:lnTo>
                  <a:pt x="38700" y="37580"/>
                </a:lnTo>
                <a:lnTo>
                  <a:pt x="38680" y="37460"/>
                </a:lnTo>
                <a:lnTo>
                  <a:pt x="38670" y="37410"/>
                </a:lnTo>
                <a:lnTo>
                  <a:pt x="38660" y="37340"/>
                </a:lnTo>
                <a:lnTo>
                  <a:pt x="38690" y="37280"/>
                </a:lnTo>
                <a:lnTo>
                  <a:pt x="38760" y="37220"/>
                </a:lnTo>
                <a:lnTo>
                  <a:pt x="38830" y="37220"/>
                </a:lnTo>
                <a:lnTo>
                  <a:pt x="38970" y="37310"/>
                </a:lnTo>
                <a:lnTo>
                  <a:pt x="39050" y="37330"/>
                </a:lnTo>
                <a:lnTo>
                  <a:pt x="39100" y="37300"/>
                </a:lnTo>
                <a:lnTo>
                  <a:pt x="39110" y="37260"/>
                </a:lnTo>
                <a:lnTo>
                  <a:pt x="39160" y="37200"/>
                </a:lnTo>
                <a:lnTo>
                  <a:pt x="39260" y="37140"/>
                </a:lnTo>
                <a:lnTo>
                  <a:pt x="39510" y="37080"/>
                </a:lnTo>
                <a:lnTo>
                  <a:pt x="39840" y="36910"/>
                </a:lnTo>
                <a:lnTo>
                  <a:pt x="39920" y="36890"/>
                </a:lnTo>
                <a:lnTo>
                  <a:pt x="40010" y="36880"/>
                </a:lnTo>
                <a:lnTo>
                  <a:pt x="40070" y="36850"/>
                </a:lnTo>
                <a:lnTo>
                  <a:pt x="40090" y="36810"/>
                </a:lnTo>
                <a:lnTo>
                  <a:pt x="40100" y="36760"/>
                </a:lnTo>
                <a:lnTo>
                  <a:pt x="40080" y="36700"/>
                </a:lnTo>
                <a:lnTo>
                  <a:pt x="40080" y="36690"/>
                </a:lnTo>
                <a:lnTo>
                  <a:pt x="40030" y="36570"/>
                </a:lnTo>
                <a:lnTo>
                  <a:pt x="40100" y="36380"/>
                </a:lnTo>
                <a:lnTo>
                  <a:pt x="40240" y="36230"/>
                </a:lnTo>
                <a:lnTo>
                  <a:pt x="40370" y="36140"/>
                </a:lnTo>
                <a:lnTo>
                  <a:pt x="40430" y="36120"/>
                </a:lnTo>
                <a:lnTo>
                  <a:pt x="40450" y="36120"/>
                </a:lnTo>
                <a:lnTo>
                  <a:pt x="40580" y="36060"/>
                </a:lnTo>
                <a:lnTo>
                  <a:pt x="40770" y="35940"/>
                </a:lnTo>
                <a:lnTo>
                  <a:pt x="40850" y="35860"/>
                </a:lnTo>
                <a:lnTo>
                  <a:pt x="40910" y="35780"/>
                </a:lnTo>
                <a:lnTo>
                  <a:pt x="41070" y="35270"/>
                </a:lnTo>
                <a:lnTo>
                  <a:pt x="41080" y="35210"/>
                </a:lnTo>
                <a:lnTo>
                  <a:pt x="41080" y="35140"/>
                </a:lnTo>
                <a:lnTo>
                  <a:pt x="41080" y="35070"/>
                </a:lnTo>
                <a:lnTo>
                  <a:pt x="41080" y="35000"/>
                </a:lnTo>
                <a:lnTo>
                  <a:pt x="41070" y="34930"/>
                </a:lnTo>
                <a:lnTo>
                  <a:pt x="41080" y="34860"/>
                </a:lnTo>
                <a:lnTo>
                  <a:pt x="41090" y="34770"/>
                </a:lnTo>
                <a:lnTo>
                  <a:pt x="41130" y="34680"/>
                </a:lnTo>
                <a:lnTo>
                  <a:pt x="41200" y="34610"/>
                </a:lnTo>
                <a:lnTo>
                  <a:pt x="41290" y="34550"/>
                </a:lnTo>
                <a:lnTo>
                  <a:pt x="41430" y="34410"/>
                </a:lnTo>
                <a:lnTo>
                  <a:pt x="41480" y="34320"/>
                </a:lnTo>
                <a:lnTo>
                  <a:pt x="41510" y="34240"/>
                </a:lnTo>
                <a:lnTo>
                  <a:pt x="41470" y="34110"/>
                </a:lnTo>
                <a:lnTo>
                  <a:pt x="41460" y="34020"/>
                </a:lnTo>
                <a:lnTo>
                  <a:pt x="41470" y="33910"/>
                </a:lnTo>
                <a:lnTo>
                  <a:pt x="41520" y="33710"/>
                </a:lnTo>
                <a:lnTo>
                  <a:pt x="41530" y="33620"/>
                </a:lnTo>
                <a:lnTo>
                  <a:pt x="41500" y="33570"/>
                </a:lnTo>
                <a:lnTo>
                  <a:pt x="41390" y="33560"/>
                </a:lnTo>
                <a:lnTo>
                  <a:pt x="41350" y="33550"/>
                </a:lnTo>
                <a:lnTo>
                  <a:pt x="41320" y="33510"/>
                </a:lnTo>
                <a:lnTo>
                  <a:pt x="41300" y="33450"/>
                </a:lnTo>
                <a:lnTo>
                  <a:pt x="41260" y="33390"/>
                </a:lnTo>
                <a:lnTo>
                  <a:pt x="41240" y="33320"/>
                </a:lnTo>
                <a:lnTo>
                  <a:pt x="41240" y="33240"/>
                </a:lnTo>
                <a:lnTo>
                  <a:pt x="41280" y="33190"/>
                </a:lnTo>
                <a:lnTo>
                  <a:pt x="41330" y="33180"/>
                </a:lnTo>
                <a:lnTo>
                  <a:pt x="41460" y="33180"/>
                </a:lnTo>
                <a:lnTo>
                  <a:pt x="41520" y="33160"/>
                </a:lnTo>
                <a:lnTo>
                  <a:pt x="41580" y="33110"/>
                </a:lnTo>
                <a:lnTo>
                  <a:pt x="41580" y="33070"/>
                </a:lnTo>
                <a:lnTo>
                  <a:pt x="41540" y="33020"/>
                </a:lnTo>
                <a:lnTo>
                  <a:pt x="41500" y="32990"/>
                </a:lnTo>
                <a:lnTo>
                  <a:pt x="41460" y="32950"/>
                </a:lnTo>
                <a:lnTo>
                  <a:pt x="41450" y="32870"/>
                </a:lnTo>
                <a:lnTo>
                  <a:pt x="41480" y="32820"/>
                </a:lnTo>
                <a:lnTo>
                  <a:pt x="41550" y="32790"/>
                </a:lnTo>
                <a:lnTo>
                  <a:pt x="41770" y="32630"/>
                </a:lnTo>
                <a:lnTo>
                  <a:pt x="41890" y="32580"/>
                </a:lnTo>
                <a:lnTo>
                  <a:pt x="41950" y="32510"/>
                </a:lnTo>
                <a:lnTo>
                  <a:pt x="41950" y="32460"/>
                </a:lnTo>
                <a:lnTo>
                  <a:pt x="41910" y="32410"/>
                </a:lnTo>
                <a:lnTo>
                  <a:pt x="41860" y="32380"/>
                </a:lnTo>
                <a:lnTo>
                  <a:pt x="41800" y="32360"/>
                </a:lnTo>
                <a:lnTo>
                  <a:pt x="41610" y="32350"/>
                </a:lnTo>
                <a:lnTo>
                  <a:pt x="41550" y="32330"/>
                </a:lnTo>
                <a:lnTo>
                  <a:pt x="41240" y="32100"/>
                </a:lnTo>
                <a:lnTo>
                  <a:pt x="41320" y="32050"/>
                </a:lnTo>
                <a:lnTo>
                  <a:pt x="41360" y="32010"/>
                </a:lnTo>
                <a:lnTo>
                  <a:pt x="41410" y="31960"/>
                </a:lnTo>
                <a:lnTo>
                  <a:pt x="41420" y="31880"/>
                </a:lnTo>
                <a:lnTo>
                  <a:pt x="41400" y="31790"/>
                </a:lnTo>
                <a:lnTo>
                  <a:pt x="41360" y="31710"/>
                </a:lnTo>
                <a:lnTo>
                  <a:pt x="41260" y="31520"/>
                </a:lnTo>
                <a:lnTo>
                  <a:pt x="41240" y="31500"/>
                </a:lnTo>
                <a:lnTo>
                  <a:pt x="41230" y="31470"/>
                </a:lnTo>
                <a:lnTo>
                  <a:pt x="41230" y="31410"/>
                </a:lnTo>
                <a:lnTo>
                  <a:pt x="41230" y="31330"/>
                </a:lnTo>
                <a:lnTo>
                  <a:pt x="41240" y="31210"/>
                </a:lnTo>
                <a:lnTo>
                  <a:pt x="41240" y="31140"/>
                </a:lnTo>
                <a:lnTo>
                  <a:pt x="41210" y="31070"/>
                </a:lnTo>
                <a:lnTo>
                  <a:pt x="41170" y="31040"/>
                </a:lnTo>
                <a:lnTo>
                  <a:pt x="41120" y="30990"/>
                </a:lnTo>
                <a:lnTo>
                  <a:pt x="41100" y="30920"/>
                </a:lnTo>
                <a:lnTo>
                  <a:pt x="41120" y="30810"/>
                </a:lnTo>
                <a:lnTo>
                  <a:pt x="41150" y="30750"/>
                </a:lnTo>
                <a:lnTo>
                  <a:pt x="41180" y="30710"/>
                </a:lnTo>
                <a:lnTo>
                  <a:pt x="41230" y="30700"/>
                </a:lnTo>
                <a:lnTo>
                  <a:pt x="41340" y="30690"/>
                </a:lnTo>
                <a:lnTo>
                  <a:pt x="41420" y="30660"/>
                </a:lnTo>
                <a:lnTo>
                  <a:pt x="41840" y="30480"/>
                </a:lnTo>
                <a:lnTo>
                  <a:pt x="41980" y="30400"/>
                </a:lnTo>
                <a:lnTo>
                  <a:pt x="42150" y="30220"/>
                </a:lnTo>
                <a:lnTo>
                  <a:pt x="42180" y="30170"/>
                </a:lnTo>
                <a:lnTo>
                  <a:pt x="42220" y="30040"/>
                </a:lnTo>
                <a:lnTo>
                  <a:pt x="42250" y="29980"/>
                </a:lnTo>
                <a:lnTo>
                  <a:pt x="42280" y="29920"/>
                </a:lnTo>
                <a:lnTo>
                  <a:pt x="42340" y="29860"/>
                </a:lnTo>
                <a:lnTo>
                  <a:pt x="42370" y="29800"/>
                </a:lnTo>
                <a:lnTo>
                  <a:pt x="42360" y="29720"/>
                </a:lnTo>
                <a:lnTo>
                  <a:pt x="42290" y="29630"/>
                </a:lnTo>
                <a:lnTo>
                  <a:pt x="42240" y="29570"/>
                </a:lnTo>
                <a:lnTo>
                  <a:pt x="42200" y="29510"/>
                </a:lnTo>
                <a:lnTo>
                  <a:pt x="42180" y="29460"/>
                </a:lnTo>
                <a:lnTo>
                  <a:pt x="42160" y="29370"/>
                </a:lnTo>
                <a:lnTo>
                  <a:pt x="42160" y="29300"/>
                </a:lnTo>
                <a:lnTo>
                  <a:pt x="42170" y="29240"/>
                </a:lnTo>
                <a:lnTo>
                  <a:pt x="42180" y="29180"/>
                </a:lnTo>
                <a:lnTo>
                  <a:pt x="42190" y="29160"/>
                </a:lnTo>
                <a:lnTo>
                  <a:pt x="42190" y="29130"/>
                </a:lnTo>
                <a:lnTo>
                  <a:pt x="42200" y="29090"/>
                </a:lnTo>
                <a:lnTo>
                  <a:pt x="42190" y="29030"/>
                </a:lnTo>
                <a:lnTo>
                  <a:pt x="42150" y="28960"/>
                </a:lnTo>
                <a:lnTo>
                  <a:pt x="41830" y="28590"/>
                </a:lnTo>
                <a:lnTo>
                  <a:pt x="41650" y="28480"/>
                </a:lnTo>
                <a:lnTo>
                  <a:pt x="41570" y="28400"/>
                </a:lnTo>
                <a:lnTo>
                  <a:pt x="41460" y="28200"/>
                </a:lnTo>
                <a:lnTo>
                  <a:pt x="41400" y="28050"/>
                </a:lnTo>
                <a:lnTo>
                  <a:pt x="41360" y="27630"/>
                </a:lnTo>
                <a:lnTo>
                  <a:pt x="41560" y="27410"/>
                </a:lnTo>
                <a:lnTo>
                  <a:pt x="41620" y="27360"/>
                </a:lnTo>
                <a:lnTo>
                  <a:pt x="41700" y="27310"/>
                </a:lnTo>
                <a:lnTo>
                  <a:pt x="42290" y="27140"/>
                </a:lnTo>
                <a:lnTo>
                  <a:pt x="42360" y="27140"/>
                </a:lnTo>
                <a:lnTo>
                  <a:pt x="42420" y="27150"/>
                </a:lnTo>
                <a:lnTo>
                  <a:pt x="42490" y="27140"/>
                </a:lnTo>
                <a:lnTo>
                  <a:pt x="42550" y="27110"/>
                </a:lnTo>
                <a:lnTo>
                  <a:pt x="42610" y="27030"/>
                </a:lnTo>
                <a:lnTo>
                  <a:pt x="42640" y="26970"/>
                </a:lnTo>
                <a:lnTo>
                  <a:pt x="42680" y="26900"/>
                </a:lnTo>
                <a:lnTo>
                  <a:pt x="42730" y="26850"/>
                </a:lnTo>
                <a:lnTo>
                  <a:pt x="42820" y="26830"/>
                </a:lnTo>
                <a:lnTo>
                  <a:pt x="42890" y="26820"/>
                </a:lnTo>
                <a:lnTo>
                  <a:pt x="43020" y="26830"/>
                </a:lnTo>
                <a:lnTo>
                  <a:pt x="43030" y="26830"/>
                </a:lnTo>
                <a:lnTo>
                  <a:pt x="43050" y="26830"/>
                </a:lnTo>
                <a:lnTo>
                  <a:pt x="43090" y="26810"/>
                </a:lnTo>
                <a:lnTo>
                  <a:pt x="43130" y="26780"/>
                </a:lnTo>
                <a:lnTo>
                  <a:pt x="43140" y="26730"/>
                </a:lnTo>
                <a:lnTo>
                  <a:pt x="43140" y="26610"/>
                </a:lnTo>
                <a:lnTo>
                  <a:pt x="43170" y="26570"/>
                </a:lnTo>
                <a:lnTo>
                  <a:pt x="43200" y="26560"/>
                </a:lnTo>
                <a:lnTo>
                  <a:pt x="43270" y="26590"/>
                </a:lnTo>
                <a:lnTo>
                  <a:pt x="43440" y="26740"/>
                </a:lnTo>
                <a:lnTo>
                  <a:pt x="43500" y="26760"/>
                </a:lnTo>
                <a:lnTo>
                  <a:pt x="43560" y="26780"/>
                </a:lnTo>
                <a:lnTo>
                  <a:pt x="43630" y="26780"/>
                </a:lnTo>
                <a:lnTo>
                  <a:pt x="43850" y="26760"/>
                </a:lnTo>
                <a:lnTo>
                  <a:pt x="43910" y="26770"/>
                </a:lnTo>
                <a:lnTo>
                  <a:pt x="43960" y="26790"/>
                </a:lnTo>
                <a:lnTo>
                  <a:pt x="44020" y="26830"/>
                </a:lnTo>
                <a:lnTo>
                  <a:pt x="44030" y="26840"/>
                </a:lnTo>
                <a:lnTo>
                  <a:pt x="44060" y="26830"/>
                </a:lnTo>
                <a:lnTo>
                  <a:pt x="44090" y="26820"/>
                </a:lnTo>
                <a:lnTo>
                  <a:pt x="44350" y="26660"/>
                </a:lnTo>
                <a:lnTo>
                  <a:pt x="44490" y="26600"/>
                </a:lnTo>
                <a:lnTo>
                  <a:pt x="44560" y="26550"/>
                </a:lnTo>
                <a:lnTo>
                  <a:pt x="44620" y="26480"/>
                </a:lnTo>
                <a:lnTo>
                  <a:pt x="44670" y="26350"/>
                </a:lnTo>
                <a:lnTo>
                  <a:pt x="44690" y="26260"/>
                </a:lnTo>
                <a:lnTo>
                  <a:pt x="44730" y="26170"/>
                </a:lnTo>
                <a:lnTo>
                  <a:pt x="44800" y="26070"/>
                </a:lnTo>
                <a:lnTo>
                  <a:pt x="44940" y="25950"/>
                </a:lnTo>
                <a:lnTo>
                  <a:pt x="45040" y="25880"/>
                </a:lnTo>
                <a:lnTo>
                  <a:pt x="45190" y="25810"/>
                </a:lnTo>
                <a:lnTo>
                  <a:pt x="45240" y="25760"/>
                </a:lnTo>
                <a:lnTo>
                  <a:pt x="45280" y="25700"/>
                </a:lnTo>
                <a:lnTo>
                  <a:pt x="45300" y="25610"/>
                </a:lnTo>
                <a:lnTo>
                  <a:pt x="45300" y="25530"/>
                </a:lnTo>
                <a:lnTo>
                  <a:pt x="45250" y="25330"/>
                </a:lnTo>
                <a:lnTo>
                  <a:pt x="45260" y="25260"/>
                </a:lnTo>
                <a:lnTo>
                  <a:pt x="45290" y="25210"/>
                </a:lnTo>
                <a:lnTo>
                  <a:pt x="45540" y="25050"/>
                </a:lnTo>
                <a:lnTo>
                  <a:pt x="45880" y="25720"/>
                </a:lnTo>
                <a:lnTo>
                  <a:pt x="45970" y="25850"/>
                </a:lnTo>
                <a:lnTo>
                  <a:pt x="46020" y="25940"/>
                </a:lnTo>
                <a:lnTo>
                  <a:pt x="46050" y="26070"/>
                </a:lnTo>
                <a:lnTo>
                  <a:pt x="46050" y="26150"/>
                </a:lnTo>
                <a:lnTo>
                  <a:pt x="46040" y="26240"/>
                </a:lnTo>
                <a:lnTo>
                  <a:pt x="46010" y="26380"/>
                </a:lnTo>
                <a:lnTo>
                  <a:pt x="46000" y="26430"/>
                </a:lnTo>
                <a:lnTo>
                  <a:pt x="45990" y="26480"/>
                </a:lnTo>
                <a:lnTo>
                  <a:pt x="46000" y="26520"/>
                </a:lnTo>
                <a:lnTo>
                  <a:pt x="46010" y="26620"/>
                </a:lnTo>
                <a:lnTo>
                  <a:pt x="46020" y="26660"/>
                </a:lnTo>
                <a:lnTo>
                  <a:pt x="46060" y="26720"/>
                </a:lnTo>
                <a:lnTo>
                  <a:pt x="46240" y="26830"/>
                </a:lnTo>
                <a:lnTo>
                  <a:pt x="46240" y="26850"/>
                </a:lnTo>
                <a:lnTo>
                  <a:pt x="46240" y="26880"/>
                </a:lnTo>
                <a:lnTo>
                  <a:pt x="46230" y="26950"/>
                </a:lnTo>
                <a:lnTo>
                  <a:pt x="46200" y="27020"/>
                </a:lnTo>
                <a:lnTo>
                  <a:pt x="46100" y="27140"/>
                </a:lnTo>
                <a:lnTo>
                  <a:pt x="46070" y="27200"/>
                </a:lnTo>
                <a:lnTo>
                  <a:pt x="46050" y="27270"/>
                </a:lnTo>
                <a:lnTo>
                  <a:pt x="46060" y="27320"/>
                </a:lnTo>
                <a:lnTo>
                  <a:pt x="46070" y="27370"/>
                </a:lnTo>
                <a:lnTo>
                  <a:pt x="46170" y="27420"/>
                </a:lnTo>
                <a:lnTo>
                  <a:pt x="46220" y="27480"/>
                </a:lnTo>
                <a:lnTo>
                  <a:pt x="46270" y="27640"/>
                </a:lnTo>
                <a:lnTo>
                  <a:pt x="46330" y="27740"/>
                </a:lnTo>
                <a:lnTo>
                  <a:pt x="46420" y="27840"/>
                </a:lnTo>
                <a:lnTo>
                  <a:pt x="46730" y="28060"/>
                </a:lnTo>
                <a:lnTo>
                  <a:pt x="46810" y="28130"/>
                </a:lnTo>
                <a:lnTo>
                  <a:pt x="46840" y="28210"/>
                </a:lnTo>
                <a:lnTo>
                  <a:pt x="46860" y="28350"/>
                </a:lnTo>
                <a:lnTo>
                  <a:pt x="46880" y="28410"/>
                </a:lnTo>
                <a:lnTo>
                  <a:pt x="46930" y="28470"/>
                </a:lnTo>
                <a:lnTo>
                  <a:pt x="47050" y="28540"/>
                </a:lnTo>
                <a:lnTo>
                  <a:pt x="47120" y="28590"/>
                </a:lnTo>
                <a:lnTo>
                  <a:pt x="47180" y="28690"/>
                </a:lnTo>
                <a:lnTo>
                  <a:pt x="47200" y="28770"/>
                </a:lnTo>
                <a:lnTo>
                  <a:pt x="47220" y="28840"/>
                </a:lnTo>
                <a:lnTo>
                  <a:pt x="47220" y="28910"/>
                </a:lnTo>
                <a:lnTo>
                  <a:pt x="47220" y="28960"/>
                </a:lnTo>
                <a:lnTo>
                  <a:pt x="47210" y="29100"/>
                </a:lnTo>
                <a:lnTo>
                  <a:pt x="47220" y="29160"/>
                </a:lnTo>
                <a:lnTo>
                  <a:pt x="47220" y="29180"/>
                </a:lnTo>
                <a:lnTo>
                  <a:pt x="47280" y="29310"/>
                </a:lnTo>
                <a:lnTo>
                  <a:pt x="47350" y="29390"/>
                </a:lnTo>
                <a:lnTo>
                  <a:pt x="47450" y="29470"/>
                </a:lnTo>
                <a:lnTo>
                  <a:pt x="47750" y="29640"/>
                </a:lnTo>
                <a:lnTo>
                  <a:pt x="47910" y="29700"/>
                </a:lnTo>
                <a:lnTo>
                  <a:pt x="48130" y="29650"/>
                </a:lnTo>
                <a:lnTo>
                  <a:pt x="48180" y="29690"/>
                </a:lnTo>
                <a:lnTo>
                  <a:pt x="48180" y="29910"/>
                </a:lnTo>
                <a:lnTo>
                  <a:pt x="48200" y="29980"/>
                </a:lnTo>
                <a:lnTo>
                  <a:pt x="48260" y="30060"/>
                </a:lnTo>
                <a:lnTo>
                  <a:pt x="48320" y="30110"/>
                </a:lnTo>
                <a:lnTo>
                  <a:pt x="48370" y="30170"/>
                </a:lnTo>
                <a:lnTo>
                  <a:pt x="48420" y="30270"/>
                </a:lnTo>
                <a:lnTo>
                  <a:pt x="48450" y="30490"/>
                </a:lnTo>
                <a:lnTo>
                  <a:pt x="48480" y="30600"/>
                </a:lnTo>
                <a:lnTo>
                  <a:pt x="48540" y="30700"/>
                </a:lnTo>
                <a:lnTo>
                  <a:pt x="48650" y="30770"/>
                </a:lnTo>
                <a:lnTo>
                  <a:pt x="48670" y="30800"/>
                </a:lnTo>
                <a:lnTo>
                  <a:pt x="48680" y="30850"/>
                </a:lnTo>
                <a:lnTo>
                  <a:pt x="48590" y="30980"/>
                </a:lnTo>
                <a:lnTo>
                  <a:pt x="48540" y="31040"/>
                </a:lnTo>
                <a:lnTo>
                  <a:pt x="48500" y="31080"/>
                </a:lnTo>
                <a:lnTo>
                  <a:pt x="48500" y="31140"/>
                </a:lnTo>
                <a:lnTo>
                  <a:pt x="48510" y="31180"/>
                </a:lnTo>
                <a:lnTo>
                  <a:pt x="48610" y="31250"/>
                </a:lnTo>
                <a:lnTo>
                  <a:pt x="49510" y="31050"/>
                </a:lnTo>
                <a:lnTo>
                  <a:pt x="49720" y="30950"/>
                </a:lnTo>
                <a:lnTo>
                  <a:pt x="49770" y="30890"/>
                </a:lnTo>
                <a:lnTo>
                  <a:pt x="49810" y="30840"/>
                </a:lnTo>
                <a:lnTo>
                  <a:pt x="49860" y="30720"/>
                </a:lnTo>
                <a:lnTo>
                  <a:pt x="49900" y="30680"/>
                </a:lnTo>
                <a:lnTo>
                  <a:pt x="49960" y="30670"/>
                </a:lnTo>
                <a:lnTo>
                  <a:pt x="50050" y="30740"/>
                </a:lnTo>
                <a:lnTo>
                  <a:pt x="50110" y="30790"/>
                </a:lnTo>
                <a:lnTo>
                  <a:pt x="50140" y="30860"/>
                </a:lnTo>
                <a:lnTo>
                  <a:pt x="50150" y="30920"/>
                </a:lnTo>
                <a:lnTo>
                  <a:pt x="50190" y="30960"/>
                </a:lnTo>
                <a:lnTo>
                  <a:pt x="50260" y="30990"/>
                </a:lnTo>
                <a:lnTo>
                  <a:pt x="50420" y="30940"/>
                </a:lnTo>
                <a:lnTo>
                  <a:pt x="50490" y="30890"/>
                </a:lnTo>
                <a:lnTo>
                  <a:pt x="50530" y="30820"/>
                </a:lnTo>
                <a:lnTo>
                  <a:pt x="50570" y="30790"/>
                </a:lnTo>
                <a:lnTo>
                  <a:pt x="50630" y="30780"/>
                </a:lnTo>
                <a:lnTo>
                  <a:pt x="50910" y="30940"/>
                </a:lnTo>
                <a:lnTo>
                  <a:pt x="51100" y="30910"/>
                </a:lnTo>
                <a:lnTo>
                  <a:pt x="51150" y="30900"/>
                </a:lnTo>
                <a:lnTo>
                  <a:pt x="51240" y="31030"/>
                </a:lnTo>
                <a:lnTo>
                  <a:pt x="51280" y="31110"/>
                </a:lnTo>
                <a:lnTo>
                  <a:pt x="51360" y="31460"/>
                </a:lnTo>
                <a:lnTo>
                  <a:pt x="51380" y="31490"/>
                </a:lnTo>
                <a:lnTo>
                  <a:pt x="51380" y="31500"/>
                </a:lnTo>
                <a:lnTo>
                  <a:pt x="51730" y="31740"/>
                </a:lnTo>
                <a:lnTo>
                  <a:pt x="51810" y="31830"/>
                </a:lnTo>
                <a:lnTo>
                  <a:pt x="51860" y="31910"/>
                </a:lnTo>
                <a:lnTo>
                  <a:pt x="51860" y="31970"/>
                </a:lnTo>
                <a:lnTo>
                  <a:pt x="51840" y="32030"/>
                </a:lnTo>
                <a:lnTo>
                  <a:pt x="51770" y="32140"/>
                </a:lnTo>
                <a:lnTo>
                  <a:pt x="51770" y="32170"/>
                </a:lnTo>
                <a:lnTo>
                  <a:pt x="51780" y="32190"/>
                </a:lnTo>
                <a:lnTo>
                  <a:pt x="51810" y="32260"/>
                </a:lnTo>
                <a:lnTo>
                  <a:pt x="51830" y="32310"/>
                </a:lnTo>
                <a:lnTo>
                  <a:pt x="51820" y="32360"/>
                </a:lnTo>
                <a:lnTo>
                  <a:pt x="51790" y="32400"/>
                </a:lnTo>
                <a:lnTo>
                  <a:pt x="51760" y="32400"/>
                </a:lnTo>
                <a:lnTo>
                  <a:pt x="51600" y="32370"/>
                </a:lnTo>
                <a:lnTo>
                  <a:pt x="51550" y="32370"/>
                </a:lnTo>
                <a:lnTo>
                  <a:pt x="51500" y="32410"/>
                </a:lnTo>
                <a:lnTo>
                  <a:pt x="51470" y="32460"/>
                </a:lnTo>
                <a:lnTo>
                  <a:pt x="51460" y="32520"/>
                </a:lnTo>
                <a:lnTo>
                  <a:pt x="51470" y="32580"/>
                </a:lnTo>
                <a:lnTo>
                  <a:pt x="51510" y="32630"/>
                </a:lnTo>
                <a:lnTo>
                  <a:pt x="51570" y="32670"/>
                </a:lnTo>
                <a:lnTo>
                  <a:pt x="51660" y="32690"/>
                </a:lnTo>
                <a:lnTo>
                  <a:pt x="51750" y="32690"/>
                </a:lnTo>
                <a:lnTo>
                  <a:pt x="51970" y="32630"/>
                </a:lnTo>
                <a:lnTo>
                  <a:pt x="52070" y="32620"/>
                </a:lnTo>
                <a:lnTo>
                  <a:pt x="52920" y="32680"/>
                </a:lnTo>
                <a:lnTo>
                  <a:pt x="53000" y="32660"/>
                </a:lnTo>
                <a:lnTo>
                  <a:pt x="53130" y="32580"/>
                </a:lnTo>
                <a:lnTo>
                  <a:pt x="53190" y="32510"/>
                </a:lnTo>
                <a:lnTo>
                  <a:pt x="53230" y="32450"/>
                </a:lnTo>
                <a:lnTo>
                  <a:pt x="53290" y="32390"/>
                </a:lnTo>
                <a:lnTo>
                  <a:pt x="53390" y="32350"/>
                </a:lnTo>
                <a:lnTo>
                  <a:pt x="53560" y="32340"/>
                </a:lnTo>
                <a:lnTo>
                  <a:pt x="53630" y="32370"/>
                </a:lnTo>
                <a:lnTo>
                  <a:pt x="53650" y="32420"/>
                </a:lnTo>
                <a:lnTo>
                  <a:pt x="53620" y="32470"/>
                </a:lnTo>
                <a:lnTo>
                  <a:pt x="53600" y="32530"/>
                </a:lnTo>
                <a:lnTo>
                  <a:pt x="53600" y="32590"/>
                </a:lnTo>
                <a:lnTo>
                  <a:pt x="53700" y="32610"/>
                </a:lnTo>
                <a:lnTo>
                  <a:pt x="53790" y="32600"/>
                </a:lnTo>
                <a:lnTo>
                  <a:pt x="54410" y="32380"/>
                </a:lnTo>
                <a:lnTo>
                  <a:pt x="54490" y="32380"/>
                </a:lnTo>
                <a:lnTo>
                  <a:pt x="54600" y="32390"/>
                </a:lnTo>
                <a:lnTo>
                  <a:pt x="54830" y="32460"/>
                </a:lnTo>
                <a:lnTo>
                  <a:pt x="54920" y="32510"/>
                </a:lnTo>
                <a:lnTo>
                  <a:pt x="54960" y="32550"/>
                </a:lnTo>
                <a:lnTo>
                  <a:pt x="55010" y="32600"/>
                </a:lnTo>
                <a:lnTo>
                  <a:pt x="55030" y="32660"/>
                </a:lnTo>
                <a:lnTo>
                  <a:pt x="55150" y="33110"/>
                </a:lnTo>
                <a:lnTo>
                  <a:pt x="55190" y="33200"/>
                </a:lnTo>
                <a:lnTo>
                  <a:pt x="55250" y="33260"/>
                </a:lnTo>
                <a:lnTo>
                  <a:pt x="55440" y="33410"/>
                </a:lnTo>
                <a:lnTo>
                  <a:pt x="55540" y="33520"/>
                </a:lnTo>
                <a:lnTo>
                  <a:pt x="55560" y="33580"/>
                </a:lnTo>
                <a:lnTo>
                  <a:pt x="55580" y="33650"/>
                </a:lnTo>
                <a:lnTo>
                  <a:pt x="55600" y="33810"/>
                </a:lnTo>
                <a:lnTo>
                  <a:pt x="55560" y="33920"/>
                </a:lnTo>
                <a:lnTo>
                  <a:pt x="55450" y="34210"/>
                </a:lnTo>
                <a:lnTo>
                  <a:pt x="55390" y="34290"/>
                </a:lnTo>
                <a:lnTo>
                  <a:pt x="55340" y="34340"/>
                </a:lnTo>
                <a:lnTo>
                  <a:pt x="55210" y="34410"/>
                </a:lnTo>
                <a:lnTo>
                  <a:pt x="55150" y="34470"/>
                </a:lnTo>
                <a:lnTo>
                  <a:pt x="55050" y="34590"/>
                </a:lnTo>
                <a:lnTo>
                  <a:pt x="55000" y="34640"/>
                </a:lnTo>
                <a:lnTo>
                  <a:pt x="54940" y="34660"/>
                </a:lnTo>
                <a:lnTo>
                  <a:pt x="54860" y="34660"/>
                </a:lnTo>
                <a:lnTo>
                  <a:pt x="54830" y="34680"/>
                </a:lnTo>
                <a:lnTo>
                  <a:pt x="54820" y="34740"/>
                </a:lnTo>
                <a:lnTo>
                  <a:pt x="54840" y="34980"/>
                </a:lnTo>
                <a:lnTo>
                  <a:pt x="54870" y="35070"/>
                </a:lnTo>
                <a:lnTo>
                  <a:pt x="54930" y="35170"/>
                </a:lnTo>
                <a:lnTo>
                  <a:pt x="54940" y="35230"/>
                </a:lnTo>
                <a:lnTo>
                  <a:pt x="54910" y="35310"/>
                </a:lnTo>
                <a:lnTo>
                  <a:pt x="54880" y="35360"/>
                </a:lnTo>
                <a:lnTo>
                  <a:pt x="54860" y="35400"/>
                </a:lnTo>
                <a:lnTo>
                  <a:pt x="54850" y="35450"/>
                </a:lnTo>
                <a:lnTo>
                  <a:pt x="54870" y="35520"/>
                </a:lnTo>
                <a:lnTo>
                  <a:pt x="54870" y="35590"/>
                </a:lnTo>
                <a:lnTo>
                  <a:pt x="54870" y="35650"/>
                </a:lnTo>
                <a:lnTo>
                  <a:pt x="54820" y="35740"/>
                </a:lnTo>
                <a:lnTo>
                  <a:pt x="54760" y="35780"/>
                </a:lnTo>
                <a:lnTo>
                  <a:pt x="54560" y="35860"/>
                </a:lnTo>
                <a:lnTo>
                  <a:pt x="54360" y="35990"/>
                </a:lnTo>
                <a:lnTo>
                  <a:pt x="54300" y="36010"/>
                </a:lnTo>
                <a:lnTo>
                  <a:pt x="54250" y="36010"/>
                </a:lnTo>
                <a:lnTo>
                  <a:pt x="54130" y="36000"/>
                </a:lnTo>
                <a:lnTo>
                  <a:pt x="54000" y="36020"/>
                </a:lnTo>
                <a:lnTo>
                  <a:pt x="53940" y="36040"/>
                </a:lnTo>
                <a:lnTo>
                  <a:pt x="53890" y="36070"/>
                </a:lnTo>
                <a:lnTo>
                  <a:pt x="53850" y="36120"/>
                </a:lnTo>
                <a:lnTo>
                  <a:pt x="53850" y="36130"/>
                </a:lnTo>
                <a:lnTo>
                  <a:pt x="53830" y="36220"/>
                </a:lnTo>
                <a:lnTo>
                  <a:pt x="53820" y="36310"/>
                </a:lnTo>
                <a:lnTo>
                  <a:pt x="53830" y="36380"/>
                </a:lnTo>
                <a:lnTo>
                  <a:pt x="53860" y="36440"/>
                </a:lnTo>
                <a:lnTo>
                  <a:pt x="53920" y="36490"/>
                </a:lnTo>
                <a:lnTo>
                  <a:pt x="53980" y="36490"/>
                </a:lnTo>
                <a:lnTo>
                  <a:pt x="54040" y="36510"/>
                </a:lnTo>
                <a:lnTo>
                  <a:pt x="54100" y="36550"/>
                </a:lnTo>
                <a:lnTo>
                  <a:pt x="54270" y="36710"/>
                </a:lnTo>
                <a:lnTo>
                  <a:pt x="54340" y="36790"/>
                </a:lnTo>
                <a:lnTo>
                  <a:pt x="54420" y="36960"/>
                </a:lnTo>
                <a:lnTo>
                  <a:pt x="54460" y="37060"/>
                </a:lnTo>
                <a:lnTo>
                  <a:pt x="54460" y="37140"/>
                </a:lnTo>
                <a:lnTo>
                  <a:pt x="54400" y="37260"/>
                </a:lnTo>
                <a:lnTo>
                  <a:pt x="54400" y="37330"/>
                </a:lnTo>
                <a:lnTo>
                  <a:pt x="54440" y="37420"/>
                </a:lnTo>
                <a:lnTo>
                  <a:pt x="54620" y="37660"/>
                </a:lnTo>
                <a:lnTo>
                  <a:pt x="54680" y="37800"/>
                </a:lnTo>
                <a:lnTo>
                  <a:pt x="54550" y="37850"/>
                </a:lnTo>
                <a:lnTo>
                  <a:pt x="54310" y="37850"/>
                </a:lnTo>
                <a:lnTo>
                  <a:pt x="54250" y="37870"/>
                </a:lnTo>
                <a:lnTo>
                  <a:pt x="53990" y="38020"/>
                </a:lnTo>
                <a:lnTo>
                  <a:pt x="53990" y="38050"/>
                </a:lnTo>
                <a:lnTo>
                  <a:pt x="53980" y="38090"/>
                </a:lnTo>
                <a:lnTo>
                  <a:pt x="54090" y="38230"/>
                </a:lnTo>
                <a:lnTo>
                  <a:pt x="54140" y="38290"/>
                </a:lnTo>
                <a:lnTo>
                  <a:pt x="54200" y="38420"/>
                </a:lnTo>
                <a:lnTo>
                  <a:pt x="54260" y="38590"/>
                </a:lnTo>
                <a:lnTo>
                  <a:pt x="54300" y="38660"/>
                </a:lnTo>
                <a:lnTo>
                  <a:pt x="54400" y="38800"/>
                </a:lnTo>
                <a:lnTo>
                  <a:pt x="54440" y="38850"/>
                </a:lnTo>
                <a:lnTo>
                  <a:pt x="54450" y="38900"/>
                </a:lnTo>
                <a:lnTo>
                  <a:pt x="54450" y="38970"/>
                </a:lnTo>
                <a:lnTo>
                  <a:pt x="54400" y="39220"/>
                </a:lnTo>
                <a:lnTo>
                  <a:pt x="54390" y="39260"/>
                </a:lnTo>
                <a:lnTo>
                  <a:pt x="54350" y="39350"/>
                </a:lnTo>
                <a:lnTo>
                  <a:pt x="54330" y="39410"/>
                </a:lnTo>
                <a:lnTo>
                  <a:pt x="54320" y="39440"/>
                </a:lnTo>
                <a:lnTo>
                  <a:pt x="54300" y="39490"/>
                </a:lnTo>
                <a:lnTo>
                  <a:pt x="54230" y="39630"/>
                </a:lnTo>
                <a:lnTo>
                  <a:pt x="54150" y="39720"/>
                </a:lnTo>
                <a:lnTo>
                  <a:pt x="54100" y="39840"/>
                </a:lnTo>
                <a:lnTo>
                  <a:pt x="54090" y="39870"/>
                </a:lnTo>
                <a:lnTo>
                  <a:pt x="54090" y="39910"/>
                </a:lnTo>
                <a:lnTo>
                  <a:pt x="54110" y="39960"/>
                </a:lnTo>
                <a:lnTo>
                  <a:pt x="54150" y="40040"/>
                </a:lnTo>
                <a:lnTo>
                  <a:pt x="54180" y="40080"/>
                </a:lnTo>
                <a:lnTo>
                  <a:pt x="54200" y="40110"/>
                </a:lnTo>
                <a:lnTo>
                  <a:pt x="54230" y="40120"/>
                </a:lnTo>
                <a:lnTo>
                  <a:pt x="54260" y="40140"/>
                </a:lnTo>
                <a:lnTo>
                  <a:pt x="54320" y="40170"/>
                </a:lnTo>
                <a:lnTo>
                  <a:pt x="54350" y="40180"/>
                </a:lnTo>
                <a:lnTo>
                  <a:pt x="54370" y="40200"/>
                </a:lnTo>
                <a:lnTo>
                  <a:pt x="54520" y="40410"/>
                </a:lnTo>
                <a:lnTo>
                  <a:pt x="54570" y="40450"/>
                </a:lnTo>
                <a:lnTo>
                  <a:pt x="54670" y="40530"/>
                </a:lnTo>
                <a:lnTo>
                  <a:pt x="54690" y="40550"/>
                </a:lnTo>
                <a:lnTo>
                  <a:pt x="54720" y="40610"/>
                </a:lnTo>
                <a:lnTo>
                  <a:pt x="54750" y="40690"/>
                </a:lnTo>
                <a:lnTo>
                  <a:pt x="54800" y="41010"/>
                </a:lnTo>
                <a:lnTo>
                  <a:pt x="54810" y="41050"/>
                </a:lnTo>
                <a:lnTo>
                  <a:pt x="54860" y="41140"/>
                </a:lnTo>
                <a:lnTo>
                  <a:pt x="54950" y="41400"/>
                </a:lnTo>
                <a:lnTo>
                  <a:pt x="55020" y="41670"/>
                </a:lnTo>
                <a:lnTo>
                  <a:pt x="55030" y="41710"/>
                </a:lnTo>
                <a:lnTo>
                  <a:pt x="55070" y="41870"/>
                </a:lnTo>
                <a:lnTo>
                  <a:pt x="55080" y="41940"/>
                </a:lnTo>
                <a:lnTo>
                  <a:pt x="55080" y="42010"/>
                </a:lnTo>
                <a:lnTo>
                  <a:pt x="55060" y="42150"/>
                </a:lnTo>
                <a:lnTo>
                  <a:pt x="55060" y="42220"/>
                </a:lnTo>
                <a:lnTo>
                  <a:pt x="55060" y="42290"/>
                </a:lnTo>
                <a:lnTo>
                  <a:pt x="55090" y="42360"/>
                </a:lnTo>
                <a:lnTo>
                  <a:pt x="55120" y="42390"/>
                </a:lnTo>
                <a:lnTo>
                  <a:pt x="55240" y="42490"/>
                </a:lnTo>
                <a:lnTo>
                  <a:pt x="55260" y="42510"/>
                </a:lnTo>
                <a:lnTo>
                  <a:pt x="55280" y="42540"/>
                </a:lnTo>
                <a:lnTo>
                  <a:pt x="55290" y="42570"/>
                </a:lnTo>
                <a:lnTo>
                  <a:pt x="55300" y="42740"/>
                </a:lnTo>
                <a:lnTo>
                  <a:pt x="55300" y="42970"/>
                </a:lnTo>
                <a:lnTo>
                  <a:pt x="55330" y="43070"/>
                </a:lnTo>
                <a:lnTo>
                  <a:pt x="55330" y="43150"/>
                </a:lnTo>
                <a:lnTo>
                  <a:pt x="55330" y="43220"/>
                </a:lnTo>
                <a:lnTo>
                  <a:pt x="55320" y="43310"/>
                </a:lnTo>
                <a:lnTo>
                  <a:pt x="55260" y="43520"/>
                </a:lnTo>
                <a:lnTo>
                  <a:pt x="55210" y="43680"/>
                </a:lnTo>
                <a:lnTo>
                  <a:pt x="55200" y="43720"/>
                </a:lnTo>
                <a:lnTo>
                  <a:pt x="55200" y="43770"/>
                </a:lnTo>
                <a:lnTo>
                  <a:pt x="55220" y="43840"/>
                </a:lnTo>
                <a:lnTo>
                  <a:pt x="55230" y="43880"/>
                </a:lnTo>
                <a:lnTo>
                  <a:pt x="55300" y="44020"/>
                </a:lnTo>
                <a:lnTo>
                  <a:pt x="55310" y="44050"/>
                </a:lnTo>
                <a:lnTo>
                  <a:pt x="55310" y="44090"/>
                </a:lnTo>
                <a:lnTo>
                  <a:pt x="55320" y="44150"/>
                </a:lnTo>
                <a:lnTo>
                  <a:pt x="55300" y="44220"/>
                </a:lnTo>
                <a:lnTo>
                  <a:pt x="55260" y="44310"/>
                </a:lnTo>
                <a:lnTo>
                  <a:pt x="55120" y="44580"/>
                </a:lnTo>
                <a:lnTo>
                  <a:pt x="55080" y="44660"/>
                </a:lnTo>
                <a:lnTo>
                  <a:pt x="55080" y="44680"/>
                </a:lnTo>
                <a:lnTo>
                  <a:pt x="55050" y="44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