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Bretagne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Bretagn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29630" y="29190"/>
                </a:moveTo>
                <a:lnTo>
                  <a:pt x="29630" y="29570"/>
                </a:lnTo>
                <a:lnTo>
                  <a:pt x="29610" y="29730"/>
                </a:lnTo>
                <a:lnTo>
                  <a:pt x="29610" y="29890"/>
                </a:lnTo>
                <a:lnTo>
                  <a:pt x="29680" y="30580"/>
                </a:lnTo>
                <a:lnTo>
                  <a:pt x="29690" y="30760"/>
                </a:lnTo>
                <a:lnTo>
                  <a:pt x="29690" y="30870"/>
                </a:lnTo>
                <a:lnTo>
                  <a:pt x="29670" y="30920"/>
                </a:lnTo>
                <a:lnTo>
                  <a:pt x="29550" y="31160"/>
                </a:lnTo>
                <a:lnTo>
                  <a:pt x="29520" y="31230"/>
                </a:lnTo>
                <a:lnTo>
                  <a:pt x="29490" y="31340"/>
                </a:lnTo>
                <a:lnTo>
                  <a:pt x="29490" y="31410"/>
                </a:lnTo>
                <a:lnTo>
                  <a:pt x="29510" y="31450"/>
                </a:lnTo>
                <a:lnTo>
                  <a:pt x="29530" y="31480"/>
                </a:lnTo>
                <a:lnTo>
                  <a:pt x="29550" y="31500"/>
                </a:lnTo>
                <a:lnTo>
                  <a:pt x="29590" y="31600"/>
                </a:lnTo>
                <a:lnTo>
                  <a:pt x="29600" y="31640"/>
                </a:lnTo>
                <a:lnTo>
                  <a:pt x="29610" y="31700"/>
                </a:lnTo>
                <a:lnTo>
                  <a:pt x="29630" y="31880"/>
                </a:lnTo>
                <a:lnTo>
                  <a:pt x="29640" y="31940"/>
                </a:lnTo>
                <a:lnTo>
                  <a:pt x="29680" y="32210"/>
                </a:lnTo>
                <a:lnTo>
                  <a:pt x="29680" y="32260"/>
                </a:lnTo>
                <a:lnTo>
                  <a:pt x="29670" y="32300"/>
                </a:lnTo>
                <a:lnTo>
                  <a:pt x="29660" y="32330"/>
                </a:lnTo>
                <a:lnTo>
                  <a:pt x="29640" y="32340"/>
                </a:lnTo>
                <a:lnTo>
                  <a:pt x="29620" y="32370"/>
                </a:lnTo>
                <a:lnTo>
                  <a:pt x="29610" y="32410"/>
                </a:lnTo>
                <a:lnTo>
                  <a:pt x="29680" y="32980"/>
                </a:lnTo>
                <a:lnTo>
                  <a:pt x="29690" y="33010"/>
                </a:lnTo>
                <a:lnTo>
                  <a:pt x="29700" y="33050"/>
                </a:lnTo>
                <a:lnTo>
                  <a:pt x="29730" y="33100"/>
                </a:lnTo>
                <a:lnTo>
                  <a:pt x="29830" y="33190"/>
                </a:lnTo>
                <a:lnTo>
                  <a:pt x="29860" y="33240"/>
                </a:lnTo>
                <a:lnTo>
                  <a:pt x="29860" y="33310"/>
                </a:lnTo>
                <a:lnTo>
                  <a:pt x="29850" y="33410"/>
                </a:lnTo>
                <a:lnTo>
                  <a:pt x="29850" y="33520"/>
                </a:lnTo>
                <a:lnTo>
                  <a:pt x="29870" y="33680"/>
                </a:lnTo>
                <a:lnTo>
                  <a:pt x="29870" y="33760"/>
                </a:lnTo>
                <a:lnTo>
                  <a:pt x="29870" y="33810"/>
                </a:lnTo>
                <a:lnTo>
                  <a:pt x="29860" y="33820"/>
                </a:lnTo>
                <a:lnTo>
                  <a:pt x="29810" y="33850"/>
                </a:lnTo>
                <a:lnTo>
                  <a:pt x="29760" y="33880"/>
                </a:lnTo>
                <a:lnTo>
                  <a:pt x="29700" y="33910"/>
                </a:lnTo>
                <a:lnTo>
                  <a:pt x="29640" y="33920"/>
                </a:lnTo>
                <a:lnTo>
                  <a:pt x="29420" y="33930"/>
                </a:lnTo>
                <a:lnTo>
                  <a:pt x="29350" y="33950"/>
                </a:lnTo>
                <a:lnTo>
                  <a:pt x="29280" y="33980"/>
                </a:lnTo>
                <a:lnTo>
                  <a:pt x="29220" y="34020"/>
                </a:lnTo>
                <a:lnTo>
                  <a:pt x="29170" y="34070"/>
                </a:lnTo>
                <a:lnTo>
                  <a:pt x="29080" y="34180"/>
                </a:lnTo>
                <a:lnTo>
                  <a:pt x="29050" y="34240"/>
                </a:lnTo>
                <a:lnTo>
                  <a:pt x="29020" y="34300"/>
                </a:lnTo>
                <a:lnTo>
                  <a:pt x="28980" y="34430"/>
                </a:lnTo>
                <a:lnTo>
                  <a:pt x="28920" y="34750"/>
                </a:lnTo>
                <a:lnTo>
                  <a:pt x="28870" y="34890"/>
                </a:lnTo>
                <a:lnTo>
                  <a:pt x="28810" y="35040"/>
                </a:lnTo>
                <a:lnTo>
                  <a:pt x="28780" y="35130"/>
                </a:lnTo>
                <a:lnTo>
                  <a:pt x="28730" y="35370"/>
                </a:lnTo>
                <a:lnTo>
                  <a:pt x="28700" y="35450"/>
                </a:lnTo>
                <a:lnTo>
                  <a:pt x="28670" y="35510"/>
                </a:lnTo>
                <a:lnTo>
                  <a:pt x="28610" y="35580"/>
                </a:lnTo>
                <a:lnTo>
                  <a:pt x="28560" y="35850"/>
                </a:lnTo>
                <a:lnTo>
                  <a:pt x="27940" y="35740"/>
                </a:lnTo>
                <a:lnTo>
                  <a:pt x="27860" y="35710"/>
                </a:lnTo>
                <a:lnTo>
                  <a:pt x="27770" y="35640"/>
                </a:lnTo>
                <a:lnTo>
                  <a:pt x="27750" y="35580"/>
                </a:lnTo>
                <a:lnTo>
                  <a:pt x="27710" y="35510"/>
                </a:lnTo>
                <a:lnTo>
                  <a:pt x="27650" y="35470"/>
                </a:lnTo>
                <a:lnTo>
                  <a:pt x="27580" y="35450"/>
                </a:lnTo>
                <a:lnTo>
                  <a:pt x="27450" y="35430"/>
                </a:lnTo>
                <a:lnTo>
                  <a:pt x="27260" y="35450"/>
                </a:lnTo>
                <a:lnTo>
                  <a:pt x="27190" y="35490"/>
                </a:lnTo>
                <a:lnTo>
                  <a:pt x="27090" y="35590"/>
                </a:lnTo>
                <a:lnTo>
                  <a:pt x="26450" y="35890"/>
                </a:lnTo>
                <a:lnTo>
                  <a:pt x="26320" y="35990"/>
                </a:lnTo>
                <a:lnTo>
                  <a:pt x="26270" y="36040"/>
                </a:lnTo>
                <a:lnTo>
                  <a:pt x="26220" y="36100"/>
                </a:lnTo>
                <a:lnTo>
                  <a:pt x="26180" y="36160"/>
                </a:lnTo>
                <a:lnTo>
                  <a:pt x="26150" y="36220"/>
                </a:lnTo>
                <a:lnTo>
                  <a:pt x="26050" y="36310"/>
                </a:lnTo>
                <a:lnTo>
                  <a:pt x="25880" y="36420"/>
                </a:lnTo>
                <a:lnTo>
                  <a:pt x="25130" y="36660"/>
                </a:lnTo>
                <a:lnTo>
                  <a:pt x="25070" y="36660"/>
                </a:lnTo>
                <a:lnTo>
                  <a:pt x="24950" y="36640"/>
                </a:lnTo>
                <a:lnTo>
                  <a:pt x="24760" y="36560"/>
                </a:lnTo>
                <a:lnTo>
                  <a:pt x="24310" y="36730"/>
                </a:lnTo>
                <a:lnTo>
                  <a:pt x="24190" y="36810"/>
                </a:lnTo>
                <a:lnTo>
                  <a:pt x="23980" y="36800"/>
                </a:lnTo>
                <a:lnTo>
                  <a:pt x="23780" y="36840"/>
                </a:lnTo>
                <a:lnTo>
                  <a:pt x="23740" y="36850"/>
                </a:lnTo>
                <a:lnTo>
                  <a:pt x="23710" y="36870"/>
                </a:lnTo>
                <a:lnTo>
                  <a:pt x="23620" y="36940"/>
                </a:lnTo>
                <a:lnTo>
                  <a:pt x="23430" y="37050"/>
                </a:lnTo>
                <a:lnTo>
                  <a:pt x="23380" y="37210"/>
                </a:lnTo>
                <a:lnTo>
                  <a:pt x="23400" y="37240"/>
                </a:lnTo>
                <a:lnTo>
                  <a:pt x="23410" y="37290"/>
                </a:lnTo>
                <a:lnTo>
                  <a:pt x="23410" y="37320"/>
                </a:lnTo>
                <a:lnTo>
                  <a:pt x="23390" y="37360"/>
                </a:lnTo>
                <a:lnTo>
                  <a:pt x="23390" y="37390"/>
                </a:lnTo>
                <a:lnTo>
                  <a:pt x="23400" y="37430"/>
                </a:lnTo>
                <a:lnTo>
                  <a:pt x="23390" y="37470"/>
                </a:lnTo>
                <a:lnTo>
                  <a:pt x="23370" y="37510"/>
                </a:lnTo>
                <a:lnTo>
                  <a:pt x="23320" y="37630"/>
                </a:lnTo>
                <a:lnTo>
                  <a:pt x="23250" y="38030"/>
                </a:lnTo>
                <a:lnTo>
                  <a:pt x="23190" y="38150"/>
                </a:lnTo>
                <a:lnTo>
                  <a:pt x="23110" y="38220"/>
                </a:lnTo>
                <a:lnTo>
                  <a:pt x="23040" y="38240"/>
                </a:lnTo>
                <a:lnTo>
                  <a:pt x="22970" y="38300"/>
                </a:lnTo>
                <a:lnTo>
                  <a:pt x="22940" y="38370"/>
                </a:lnTo>
                <a:lnTo>
                  <a:pt x="22910" y="38470"/>
                </a:lnTo>
                <a:lnTo>
                  <a:pt x="22860" y="38550"/>
                </a:lnTo>
                <a:lnTo>
                  <a:pt x="22820" y="38580"/>
                </a:lnTo>
                <a:lnTo>
                  <a:pt x="22770" y="38590"/>
                </a:lnTo>
                <a:lnTo>
                  <a:pt x="22730" y="38570"/>
                </a:lnTo>
                <a:lnTo>
                  <a:pt x="22710" y="38530"/>
                </a:lnTo>
                <a:lnTo>
                  <a:pt x="22700" y="38500"/>
                </a:lnTo>
                <a:lnTo>
                  <a:pt x="22700" y="38460"/>
                </a:lnTo>
                <a:lnTo>
                  <a:pt x="22700" y="38410"/>
                </a:lnTo>
                <a:lnTo>
                  <a:pt x="22700" y="38380"/>
                </a:lnTo>
                <a:lnTo>
                  <a:pt x="22680" y="38360"/>
                </a:lnTo>
                <a:lnTo>
                  <a:pt x="22620" y="38350"/>
                </a:lnTo>
                <a:lnTo>
                  <a:pt x="22520" y="38420"/>
                </a:lnTo>
                <a:lnTo>
                  <a:pt x="22440" y="38450"/>
                </a:lnTo>
                <a:lnTo>
                  <a:pt x="22360" y="38460"/>
                </a:lnTo>
                <a:lnTo>
                  <a:pt x="22310" y="38450"/>
                </a:lnTo>
                <a:lnTo>
                  <a:pt x="22280" y="38430"/>
                </a:lnTo>
                <a:lnTo>
                  <a:pt x="22270" y="38410"/>
                </a:lnTo>
                <a:lnTo>
                  <a:pt x="22260" y="38400"/>
                </a:lnTo>
                <a:lnTo>
                  <a:pt x="22230" y="38380"/>
                </a:lnTo>
                <a:lnTo>
                  <a:pt x="22190" y="38360"/>
                </a:lnTo>
                <a:lnTo>
                  <a:pt x="22120" y="38370"/>
                </a:lnTo>
                <a:lnTo>
                  <a:pt x="22080" y="38390"/>
                </a:lnTo>
                <a:lnTo>
                  <a:pt x="22060" y="38410"/>
                </a:lnTo>
                <a:lnTo>
                  <a:pt x="22050" y="38420"/>
                </a:lnTo>
                <a:lnTo>
                  <a:pt x="22030" y="38470"/>
                </a:lnTo>
                <a:lnTo>
                  <a:pt x="22000" y="38540"/>
                </a:lnTo>
                <a:lnTo>
                  <a:pt x="21950" y="38630"/>
                </a:lnTo>
                <a:lnTo>
                  <a:pt x="21860" y="38750"/>
                </a:lnTo>
                <a:lnTo>
                  <a:pt x="21790" y="38790"/>
                </a:lnTo>
                <a:lnTo>
                  <a:pt x="21730" y="38800"/>
                </a:lnTo>
                <a:lnTo>
                  <a:pt x="21670" y="38800"/>
                </a:lnTo>
                <a:lnTo>
                  <a:pt x="21610" y="38800"/>
                </a:lnTo>
                <a:lnTo>
                  <a:pt x="21490" y="38830"/>
                </a:lnTo>
                <a:lnTo>
                  <a:pt x="21430" y="38830"/>
                </a:lnTo>
                <a:lnTo>
                  <a:pt x="21370" y="38800"/>
                </a:lnTo>
                <a:lnTo>
                  <a:pt x="21310" y="38760"/>
                </a:lnTo>
                <a:lnTo>
                  <a:pt x="21250" y="38730"/>
                </a:lnTo>
                <a:lnTo>
                  <a:pt x="21170" y="38740"/>
                </a:lnTo>
                <a:lnTo>
                  <a:pt x="21130" y="38770"/>
                </a:lnTo>
                <a:lnTo>
                  <a:pt x="21090" y="38850"/>
                </a:lnTo>
                <a:lnTo>
                  <a:pt x="21080" y="38850"/>
                </a:lnTo>
                <a:lnTo>
                  <a:pt x="20980" y="38840"/>
                </a:lnTo>
                <a:lnTo>
                  <a:pt x="20900" y="38790"/>
                </a:lnTo>
                <a:lnTo>
                  <a:pt x="20960" y="38620"/>
                </a:lnTo>
                <a:lnTo>
                  <a:pt x="20870" y="38500"/>
                </a:lnTo>
                <a:lnTo>
                  <a:pt x="20940" y="38440"/>
                </a:lnTo>
                <a:lnTo>
                  <a:pt x="21320" y="38420"/>
                </a:lnTo>
                <a:lnTo>
                  <a:pt x="21550" y="38360"/>
                </a:lnTo>
                <a:lnTo>
                  <a:pt x="21680" y="38360"/>
                </a:lnTo>
                <a:lnTo>
                  <a:pt x="21580" y="38340"/>
                </a:lnTo>
                <a:lnTo>
                  <a:pt x="21410" y="38370"/>
                </a:lnTo>
                <a:lnTo>
                  <a:pt x="21300" y="38360"/>
                </a:lnTo>
                <a:lnTo>
                  <a:pt x="20830" y="38180"/>
                </a:lnTo>
                <a:lnTo>
                  <a:pt x="20730" y="38160"/>
                </a:lnTo>
                <a:lnTo>
                  <a:pt x="20650" y="38170"/>
                </a:lnTo>
                <a:lnTo>
                  <a:pt x="20440" y="38240"/>
                </a:lnTo>
                <a:lnTo>
                  <a:pt x="20210" y="38240"/>
                </a:lnTo>
                <a:lnTo>
                  <a:pt x="20160" y="38260"/>
                </a:lnTo>
                <a:lnTo>
                  <a:pt x="20120" y="38290"/>
                </a:lnTo>
                <a:lnTo>
                  <a:pt x="20080" y="38300"/>
                </a:lnTo>
                <a:lnTo>
                  <a:pt x="20020" y="38240"/>
                </a:lnTo>
                <a:lnTo>
                  <a:pt x="20110" y="38220"/>
                </a:lnTo>
                <a:lnTo>
                  <a:pt x="20220" y="38150"/>
                </a:lnTo>
                <a:lnTo>
                  <a:pt x="20310" y="38050"/>
                </a:lnTo>
                <a:lnTo>
                  <a:pt x="20360" y="37930"/>
                </a:lnTo>
                <a:lnTo>
                  <a:pt x="20260" y="38020"/>
                </a:lnTo>
                <a:lnTo>
                  <a:pt x="20180" y="38040"/>
                </a:lnTo>
                <a:lnTo>
                  <a:pt x="20090" y="38030"/>
                </a:lnTo>
                <a:lnTo>
                  <a:pt x="19980" y="38050"/>
                </a:lnTo>
                <a:lnTo>
                  <a:pt x="20030" y="38060"/>
                </a:lnTo>
                <a:lnTo>
                  <a:pt x="20070" y="38080"/>
                </a:lnTo>
                <a:lnTo>
                  <a:pt x="20090" y="38120"/>
                </a:lnTo>
                <a:lnTo>
                  <a:pt x="20110" y="38180"/>
                </a:lnTo>
                <a:lnTo>
                  <a:pt x="19950" y="38180"/>
                </a:lnTo>
                <a:lnTo>
                  <a:pt x="19880" y="38160"/>
                </a:lnTo>
                <a:lnTo>
                  <a:pt x="19810" y="38110"/>
                </a:lnTo>
                <a:lnTo>
                  <a:pt x="19800" y="38330"/>
                </a:lnTo>
                <a:lnTo>
                  <a:pt x="19720" y="38380"/>
                </a:lnTo>
                <a:lnTo>
                  <a:pt x="19510" y="38310"/>
                </a:lnTo>
                <a:lnTo>
                  <a:pt x="19410" y="38310"/>
                </a:lnTo>
                <a:lnTo>
                  <a:pt x="19090" y="38430"/>
                </a:lnTo>
                <a:lnTo>
                  <a:pt x="18970" y="38440"/>
                </a:lnTo>
                <a:lnTo>
                  <a:pt x="18870" y="38430"/>
                </a:lnTo>
                <a:lnTo>
                  <a:pt x="18790" y="38390"/>
                </a:lnTo>
                <a:lnTo>
                  <a:pt x="18710" y="38310"/>
                </a:lnTo>
                <a:lnTo>
                  <a:pt x="18700" y="38270"/>
                </a:lnTo>
                <a:lnTo>
                  <a:pt x="18600" y="38090"/>
                </a:lnTo>
                <a:lnTo>
                  <a:pt x="18580" y="38080"/>
                </a:lnTo>
                <a:lnTo>
                  <a:pt x="18550" y="38030"/>
                </a:lnTo>
                <a:lnTo>
                  <a:pt x="18490" y="38010"/>
                </a:lnTo>
                <a:lnTo>
                  <a:pt x="18420" y="37990"/>
                </a:lnTo>
                <a:lnTo>
                  <a:pt x="18400" y="37980"/>
                </a:lnTo>
                <a:lnTo>
                  <a:pt x="18410" y="37970"/>
                </a:lnTo>
                <a:lnTo>
                  <a:pt x="18410" y="37930"/>
                </a:lnTo>
                <a:lnTo>
                  <a:pt x="18300" y="37890"/>
                </a:lnTo>
                <a:lnTo>
                  <a:pt x="18410" y="37810"/>
                </a:lnTo>
                <a:lnTo>
                  <a:pt x="18580" y="37810"/>
                </a:lnTo>
                <a:lnTo>
                  <a:pt x="18670" y="37990"/>
                </a:lnTo>
                <a:lnTo>
                  <a:pt x="18710" y="37990"/>
                </a:lnTo>
                <a:lnTo>
                  <a:pt x="18740" y="37950"/>
                </a:lnTo>
                <a:lnTo>
                  <a:pt x="18780" y="37930"/>
                </a:lnTo>
                <a:lnTo>
                  <a:pt x="18820" y="37940"/>
                </a:lnTo>
                <a:lnTo>
                  <a:pt x="18880" y="37990"/>
                </a:lnTo>
                <a:lnTo>
                  <a:pt x="18890" y="37940"/>
                </a:lnTo>
                <a:lnTo>
                  <a:pt x="18920" y="37800"/>
                </a:lnTo>
                <a:lnTo>
                  <a:pt x="19020" y="37920"/>
                </a:lnTo>
                <a:lnTo>
                  <a:pt x="19170" y="37970"/>
                </a:lnTo>
                <a:lnTo>
                  <a:pt x="19340" y="37950"/>
                </a:lnTo>
                <a:lnTo>
                  <a:pt x="19470" y="37860"/>
                </a:lnTo>
                <a:lnTo>
                  <a:pt x="19430" y="37800"/>
                </a:lnTo>
                <a:lnTo>
                  <a:pt x="19670" y="37460"/>
                </a:lnTo>
                <a:lnTo>
                  <a:pt x="19700" y="37290"/>
                </a:lnTo>
                <a:lnTo>
                  <a:pt x="19560" y="37110"/>
                </a:lnTo>
                <a:lnTo>
                  <a:pt x="19560" y="37170"/>
                </a:lnTo>
                <a:lnTo>
                  <a:pt x="19620" y="37230"/>
                </a:lnTo>
                <a:lnTo>
                  <a:pt x="19630" y="37290"/>
                </a:lnTo>
                <a:lnTo>
                  <a:pt x="19590" y="37340"/>
                </a:lnTo>
                <a:lnTo>
                  <a:pt x="19510" y="37360"/>
                </a:lnTo>
                <a:lnTo>
                  <a:pt x="19600" y="37420"/>
                </a:lnTo>
                <a:lnTo>
                  <a:pt x="19570" y="37460"/>
                </a:lnTo>
                <a:lnTo>
                  <a:pt x="19550" y="37480"/>
                </a:lnTo>
                <a:lnTo>
                  <a:pt x="19470" y="37490"/>
                </a:lnTo>
                <a:lnTo>
                  <a:pt x="19440" y="37440"/>
                </a:lnTo>
                <a:lnTo>
                  <a:pt x="19130" y="37240"/>
                </a:lnTo>
                <a:lnTo>
                  <a:pt x="19260" y="37260"/>
                </a:lnTo>
                <a:lnTo>
                  <a:pt x="19390" y="37300"/>
                </a:lnTo>
                <a:lnTo>
                  <a:pt x="19310" y="37190"/>
                </a:lnTo>
                <a:lnTo>
                  <a:pt x="19240" y="37150"/>
                </a:lnTo>
                <a:lnTo>
                  <a:pt x="19050" y="37110"/>
                </a:lnTo>
                <a:lnTo>
                  <a:pt x="19130" y="37170"/>
                </a:lnTo>
                <a:lnTo>
                  <a:pt x="19000" y="37230"/>
                </a:lnTo>
                <a:lnTo>
                  <a:pt x="18680" y="37260"/>
                </a:lnTo>
                <a:lnTo>
                  <a:pt x="18620" y="37330"/>
                </a:lnTo>
                <a:lnTo>
                  <a:pt x="18570" y="37440"/>
                </a:lnTo>
                <a:lnTo>
                  <a:pt x="18450" y="37500"/>
                </a:lnTo>
                <a:lnTo>
                  <a:pt x="18240" y="37550"/>
                </a:lnTo>
                <a:lnTo>
                  <a:pt x="18240" y="37490"/>
                </a:lnTo>
                <a:lnTo>
                  <a:pt x="18280" y="37490"/>
                </a:lnTo>
                <a:lnTo>
                  <a:pt x="18280" y="37420"/>
                </a:lnTo>
                <a:lnTo>
                  <a:pt x="18200" y="37430"/>
                </a:lnTo>
                <a:lnTo>
                  <a:pt x="18180" y="37450"/>
                </a:lnTo>
                <a:lnTo>
                  <a:pt x="18160" y="37490"/>
                </a:lnTo>
                <a:lnTo>
                  <a:pt x="18110" y="37490"/>
                </a:lnTo>
                <a:lnTo>
                  <a:pt x="18090" y="37380"/>
                </a:lnTo>
                <a:lnTo>
                  <a:pt x="18080" y="37280"/>
                </a:lnTo>
                <a:lnTo>
                  <a:pt x="18100" y="37210"/>
                </a:lnTo>
                <a:lnTo>
                  <a:pt x="18160" y="37170"/>
                </a:lnTo>
                <a:lnTo>
                  <a:pt x="18070" y="37170"/>
                </a:lnTo>
                <a:lnTo>
                  <a:pt x="18000" y="37120"/>
                </a:lnTo>
                <a:lnTo>
                  <a:pt x="17960" y="37030"/>
                </a:lnTo>
                <a:lnTo>
                  <a:pt x="17950" y="36920"/>
                </a:lnTo>
                <a:lnTo>
                  <a:pt x="17900" y="36920"/>
                </a:lnTo>
                <a:lnTo>
                  <a:pt x="17910" y="36990"/>
                </a:lnTo>
                <a:lnTo>
                  <a:pt x="17940" y="37110"/>
                </a:lnTo>
                <a:lnTo>
                  <a:pt x="17950" y="37170"/>
                </a:lnTo>
                <a:lnTo>
                  <a:pt x="17950" y="37390"/>
                </a:lnTo>
                <a:lnTo>
                  <a:pt x="17970" y="37480"/>
                </a:lnTo>
                <a:lnTo>
                  <a:pt x="18020" y="37580"/>
                </a:lnTo>
                <a:lnTo>
                  <a:pt x="18090" y="37670"/>
                </a:lnTo>
                <a:lnTo>
                  <a:pt x="18160" y="37740"/>
                </a:lnTo>
                <a:lnTo>
                  <a:pt x="18140" y="37800"/>
                </a:lnTo>
                <a:lnTo>
                  <a:pt x="18130" y="37830"/>
                </a:lnTo>
                <a:lnTo>
                  <a:pt x="18110" y="37860"/>
                </a:lnTo>
                <a:lnTo>
                  <a:pt x="18100" y="37830"/>
                </a:lnTo>
                <a:lnTo>
                  <a:pt x="18030" y="37740"/>
                </a:lnTo>
                <a:lnTo>
                  <a:pt x="17980" y="37770"/>
                </a:lnTo>
                <a:lnTo>
                  <a:pt x="17930" y="37720"/>
                </a:lnTo>
                <a:lnTo>
                  <a:pt x="17860" y="37620"/>
                </a:lnTo>
                <a:lnTo>
                  <a:pt x="17780" y="37550"/>
                </a:lnTo>
                <a:lnTo>
                  <a:pt x="17810" y="37670"/>
                </a:lnTo>
                <a:lnTo>
                  <a:pt x="17780" y="37720"/>
                </a:lnTo>
                <a:lnTo>
                  <a:pt x="17720" y="37700"/>
                </a:lnTo>
                <a:lnTo>
                  <a:pt x="17690" y="37580"/>
                </a:lnTo>
                <a:lnTo>
                  <a:pt x="17670" y="37440"/>
                </a:lnTo>
                <a:lnTo>
                  <a:pt x="17630" y="37450"/>
                </a:lnTo>
                <a:lnTo>
                  <a:pt x="17610" y="37550"/>
                </a:lnTo>
                <a:lnTo>
                  <a:pt x="17650" y="37680"/>
                </a:lnTo>
                <a:lnTo>
                  <a:pt x="17560" y="37670"/>
                </a:lnTo>
                <a:lnTo>
                  <a:pt x="17520" y="37660"/>
                </a:lnTo>
                <a:lnTo>
                  <a:pt x="17480" y="37610"/>
                </a:lnTo>
                <a:lnTo>
                  <a:pt x="17290" y="37720"/>
                </a:lnTo>
                <a:lnTo>
                  <a:pt x="17190" y="37730"/>
                </a:lnTo>
                <a:lnTo>
                  <a:pt x="17100" y="37680"/>
                </a:lnTo>
                <a:lnTo>
                  <a:pt x="17140" y="37650"/>
                </a:lnTo>
                <a:lnTo>
                  <a:pt x="17180" y="37610"/>
                </a:lnTo>
                <a:lnTo>
                  <a:pt x="17120" y="37560"/>
                </a:lnTo>
                <a:lnTo>
                  <a:pt x="17050" y="37510"/>
                </a:lnTo>
                <a:lnTo>
                  <a:pt x="16980" y="37520"/>
                </a:lnTo>
                <a:lnTo>
                  <a:pt x="16930" y="37610"/>
                </a:lnTo>
                <a:lnTo>
                  <a:pt x="16960" y="37630"/>
                </a:lnTo>
                <a:lnTo>
                  <a:pt x="16980" y="37660"/>
                </a:lnTo>
                <a:lnTo>
                  <a:pt x="17010" y="37680"/>
                </a:lnTo>
                <a:lnTo>
                  <a:pt x="16940" y="37990"/>
                </a:lnTo>
                <a:lnTo>
                  <a:pt x="16980" y="38250"/>
                </a:lnTo>
                <a:lnTo>
                  <a:pt x="17080" y="38460"/>
                </a:lnTo>
                <a:lnTo>
                  <a:pt x="17220" y="38620"/>
                </a:lnTo>
                <a:lnTo>
                  <a:pt x="17130" y="38620"/>
                </a:lnTo>
                <a:lnTo>
                  <a:pt x="17010" y="38580"/>
                </a:lnTo>
                <a:lnTo>
                  <a:pt x="16970" y="38620"/>
                </a:lnTo>
                <a:lnTo>
                  <a:pt x="16930" y="38620"/>
                </a:lnTo>
                <a:lnTo>
                  <a:pt x="16850" y="38360"/>
                </a:lnTo>
                <a:lnTo>
                  <a:pt x="16840" y="38270"/>
                </a:lnTo>
                <a:lnTo>
                  <a:pt x="16860" y="38170"/>
                </a:lnTo>
                <a:lnTo>
                  <a:pt x="16910" y="38020"/>
                </a:lnTo>
                <a:lnTo>
                  <a:pt x="16930" y="37890"/>
                </a:lnTo>
                <a:lnTo>
                  <a:pt x="16910" y="37680"/>
                </a:lnTo>
                <a:lnTo>
                  <a:pt x="16870" y="37520"/>
                </a:lnTo>
                <a:lnTo>
                  <a:pt x="16800" y="37400"/>
                </a:lnTo>
                <a:lnTo>
                  <a:pt x="16710" y="37300"/>
                </a:lnTo>
                <a:lnTo>
                  <a:pt x="16650" y="37260"/>
                </a:lnTo>
                <a:lnTo>
                  <a:pt x="16580" y="37230"/>
                </a:lnTo>
                <a:lnTo>
                  <a:pt x="16530" y="37200"/>
                </a:lnTo>
                <a:lnTo>
                  <a:pt x="16500" y="37140"/>
                </a:lnTo>
                <a:lnTo>
                  <a:pt x="16510" y="37020"/>
                </a:lnTo>
                <a:lnTo>
                  <a:pt x="16590" y="36760"/>
                </a:lnTo>
                <a:lnTo>
                  <a:pt x="17050" y="36550"/>
                </a:lnTo>
                <a:lnTo>
                  <a:pt x="17030" y="36500"/>
                </a:lnTo>
                <a:lnTo>
                  <a:pt x="17020" y="36450"/>
                </a:lnTo>
                <a:lnTo>
                  <a:pt x="17010" y="36380"/>
                </a:lnTo>
                <a:lnTo>
                  <a:pt x="17010" y="36290"/>
                </a:lnTo>
                <a:lnTo>
                  <a:pt x="16980" y="36310"/>
                </a:lnTo>
                <a:lnTo>
                  <a:pt x="16910" y="36340"/>
                </a:lnTo>
                <a:lnTo>
                  <a:pt x="16880" y="36360"/>
                </a:lnTo>
                <a:lnTo>
                  <a:pt x="16880" y="36160"/>
                </a:lnTo>
                <a:lnTo>
                  <a:pt x="16880" y="36100"/>
                </a:lnTo>
                <a:lnTo>
                  <a:pt x="16840" y="36100"/>
                </a:lnTo>
                <a:lnTo>
                  <a:pt x="16790" y="36200"/>
                </a:lnTo>
                <a:lnTo>
                  <a:pt x="16730" y="36180"/>
                </a:lnTo>
                <a:lnTo>
                  <a:pt x="16640" y="36140"/>
                </a:lnTo>
                <a:lnTo>
                  <a:pt x="16550" y="36160"/>
                </a:lnTo>
                <a:lnTo>
                  <a:pt x="16630" y="36190"/>
                </a:lnTo>
                <a:lnTo>
                  <a:pt x="16690" y="36260"/>
                </a:lnTo>
                <a:lnTo>
                  <a:pt x="16730" y="36360"/>
                </a:lnTo>
                <a:lnTo>
                  <a:pt x="16760" y="36480"/>
                </a:lnTo>
                <a:lnTo>
                  <a:pt x="16730" y="36490"/>
                </a:lnTo>
                <a:lnTo>
                  <a:pt x="16720" y="36500"/>
                </a:lnTo>
                <a:lnTo>
                  <a:pt x="16720" y="36510"/>
                </a:lnTo>
                <a:lnTo>
                  <a:pt x="16710" y="36550"/>
                </a:lnTo>
                <a:lnTo>
                  <a:pt x="16640" y="36490"/>
                </a:lnTo>
                <a:lnTo>
                  <a:pt x="16600" y="36530"/>
                </a:lnTo>
                <a:lnTo>
                  <a:pt x="16550" y="36590"/>
                </a:lnTo>
                <a:lnTo>
                  <a:pt x="16460" y="36610"/>
                </a:lnTo>
                <a:lnTo>
                  <a:pt x="16480" y="36640"/>
                </a:lnTo>
                <a:lnTo>
                  <a:pt x="16550" y="36740"/>
                </a:lnTo>
                <a:lnTo>
                  <a:pt x="16460" y="36780"/>
                </a:lnTo>
                <a:lnTo>
                  <a:pt x="16430" y="36860"/>
                </a:lnTo>
                <a:lnTo>
                  <a:pt x="16410" y="36950"/>
                </a:lnTo>
                <a:lnTo>
                  <a:pt x="16350" y="36990"/>
                </a:lnTo>
                <a:lnTo>
                  <a:pt x="16310" y="36950"/>
                </a:lnTo>
                <a:lnTo>
                  <a:pt x="16120" y="36740"/>
                </a:lnTo>
                <a:lnTo>
                  <a:pt x="15960" y="36690"/>
                </a:lnTo>
                <a:lnTo>
                  <a:pt x="15690" y="36620"/>
                </a:lnTo>
                <a:lnTo>
                  <a:pt x="15530" y="36610"/>
                </a:lnTo>
                <a:lnTo>
                  <a:pt x="15640" y="36560"/>
                </a:lnTo>
                <a:lnTo>
                  <a:pt x="15750" y="36580"/>
                </a:lnTo>
                <a:lnTo>
                  <a:pt x="15990" y="36670"/>
                </a:lnTo>
                <a:lnTo>
                  <a:pt x="15990" y="36610"/>
                </a:lnTo>
                <a:lnTo>
                  <a:pt x="15900" y="36550"/>
                </a:lnTo>
                <a:lnTo>
                  <a:pt x="15790" y="36510"/>
                </a:lnTo>
                <a:lnTo>
                  <a:pt x="15530" y="36480"/>
                </a:lnTo>
                <a:lnTo>
                  <a:pt x="15530" y="36420"/>
                </a:lnTo>
                <a:lnTo>
                  <a:pt x="15580" y="36410"/>
                </a:lnTo>
                <a:lnTo>
                  <a:pt x="15610" y="36390"/>
                </a:lnTo>
                <a:lnTo>
                  <a:pt x="15610" y="36340"/>
                </a:lnTo>
                <a:lnTo>
                  <a:pt x="15610" y="36260"/>
                </a:lnTo>
                <a:lnTo>
                  <a:pt x="15630" y="36220"/>
                </a:lnTo>
                <a:lnTo>
                  <a:pt x="15740" y="36240"/>
                </a:lnTo>
                <a:lnTo>
                  <a:pt x="15780" y="36230"/>
                </a:lnTo>
                <a:lnTo>
                  <a:pt x="15860" y="36020"/>
                </a:lnTo>
                <a:lnTo>
                  <a:pt x="15910" y="35910"/>
                </a:lnTo>
                <a:lnTo>
                  <a:pt x="15990" y="35850"/>
                </a:lnTo>
                <a:lnTo>
                  <a:pt x="15990" y="35780"/>
                </a:lnTo>
                <a:lnTo>
                  <a:pt x="15860" y="35940"/>
                </a:lnTo>
                <a:lnTo>
                  <a:pt x="15690" y="36100"/>
                </a:lnTo>
                <a:lnTo>
                  <a:pt x="15500" y="36210"/>
                </a:lnTo>
                <a:lnTo>
                  <a:pt x="15370" y="36250"/>
                </a:lnTo>
                <a:lnTo>
                  <a:pt x="15420" y="36270"/>
                </a:lnTo>
                <a:lnTo>
                  <a:pt x="15460" y="36310"/>
                </a:lnTo>
                <a:lnTo>
                  <a:pt x="15490" y="36360"/>
                </a:lnTo>
                <a:lnTo>
                  <a:pt x="15490" y="36420"/>
                </a:lnTo>
                <a:lnTo>
                  <a:pt x="14980" y="36540"/>
                </a:lnTo>
                <a:lnTo>
                  <a:pt x="14890" y="36520"/>
                </a:lnTo>
                <a:lnTo>
                  <a:pt x="14870" y="36470"/>
                </a:lnTo>
                <a:lnTo>
                  <a:pt x="14680" y="36230"/>
                </a:lnTo>
                <a:lnTo>
                  <a:pt x="14590" y="36040"/>
                </a:lnTo>
                <a:lnTo>
                  <a:pt x="14520" y="35960"/>
                </a:lnTo>
                <a:lnTo>
                  <a:pt x="14500" y="35920"/>
                </a:lnTo>
                <a:lnTo>
                  <a:pt x="14470" y="35850"/>
                </a:lnTo>
                <a:lnTo>
                  <a:pt x="14410" y="35910"/>
                </a:lnTo>
                <a:lnTo>
                  <a:pt x="14300" y="35910"/>
                </a:lnTo>
                <a:lnTo>
                  <a:pt x="14090" y="35850"/>
                </a:lnTo>
                <a:lnTo>
                  <a:pt x="13930" y="35860"/>
                </a:lnTo>
                <a:lnTo>
                  <a:pt x="13870" y="35850"/>
                </a:lnTo>
                <a:lnTo>
                  <a:pt x="13830" y="35820"/>
                </a:lnTo>
                <a:lnTo>
                  <a:pt x="13750" y="35740"/>
                </a:lnTo>
                <a:lnTo>
                  <a:pt x="13730" y="35720"/>
                </a:lnTo>
                <a:lnTo>
                  <a:pt x="13490" y="35740"/>
                </a:lnTo>
                <a:lnTo>
                  <a:pt x="13370" y="35690"/>
                </a:lnTo>
                <a:lnTo>
                  <a:pt x="13320" y="35570"/>
                </a:lnTo>
                <a:lnTo>
                  <a:pt x="13270" y="35540"/>
                </a:lnTo>
                <a:lnTo>
                  <a:pt x="12940" y="35720"/>
                </a:lnTo>
                <a:lnTo>
                  <a:pt x="12850" y="35640"/>
                </a:lnTo>
                <a:lnTo>
                  <a:pt x="12720" y="35640"/>
                </a:lnTo>
                <a:lnTo>
                  <a:pt x="12580" y="35670"/>
                </a:lnTo>
                <a:lnTo>
                  <a:pt x="12470" y="35660"/>
                </a:lnTo>
                <a:lnTo>
                  <a:pt x="12460" y="35630"/>
                </a:lnTo>
                <a:lnTo>
                  <a:pt x="12350" y="35400"/>
                </a:lnTo>
                <a:lnTo>
                  <a:pt x="12300" y="35360"/>
                </a:lnTo>
                <a:lnTo>
                  <a:pt x="12260" y="35320"/>
                </a:lnTo>
                <a:lnTo>
                  <a:pt x="12240" y="35270"/>
                </a:lnTo>
                <a:lnTo>
                  <a:pt x="12260" y="35160"/>
                </a:lnTo>
                <a:lnTo>
                  <a:pt x="12210" y="35160"/>
                </a:lnTo>
                <a:lnTo>
                  <a:pt x="12170" y="35140"/>
                </a:lnTo>
                <a:lnTo>
                  <a:pt x="12090" y="35090"/>
                </a:lnTo>
                <a:lnTo>
                  <a:pt x="12070" y="34990"/>
                </a:lnTo>
                <a:lnTo>
                  <a:pt x="11960" y="34860"/>
                </a:lnTo>
                <a:lnTo>
                  <a:pt x="11790" y="34740"/>
                </a:lnTo>
                <a:lnTo>
                  <a:pt x="11630" y="34710"/>
                </a:lnTo>
                <a:lnTo>
                  <a:pt x="11680" y="34900"/>
                </a:lnTo>
                <a:lnTo>
                  <a:pt x="11640" y="35040"/>
                </a:lnTo>
                <a:lnTo>
                  <a:pt x="11500" y="35190"/>
                </a:lnTo>
                <a:lnTo>
                  <a:pt x="11370" y="35160"/>
                </a:lnTo>
                <a:lnTo>
                  <a:pt x="11440" y="35160"/>
                </a:lnTo>
                <a:lnTo>
                  <a:pt x="11490" y="35150"/>
                </a:lnTo>
                <a:lnTo>
                  <a:pt x="11520" y="35110"/>
                </a:lnTo>
                <a:lnTo>
                  <a:pt x="11540" y="35030"/>
                </a:lnTo>
                <a:lnTo>
                  <a:pt x="11470" y="35050"/>
                </a:lnTo>
                <a:lnTo>
                  <a:pt x="11410" y="35060"/>
                </a:lnTo>
                <a:lnTo>
                  <a:pt x="11360" y="35080"/>
                </a:lnTo>
                <a:lnTo>
                  <a:pt x="11330" y="35160"/>
                </a:lnTo>
                <a:lnTo>
                  <a:pt x="11150" y="35010"/>
                </a:lnTo>
                <a:lnTo>
                  <a:pt x="11070" y="34980"/>
                </a:lnTo>
                <a:lnTo>
                  <a:pt x="10970" y="34970"/>
                </a:lnTo>
                <a:lnTo>
                  <a:pt x="10900" y="34930"/>
                </a:lnTo>
                <a:lnTo>
                  <a:pt x="10820" y="34820"/>
                </a:lnTo>
                <a:lnTo>
                  <a:pt x="10760" y="34670"/>
                </a:lnTo>
                <a:lnTo>
                  <a:pt x="10740" y="34520"/>
                </a:lnTo>
                <a:lnTo>
                  <a:pt x="10670" y="34630"/>
                </a:lnTo>
                <a:lnTo>
                  <a:pt x="10710" y="34770"/>
                </a:lnTo>
                <a:lnTo>
                  <a:pt x="10790" y="34900"/>
                </a:lnTo>
                <a:lnTo>
                  <a:pt x="10870" y="34970"/>
                </a:lnTo>
                <a:lnTo>
                  <a:pt x="10870" y="35030"/>
                </a:lnTo>
                <a:lnTo>
                  <a:pt x="10790" y="35030"/>
                </a:lnTo>
                <a:lnTo>
                  <a:pt x="10730" y="35060"/>
                </a:lnTo>
                <a:lnTo>
                  <a:pt x="10670" y="35100"/>
                </a:lnTo>
                <a:lnTo>
                  <a:pt x="10610" y="35160"/>
                </a:lnTo>
                <a:lnTo>
                  <a:pt x="10490" y="34960"/>
                </a:lnTo>
                <a:lnTo>
                  <a:pt x="10410" y="34980"/>
                </a:lnTo>
                <a:lnTo>
                  <a:pt x="10390" y="35090"/>
                </a:lnTo>
                <a:lnTo>
                  <a:pt x="10480" y="35160"/>
                </a:lnTo>
                <a:lnTo>
                  <a:pt x="10460" y="35190"/>
                </a:lnTo>
                <a:lnTo>
                  <a:pt x="10440" y="35220"/>
                </a:lnTo>
                <a:lnTo>
                  <a:pt x="10440" y="35280"/>
                </a:lnTo>
                <a:lnTo>
                  <a:pt x="10610" y="35280"/>
                </a:lnTo>
                <a:lnTo>
                  <a:pt x="10610" y="35350"/>
                </a:lnTo>
                <a:lnTo>
                  <a:pt x="10410" y="35540"/>
                </a:lnTo>
                <a:lnTo>
                  <a:pt x="10310" y="35600"/>
                </a:lnTo>
                <a:lnTo>
                  <a:pt x="10160" y="35640"/>
                </a:lnTo>
                <a:lnTo>
                  <a:pt x="9250" y="35600"/>
                </a:lnTo>
                <a:lnTo>
                  <a:pt x="9260" y="35530"/>
                </a:lnTo>
                <a:lnTo>
                  <a:pt x="9240" y="35400"/>
                </a:lnTo>
                <a:lnTo>
                  <a:pt x="9250" y="35350"/>
                </a:lnTo>
                <a:lnTo>
                  <a:pt x="9290" y="35320"/>
                </a:lnTo>
                <a:lnTo>
                  <a:pt x="9350" y="35320"/>
                </a:lnTo>
                <a:lnTo>
                  <a:pt x="9400" y="35310"/>
                </a:lnTo>
                <a:lnTo>
                  <a:pt x="9430" y="35250"/>
                </a:lnTo>
                <a:lnTo>
                  <a:pt x="9410" y="35090"/>
                </a:lnTo>
                <a:lnTo>
                  <a:pt x="9310" y="34850"/>
                </a:lnTo>
                <a:lnTo>
                  <a:pt x="9250" y="34600"/>
                </a:lnTo>
                <a:lnTo>
                  <a:pt x="9160" y="34430"/>
                </a:lnTo>
                <a:lnTo>
                  <a:pt x="8870" y="34040"/>
                </a:lnTo>
                <a:lnTo>
                  <a:pt x="8320" y="33610"/>
                </a:lnTo>
                <a:lnTo>
                  <a:pt x="8260" y="33580"/>
                </a:lnTo>
                <a:lnTo>
                  <a:pt x="8170" y="33630"/>
                </a:lnTo>
                <a:lnTo>
                  <a:pt x="8100" y="33720"/>
                </a:lnTo>
                <a:lnTo>
                  <a:pt x="8020" y="33770"/>
                </a:lnTo>
                <a:lnTo>
                  <a:pt x="7830" y="33580"/>
                </a:lnTo>
                <a:lnTo>
                  <a:pt x="7720" y="33560"/>
                </a:lnTo>
                <a:lnTo>
                  <a:pt x="7510" y="33580"/>
                </a:lnTo>
                <a:lnTo>
                  <a:pt x="7050" y="33440"/>
                </a:lnTo>
                <a:lnTo>
                  <a:pt x="7090" y="33410"/>
                </a:lnTo>
                <a:lnTo>
                  <a:pt x="7120" y="33360"/>
                </a:lnTo>
                <a:lnTo>
                  <a:pt x="7150" y="33300"/>
                </a:lnTo>
                <a:lnTo>
                  <a:pt x="7190" y="33230"/>
                </a:lnTo>
                <a:lnTo>
                  <a:pt x="7190" y="33200"/>
                </a:lnTo>
                <a:lnTo>
                  <a:pt x="7200" y="33160"/>
                </a:lnTo>
                <a:lnTo>
                  <a:pt x="7220" y="33130"/>
                </a:lnTo>
                <a:lnTo>
                  <a:pt x="7240" y="33130"/>
                </a:lnTo>
                <a:lnTo>
                  <a:pt x="7290" y="33180"/>
                </a:lnTo>
                <a:lnTo>
                  <a:pt x="7320" y="33200"/>
                </a:lnTo>
                <a:lnTo>
                  <a:pt x="9320" y="32750"/>
                </a:lnTo>
                <a:lnTo>
                  <a:pt x="9670" y="32860"/>
                </a:lnTo>
                <a:lnTo>
                  <a:pt x="9760" y="32820"/>
                </a:lnTo>
                <a:lnTo>
                  <a:pt x="9790" y="32750"/>
                </a:lnTo>
                <a:lnTo>
                  <a:pt x="9850" y="32490"/>
                </a:lnTo>
                <a:lnTo>
                  <a:pt x="9820" y="32390"/>
                </a:lnTo>
                <a:lnTo>
                  <a:pt x="9730" y="32270"/>
                </a:lnTo>
                <a:lnTo>
                  <a:pt x="9710" y="32210"/>
                </a:lnTo>
                <a:lnTo>
                  <a:pt x="9680" y="32000"/>
                </a:lnTo>
                <a:lnTo>
                  <a:pt x="9600" y="31920"/>
                </a:lnTo>
                <a:lnTo>
                  <a:pt x="9340" y="31860"/>
                </a:lnTo>
                <a:lnTo>
                  <a:pt x="9290" y="31830"/>
                </a:lnTo>
                <a:lnTo>
                  <a:pt x="9250" y="31780"/>
                </a:lnTo>
                <a:lnTo>
                  <a:pt x="9220" y="31730"/>
                </a:lnTo>
                <a:lnTo>
                  <a:pt x="9210" y="31670"/>
                </a:lnTo>
                <a:lnTo>
                  <a:pt x="9050" y="31720"/>
                </a:lnTo>
                <a:lnTo>
                  <a:pt x="8720" y="31510"/>
                </a:lnTo>
                <a:lnTo>
                  <a:pt x="8550" y="31570"/>
                </a:lnTo>
                <a:lnTo>
                  <a:pt x="8460" y="31740"/>
                </a:lnTo>
                <a:lnTo>
                  <a:pt x="8370" y="31950"/>
                </a:lnTo>
                <a:lnTo>
                  <a:pt x="8270" y="32120"/>
                </a:lnTo>
                <a:lnTo>
                  <a:pt x="8110" y="32180"/>
                </a:lnTo>
                <a:lnTo>
                  <a:pt x="8160" y="31980"/>
                </a:lnTo>
                <a:lnTo>
                  <a:pt x="8190" y="31920"/>
                </a:lnTo>
                <a:lnTo>
                  <a:pt x="8120" y="31810"/>
                </a:lnTo>
                <a:lnTo>
                  <a:pt x="8080" y="31730"/>
                </a:lnTo>
                <a:lnTo>
                  <a:pt x="8070" y="31670"/>
                </a:lnTo>
                <a:lnTo>
                  <a:pt x="8100" y="31560"/>
                </a:lnTo>
                <a:lnTo>
                  <a:pt x="8150" y="31520"/>
                </a:lnTo>
                <a:lnTo>
                  <a:pt x="8170" y="31480"/>
                </a:lnTo>
                <a:lnTo>
                  <a:pt x="8130" y="31380"/>
                </a:lnTo>
                <a:lnTo>
                  <a:pt x="8050" y="31360"/>
                </a:lnTo>
                <a:lnTo>
                  <a:pt x="7680" y="31350"/>
                </a:lnTo>
                <a:lnTo>
                  <a:pt x="7700" y="31250"/>
                </a:lnTo>
                <a:lnTo>
                  <a:pt x="7680" y="31160"/>
                </a:lnTo>
                <a:lnTo>
                  <a:pt x="7750" y="31120"/>
                </a:lnTo>
                <a:lnTo>
                  <a:pt x="7800" y="31130"/>
                </a:lnTo>
                <a:lnTo>
                  <a:pt x="7850" y="31150"/>
                </a:lnTo>
                <a:lnTo>
                  <a:pt x="7920" y="31160"/>
                </a:lnTo>
                <a:lnTo>
                  <a:pt x="8000" y="31130"/>
                </a:lnTo>
                <a:lnTo>
                  <a:pt x="8010" y="31070"/>
                </a:lnTo>
                <a:lnTo>
                  <a:pt x="7990" y="31000"/>
                </a:lnTo>
                <a:lnTo>
                  <a:pt x="7980" y="30970"/>
                </a:lnTo>
                <a:lnTo>
                  <a:pt x="8090" y="30680"/>
                </a:lnTo>
                <a:lnTo>
                  <a:pt x="8170" y="30600"/>
                </a:lnTo>
                <a:lnTo>
                  <a:pt x="8270" y="30650"/>
                </a:lnTo>
                <a:lnTo>
                  <a:pt x="8190" y="30990"/>
                </a:lnTo>
                <a:lnTo>
                  <a:pt x="8360" y="31080"/>
                </a:lnTo>
                <a:lnTo>
                  <a:pt x="8920" y="31040"/>
                </a:lnTo>
                <a:lnTo>
                  <a:pt x="8980" y="31070"/>
                </a:lnTo>
                <a:lnTo>
                  <a:pt x="9020" y="31110"/>
                </a:lnTo>
                <a:lnTo>
                  <a:pt x="9070" y="31140"/>
                </a:lnTo>
                <a:lnTo>
                  <a:pt x="9150" y="31160"/>
                </a:lnTo>
                <a:lnTo>
                  <a:pt x="9220" y="31150"/>
                </a:lnTo>
                <a:lnTo>
                  <a:pt x="9510" y="31070"/>
                </a:lnTo>
                <a:lnTo>
                  <a:pt x="9930" y="31040"/>
                </a:lnTo>
                <a:lnTo>
                  <a:pt x="9890" y="31080"/>
                </a:lnTo>
                <a:lnTo>
                  <a:pt x="9850" y="31090"/>
                </a:lnTo>
                <a:lnTo>
                  <a:pt x="9760" y="31090"/>
                </a:lnTo>
                <a:lnTo>
                  <a:pt x="9890" y="31150"/>
                </a:lnTo>
                <a:lnTo>
                  <a:pt x="10390" y="31040"/>
                </a:lnTo>
                <a:lnTo>
                  <a:pt x="10390" y="30970"/>
                </a:lnTo>
                <a:lnTo>
                  <a:pt x="10200" y="30980"/>
                </a:lnTo>
                <a:lnTo>
                  <a:pt x="10130" y="30950"/>
                </a:lnTo>
                <a:lnTo>
                  <a:pt x="10100" y="30840"/>
                </a:lnTo>
                <a:lnTo>
                  <a:pt x="10050" y="30910"/>
                </a:lnTo>
                <a:lnTo>
                  <a:pt x="9960" y="30930"/>
                </a:lnTo>
                <a:lnTo>
                  <a:pt x="9880" y="30900"/>
                </a:lnTo>
                <a:lnTo>
                  <a:pt x="9850" y="30810"/>
                </a:lnTo>
                <a:lnTo>
                  <a:pt x="9810" y="30820"/>
                </a:lnTo>
                <a:lnTo>
                  <a:pt x="9550" y="30840"/>
                </a:lnTo>
                <a:lnTo>
                  <a:pt x="9600" y="30750"/>
                </a:lnTo>
                <a:lnTo>
                  <a:pt x="9620" y="30730"/>
                </a:lnTo>
                <a:lnTo>
                  <a:pt x="9680" y="30710"/>
                </a:lnTo>
                <a:lnTo>
                  <a:pt x="9680" y="30670"/>
                </a:lnTo>
                <a:lnTo>
                  <a:pt x="9710" y="30630"/>
                </a:lnTo>
                <a:lnTo>
                  <a:pt x="9770" y="30590"/>
                </a:lnTo>
                <a:lnTo>
                  <a:pt x="9890" y="30450"/>
                </a:lnTo>
                <a:lnTo>
                  <a:pt x="9780" y="30460"/>
                </a:lnTo>
                <a:lnTo>
                  <a:pt x="9640" y="30560"/>
                </a:lnTo>
                <a:lnTo>
                  <a:pt x="9550" y="30590"/>
                </a:lnTo>
                <a:lnTo>
                  <a:pt x="9550" y="30520"/>
                </a:lnTo>
                <a:lnTo>
                  <a:pt x="9590" y="30520"/>
                </a:lnTo>
                <a:lnTo>
                  <a:pt x="9590" y="30450"/>
                </a:lnTo>
                <a:lnTo>
                  <a:pt x="9550" y="30450"/>
                </a:lnTo>
                <a:lnTo>
                  <a:pt x="9530" y="30500"/>
                </a:lnTo>
                <a:lnTo>
                  <a:pt x="9490" y="30550"/>
                </a:lnTo>
                <a:lnTo>
                  <a:pt x="9470" y="30590"/>
                </a:lnTo>
                <a:lnTo>
                  <a:pt x="9370" y="30550"/>
                </a:lnTo>
                <a:lnTo>
                  <a:pt x="9180" y="30680"/>
                </a:lnTo>
                <a:lnTo>
                  <a:pt x="9040" y="30710"/>
                </a:lnTo>
                <a:lnTo>
                  <a:pt x="9060" y="30670"/>
                </a:lnTo>
                <a:lnTo>
                  <a:pt x="9080" y="30650"/>
                </a:lnTo>
                <a:lnTo>
                  <a:pt x="9040" y="30590"/>
                </a:lnTo>
                <a:lnTo>
                  <a:pt x="8990" y="30640"/>
                </a:lnTo>
                <a:lnTo>
                  <a:pt x="8920" y="30680"/>
                </a:lnTo>
                <a:lnTo>
                  <a:pt x="8830" y="30700"/>
                </a:lnTo>
                <a:lnTo>
                  <a:pt x="8750" y="30710"/>
                </a:lnTo>
                <a:lnTo>
                  <a:pt x="8750" y="30650"/>
                </a:lnTo>
                <a:lnTo>
                  <a:pt x="9100" y="30220"/>
                </a:lnTo>
                <a:lnTo>
                  <a:pt x="9170" y="30160"/>
                </a:lnTo>
                <a:lnTo>
                  <a:pt x="9760" y="29810"/>
                </a:lnTo>
                <a:lnTo>
                  <a:pt x="9650" y="29850"/>
                </a:lnTo>
                <a:lnTo>
                  <a:pt x="9460" y="29960"/>
                </a:lnTo>
                <a:lnTo>
                  <a:pt x="9330" y="30000"/>
                </a:lnTo>
                <a:lnTo>
                  <a:pt x="8920" y="30070"/>
                </a:lnTo>
                <a:lnTo>
                  <a:pt x="8720" y="30150"/>
                </a:lnTo>
                <a:lnTo>
                  <a:pt x="8330" y="30400"/>
                </a:lnTo>
                <a:lnTo>
                  <a:pt x="8030" y="30480"/>
                </a:lnTo>
                <a:lnTo>
                  <a:pt x="7850" y="30570"/>
                </a:lnTo>
                <a:lnTo>
                  <a:pt x="7730" y="30590"/>
                </a:lnTo>
                <a:lnTo>
                  <a:pt x="7620" y="30560"/>
                </a:lnTo>
                <a:lnTo>
                  <a:pt x="7400" y="30470"/>
                </a:lnTo>
                <a:lnTo>
                  <a:pt x="7280" y="30450"/>
                </a:lnTo>
                <a:lnTo>
                  <a:pt x="7260" y="30480"/>
                </a:lnTo>
                <a:lnTo>
                  <a:pt x="7260" y="30550"/>
                </a:lnTo>
                <a:lnTo>
                  <a:pt x="7250" y="30620"/>
                </a:lnTo>
                <a:lnTo>
                  <a:pt x="7200" y="30650"/>
                </a:lnTo>
                <a:lnTo>
                  <a:pt x="6880" y="30650"/>
                </a:lnTo>
                <a:lnTo>
                  <a:pt x="6800" y="30620"/>
                </a:lnTo>
                <a:lnTo>
                  <a:pt x="6750" y="30520"/>
                </a:lnTo>
                <a:lnTo>
                  <a:pt x="6710" y="30330"/>
                </a:lnTo>
                <a:lnTo>
                  <a:pt x="6820" y="30320"/>
                </a:lnTo>
                <a:lnTo>
                  <a:pt x="6810" y="30200"/>
                </a:lnTo>
                <a:lnTo>
                  <a:pt x="6710" y="29940"/>
                </a:lnTo>
                <a:lnTo>
                  <a:pt x="6700" y="29770"/>
                </a:lnTo>
                <a:lnTo>
                  <a:pt x="6730" y="29590"/>
                </a:lnTo>
                <a:lnTo>
                  <a:pt x="6800" y="29470"/>
                </a:lnTo>
                <a:lnTo>
                  <a:pt x="6920" y="29430"/>
                </a:lnTo>
                <a:lnTo>
                  <a:pt x="6920" y="29370"/>
                </a:lnTo>
                <a:lnTo>
                  <a:pt x="6760" y="29260"/>
                </a:lnTo>
                <a:lnTo>
                  <a:pt x="6820" y="28990"/>
                </a:lnTo>
                <a:lnTo>
                  <a:pt x="6980" y="28700"/>
                </a:lnTo>
                <a:lnTo>
                  <a:pt x="7090" y="28540"/>
                </a:lnTo>
                <a:lnTo>
                  <a:pt x="7150" y="28580"/>
                </a:lnTo>
                <a:lnTo>
                  <a:pt x="7220" y="28610"/>
                </a:lnTo>
                <a:lnTo>
                  <a:pt x="7170" y="28540"/>
                </a:lnTo>
                <a:lnTo>
                  <a:pt x="7270" y="28470"/>
                </a:lnTo>
                <a:lnTo>
                  <a:pt x="7390" y="28430"/>
                </a:lnTo>
                <a:lnTo>
                  <a:pt x="7580" y="28410"/>
                </a:lnTo>
                <a:lnTo>
                  <a:pt x="7700" y="28440"/>
                </a:lnTo>
                <a:lnTo>
                  <a:pt x="7910" y="28560"/>
                </a:lnTo>
                <a:lnTo>
                  <a:pt x="7980" y="28540"/>
                </a:lnTo>
                <a:lnTo>
                  <a:pt x="7840" y="28340"/>
                </a:lnTo>
                <a:lnTo>
                  <a:pt x="7790" y="28210"/>
                </a:lnTo>
                <a:lnTo>
                  <a:pt x="7880" y="28150"/>
                </a:lnTo>
                <a:lnTo>
                  <a:pt x="8160" y="28230"/>
                </a:lnTo>
                <a:lnTo>
                  <a:pt x="8270" y="28220"/>
                </a:lnTo>
                <a:lnTo>
                  <a:pt x="8110" y="28150"/>
                </a:lnTo>
                <a:lnTo>
                  <a:pt x="8120" y="28120"/>
                </a:lnTo>
                <a:lnTo>
                  <a:pt x="8140" y="28080"/>
                </a:lnTo>
                <a:lnTo>
                  <a:pt x="8120" y="28050"/>
                </a:lnTo>
                <a:lnTo>
                  <a:pt x="8070" y="28020"/>
                </a:lnTo>
                <a:lnTo>
                  <a:pt x="8070" y="27960"/>
                </a:lnTo>
                <a:lnTo>
                  <a:pt x="8550" y="27960"/>
                </a:lnTo>
                <a:lnTo>
                  <a:pt x="8690" y="27940"/>
                </a:lnTo>
                <a:lnTo>
                  <a:pt x="8900" y="27840"/>
                </a:lnTo>
                <a:lnTo>
                  <a:pt x="9040" y="27830"/>
                </a:lnTo>
                <a:lnTo>
                  <a:pt x="8950" y="27780"/>
                </a:lnTo>
                <a:lnTo>
                  <a:pt x="8920" y="27770"/>
                </a:lnTo>
                <a:lnTo>
                  <a:pt x="8920" y="27700"/>
                </a:lnTo>
                <a:lnTo>
                  <a:pt x="9090" y="27670"/>
                </a:lnTo>
                <a:lnTo>
                  <a:pt x="9260" y="27570"/>
                </a:lnTo>
                <a:lnTo>
                  <a:pt x="9430" y="27500"/>
                </a:lnTo>
                <a:lnTo>
                  <a:pt x="9590" y="27510"/>
                </a:lnTo>
                <a:lnTo>
                  <a:pt x="9700" y="27640"/>
                </a:lnTo>
                <a:lnTo>
                  <a:pt x="9660" y="27850"/>
                </a:lnTo>
                <a:lnTo>
                  <a:pt x="9800" y="27830"/>
                </a:lnTo>
                <a:lnTo>
                  <a:pt x="9990" y="27720"/>
                </a:lnTo>
                <a:lnTo>
                  <a:pt x="10060" y="27700"/>
                </a:lnTo>
                <a:lnTo>
                  <a:pt x="10130" y="27720"/>
                </a:lnTo>
                <a:lnTo>
                  <a:pt x="10270" y="27770"/>
                </a:lnTo>
                <a:lnTo>
                  <a:pt x="10360" y="27770"/>
                </a:lnTo>
                <a:lnTo>
                  <a:pt x="10360" y="27700"/>
                </a:lnTo>
                <a:lnTo>
                  <a:pt x="10240" y="27670"/>
                </a:lnTo>
                <a:lnTo>
                  <a:pt x="10270" y="27570"/>
                </a:lnTo>
                <a:lnTo>
                  <a:pt x="10380" y="27460"/>
                </a:lnTo>
                <a:lnTo>
                  <a:pt x="10480" y="27390"/>
                </a:lnTo>
                <a:lnTo>
                  <a:pt x="10600" y="27340"/>
                </a:lnTo>
                <a:lnTo>
                  <a:pt x="10740" y="27310"/>
                </a:lnTo>
                <a:lnTo>
                  <a:pt x="10880" y="27320"/>
                </a:lnTo>
                <a:lnTo>
                  <a:pt x="10990" y="27390"/>
                </a:lnTo>
                <a:lnTo>
                  <a:pt x="11030" y="27330"/>
                </a:lnTo>
                <a:lnTo>
                  <a:pt x="11060" y="27330"/>
                </a:lnTo>
                <a:lnTo>
                  <a:pt x="11090" y="27370"/>
                </a:lnTo>
                <a:lnTo>
                  <a:pt x="11120" y="27440"/>
                </a:lnTo>
                <a:lnTo>
                  <a:pt x="11160" y="27440"/>
                </a:lnTo>
                <a:lnTo>
                  <a:pt x="11200" y="27400"/>
                </a:lnTo>
                <a:lnTo>
                  <a:pt x="11220" y="27340"/>
                </a:lnTo>
                <a:lnTo>
                  <a:pt x="11230" y="27270"/>
                </a:lnTo>
                <a:lnTo>
                  <a:pt x="11200" y="27190"/>
                </a:lnTo>
                <a:lnTo>
                  <a:pt x="11290" y="27170"/>
                </a:lnTo>
                <a:lnTo>
                  <a:pt x="11370" y="27140"/>
                </a:lnTo>
                <a:lnTo>
                  <a:pt x="11500" y="27060"/>
                </a:lnTo>
                <a:lnTo>
                  <a:pt x="11720" y="26990"/>
                </a:lnTo>
                <a:lnTo>
                  <a:pt x="11750" y="27030"/>
                </a:lnTo>
                <a:lnTo>
                  <a:pt x="11740" y="27110"/>
                </a:lnTo>
                <a:lnTo>
                  <a:pt x="11720" y="27180"/>
                </a:lnTo>
                <a:lnTo>
                  <a:pt x="11720" y="27230"/>
                </a:lnTo>
                <a:lnTo>
                  <a:pt x="11800" y="27260"/>
                </a:lnTo>
                <a:lnTo>
                  <a:pt x="11800" y="27320"/>
                </a:lnTo>
                <a:lnTo>
                  <a:pt x="11750" y="27320"/>
                </a:lnTo>
                <a:lnTo>
                  <a:pt x="11750" y="27390"/>
                </a:lnTo>
                <a:lnTo>
                  <a:pt x="11820" y="27430"/>
                </a:lnTo>
                <a:lnTo>
                  <a:pt x="11860" y="27500"/>
                </a:lnTo>
                <a:lnTo>
                  <a:pt x="11870" y="27590"/>
                </a:lnTo>
                <a:lnTo>
                  <a:pt x="11830" y="27700"/>
                </a:lnTo>
                <a:lnTo>
                  <a:pt x="12010" y="27530"/>
                </a:lnTo>
                <a:lnTo>
                  <a:pt x="12100" y="27480"/>
                </a:lnTo>
                <a:lnTo>
                  <a:pt x="12220" y="27510"/>
                </a:lnTo>
                <a:lnTo>
                  <a:pt x="12160" y="27560"/>
                </a:lnTo>
                <a:lnTo>
                  <a:pt x="12130" y="27580"/>
                </a:lnTo>
                <a:lnTo>
                  <a:pt x="12130" y="27640"/>
                </a:lnTo>
                <a:lnTo>
                  <a:pt x="12210" y="27740"/>
                </a:lnTo>
                <a:lnTo>
                  <a:pt x="12390" y="27860"/>
                </a:lnTo>
                <a:lnTo>
                  <a:pt x="12470" y="27960"/>
                </a:lnTo>
                <a:lnTo>
                  <a:pt x="12520" y="27900"/>
                </a:lnTo>
                <a:lnTo>
                  <a:pt x="12470" y="27830"/>
                </a:lnTo>
                <a:lnTo>
                  <a:pt x="12520" y="27770"/>
                </a:lnTo>
                <a:lnTo>
                  <a:pt x="12490" y="27710"/>
                </a:lnTo>
                <a:lnTo>
                  <a:pt x="12470" y="27630"/>
                </a:lnTo>
                <a:lnTo>
                  <a:pt x="12430" y="27440"/>
                </a:lnTo>
                <a:lnTo>
                  <a:pt x="12470" y="27440"/>
                </a:lnTo>
                <a:lnTo>
                  <a:pt x="12490" y="27500"/>
                </a:lnTo>
                <a:lnTo>
                  <a:pt x="12510" y="27530"/>
                </a:lnTo>
                <a:lnTo>
                  <a:pt x="12560" y="27580"/>
                </a:lnTo>
                <a:lnTo>
                  <a:pt x="12540" y="27410"/>
                </a:lnTo>
                <a:lnTo>
                  <a:pt x="12560" y="27230"/>
                </a:lnTo>
                <a:lnTo>
                  <a:pt x="12610" y="27130"/>
                </a:lnTo>
                <a:lnTo>
                  <a:pt x="12690" y="27190"/>
                </a:lnTo>
                <a:lnTo>
                  <a:pt x="12710" y="27150"/>
                </a:lnTo>
                <a:lnTo>
                  <a:pt x="12730" y="27100"/>
                </a:lnTo>
                <a:lnTo>
                  <a:pt x="12730" y="27050"/>
                </a:lnTo>
                <a:lnTo>
                  <a:pt x="12730" y="26990"/>
                </a:lnTo>
                <a:lnTo>
                  <a:pt x="12810" y="27100"/>
                </a:lnTo>
                <a:lnTo>
                  <a:pt x="12930" y="27140"/>
                </a:lnTo>
                <a:lnTo>
                  <a:pt x="13210" y="27120"/>
                </a:lnTo>
                <a:lnTo>
                  <a:pt x="13280" y="27150"/>
                </a:lnTo>
                <a:lnTo>
                  <a:pt x="13420" y="27280"/>
                </a:lnTo>
                <a:lnTo>
                  <a:pt x="13490" y="27320"/>
                </a:lnTo>
                <a:lnTo>
                  <a:pt x="13570" y="27320"/>
                </a:lnTo>
                <a:lnTo>
                  <a:pt x="13790" y="27260"/>
                </a:lnTo>
                <a:lnTo>
                  <a:pt x="13790" y="27420"/>
                </a:lnTo>
                <a:lnTo>
                  <a:pt x="13940" y="27460"/>
                </a:lnTo>
                <a:lnTo>
                  <a:pt x="14120" y="27460"/>
                </a:lnTo>
                <a:lnTo>
                  <a:pt x="14210" y="27420"/>
                </a:lnTo>
                <a:lnTo>
                  <a:pt x="14150" y="27200"/>
                </a:lnTo>
                <a:lnTo>
                  <a:pt x="14130" y="27060"/>
                </a:lnTo>
                <a:lnTo>
                  <a:pt x="14150" y="26990"/>
                </a:lnTo>
                <a:lnTo>
                  <a:pt x="14470" y="26930"/>
                </a:lnTo>
                <a:lnTo>
                  <a:pt x="14380" y="26870"/>
                </a:lnTo>
                <a:lnTo>
                  <a:pt x="14170" y="26610"/>
                </a:lnTo>
                <a:lnTo>
                  <a:pt x="14140" y="26450"/>
                </a:lnTo>
                <a:lnTo>
                  <a:pt x="14210" y="26370"/>
                </a:lnTo>
                <a:lnTo>
                  <a:pt x="14380" y="26290"/>
                </a:lnTo>
                <a:lnTo>
                  <a:pt x="14520" y="26050"/>
                </a:lnTo>
                <a:lnTo>
                  <a:pt x="14550" y="25970"/>
                </a:lnTo>
                <a:lnTo>
                  <a:pt x="14590" y="25970"/>
                </a:lnTo>
                <a:lnTo>
                  <a:pt x="14650" y="26020"/>
                </a:lnTo>
                <a:lnTo>
                  <a:pt x="14850" y="26030"/>
                </a:lnTo>
                <a:lnTo>
                  <a:pt x="15060" y="26160"/>
                </a:lnTo>
                <a:lnTo>
                  <a:pt x="15140" y="26160"/>
                </a:lnTo>
                <a:lnTo>
                  <a:pt x="15110" y="26190"/>
                </a:lnTo>
                <a:lnTo>
                  <a:pt x="15090" y="26220"/>
                </a:lnTo>
                <a:lnTo>
                  <a:pt x="15080" y="26250"/>
                </a:lnTo>
                <a:lnTo>
                  <a:pt x="15060" y="26290"/>
                </a:lnTo>
                <a:lnTo>
                  <a:pt x="15210" y="26300"/>
                </a:lnTo>
                <a:lnTo>
                  <a:pt x="15280" y="26300"/>
                </a:lnTo>
                <a:lnTo>
                  <a:pt x="15340" y="26260"/>
                </a:lnTo>
                <a:lnTo>
                  <a:pt x="15400" y="26180"/>
                </a:lnTo>
                <a:lnTo>
                  <a:pt x="15440" y="26150"/>
                </a:lnTo>
                <a:lnTo>
                  <a:pt x="15960" y="25960"/>
                </a:lnTo>
                <a:lnTo>
                  <a:pt x="16040" y="25900"/>
                </a:lnTo>
                <a:lnTo>
                  <a:pt x="16080" y="25900"/>
                </a:lnTo>
                <a:lnTo>
                  <a:pt x="16140" y="25920"/>
                </a:lnTo>
                <a:lnTo>
                  <a:pt x="16320" y="25680"/>
                </a:lnTo>
                <a:lnTo>
                  <a:pt x="16420" y="25710"/>
                </a:lnTo>
                <a:lnTo>
                  <a:pt x="16460" y="25840"/>
                </a:lnTo>
                <a:lnTo>
                  <a:pt x="16460" y="26030"/>
                </a:lnTo>
                <a:lnTo>
                  <a:pt x="16410" y="26200"/>
                </a:lnTo>
                <a:lnTo>
                  <a:pt x="16330" y="26290"/>
                </a:lnTo>
                <a:lnTo>
                  <a:pt x="16340" y="26330"/>
                </a:lnTo>
                <a:lnTo>
                  <a:pt x="16350" y="26360"/>
                </a:lnTo>
                <a:lnTo>
                  <a:pt x="16380" y="26420"/>
                </a:lnTo>
                <a:lnTo>
                  <a:pt x="16400" y="26300"/>
                </a:lnTo>
                <a:lnTo>
                  <a:pt x="16450" y="26210"/>
                </a:lnTo>
                <a:lnTo>
                  <a:pt x="16640" y="25980"/>
                </a:lnTo>
                <a:lnTo>
                  <a:pt x="16790" y="25850"/>
                </a:lnTo>
                <a:lnTo>
                  <a:pt x="16840" y="25780"/>
                </a:lnTo>
                <a:lnTo>
                  <a:pt x="16910" y="25810"/>
                </a:lnTo>
                <a:lnTo>
                  <a:pt x="17020" y="25670"/>
                </a:lnTo>
                <a:lnTo>
                  <a:pt x="17100" y="25640"/>
                </a:lnTo>
                <a:lnTo>
                  <a:pt x="17180" y="25690"/>
                </a:lnTo>
                <a:lnTo>
                  <a:pt x="17220" y="25780"/>
                </a:lnTo>
                <a:lnTo>
                  <a:pt x="17220" y="25880"/>
                </a:lnTo>
                <a:lnTo>
                  <a:pt x="17180" y="25970"/>
                </a:lnTo>
                <a:lnTo>
                  <a:pt x="17180" y="26030"/>
                </a:lnTo>
                <a:lnTo>
                  <a:pt x="17270" y="26100"/>
                </a:lnTo>
                <a:lnTo>
                  <a:pt x="17220" y="26170"/>
                </a:lnTo>
                <a:lnTo>
                  <a:pt x="17140" y="26420"/>
                </a:lnTo>
                <a:lnTo>
                  <a:pt x="17100" y="26490"/>
                </a:lnTo>
                <a:lnTo>
                  <a:pt x="16970" y="26670"/>
                </a:lnTo>
                <a:lnTo>
                  <a:pt x="16970" y="26740"/>
                </a:lnTo>
                <a:lnTo>
                  <a:pt x="17010" y="26740"/>
                </a:lnTo>
                <a:lnTo>
                  <a:pt x="17220" y="26320"/>
                </a:lnTo>
                <a:lnTo>
                  <a:pt x="17340" y="26140"/>
                </a:lnTo>
                <a:lnTo>
                  <a:pt x="17440" y="26160"/>
                </a:lnTo>
                <a:lnTo>
                  <a:pt x="17500" y="26110"/>
                </a:lnTo>
                <a:lnTo>
                  <a:pt x="17560" y="26090"/>
                </a:lnTo>
                <a:lnTo>
                  <a:pt x="17630" y="26110"/>
                </a:lnTo>
                <a:lnTo>
                  <a:pt x="17690" y="26160"/>
                </a:lnTo>
                <a:lnTo>
                  <a:pt x="17650" y="26230"/>
                </a:lnTo>
                <a:lnTo>
                  <a:pt x="17670" y="26240"/>
                </a:lnTo>
                <a:lnTo>
                  <a:pt x="17680" y="26240"/>
                </a:lnTo>
                <a:lnTo>
                  <a:pt x="17690" y="26250"/>
                </a:lnTo>
                <a:lnTo>
                  <a:pt x="17690" y="26290"/>
                </a:lnTo>
                <a:lnTo>
                  <a:pt x="17630" y="26310"/>
                </a:lnTo>
                <a:lnTo>
                  <a:pt x="17580" y="26340"/>
                </a:lnTo>
                <a:lnTo>
                  <a:pt x="17480" y="26420"/>
                </a:lnTo>
                <a:lnTo>
                  <a:pt x="17480" y="26480"/>
                </a:lnTo>
                <a:lnTo>
                  <a:pt x="17560" y="26550"/>
                </a:lnTo>
                <a:lnTo>
                  <a:pt x="17720" y="26610"/>
                </a:lnTo>
                <a:lnTo>
                  <a:pt x="18030" y="26620"/>
                </a:lnTo>
                <a:lnTo>
                  <a:pt x="18160" y="26670"/>
                </a:lnTo>
                <a:lnTo>
                  <a:pt x="18150" y="26750"/>
                </a:lnTo>
                <a:lnTo>
                  <a:pt x="18150" y="26800"/>
                </a:lnTo>
                <a:lnTo>
                  <a:pt x="18160" y="26870"/>
                </a:lnTo>
                <a:lnTo>
                  <a:pt x="18100" y="26920"/>
                </a:lnTo>
                <a:lnTo>
                  <a:pt x="18070" y="26930"/>
                </a:lnTo>
                <a:lnTo>
                  <a:pt x="18070" y="26990"/>
                </a:lnTo>
                <a:lnTo>
                  <a:pt x="18160" y="27050"/>
                </a:lnTo>
                <a:lnTo>
                  <a:pt x="18270" y="27150"/>
                </a:lnTo>
                <a:lnTo>
                  <a:pt x="18370" y="27260"/>
                </a:lnTo>
                <a:lnTo>
                  <a:pt x="18410" y="27350"/>
                </a:lnTo>
                <a:lnTo>
                  <a:pt x="18810" y="27700"/>
                </a:lnTo>
                <a:lnTo>
                  <a:pt x="18870" y="27980"/>
                </a:lnTo>
                <a:lnTo>
                  <a:pt x="18900" y="28050"/>
                </a:lnTo>
                <a:lnTo>
                  <a:pt x="18910" y="28100"/>
                </a:lnTo>
                <a:lnTo>
                  <a:pt x="18890" y="28150"/>
                </a:lnTo>
                <a:lnTo>
                  <a:pt x="18880" y="28190"/>
                </a:lnTo>
                <a:lnTo>
                  <a:pt x="18900" y="28250"/>
                </a:lnTo>
                <a:lnTo>
                  <a:pt x="18930" y="28280"/>
                </a:lnTo>
                <a:lnTo>
                  <a:pt x="19010" y="28320"/>
                </a:lnTo>
                <a:lnTo>
                  <a:pt x="19160" y="28430"/>
                </a:lnTo>
                <a:lnTo>
                  <a:pt x="19510" y="28610"/>
                </a:lnTo>
                <a:lnTo>
                  <a:pt x="19490" y="28690"/>
                </a:lnTo>
                <a:lnTo>
                  <a:pt x="19470" y="28760"/>
                </a:lnTo>
                <a:lnTo>
                  <a:pt x="19430" y="28810"/>
                </a:lnTo>
                <a:lnTo>
                  <a:pt x="19390" y="28860"/>
                </a:lnTo>
                <a:lnTo>
                  <a:pt x="19460" y="28860"/>
                </a:lnTo>
                <a:lnTo>
                  <a:pt x="19520" y="28890"/>
                </a:lnTo>
                <a:lnTo>
                  <a:pt x="19570" y="28950"/>
                </a:lnTo>
                <a:lnTo>
                  <a:pt x="19620" y="29020"/>
                </a:lnTo>
                <a:lnTo>
                  <a:pt x="19710" y="29090"/>
                </a:lnTo>
                <a:lnTo>
                  <a:pt x="19720" y="29000"/>
                </a:lnTo>
                <a:lnTo>
                  <a:pt x="19720" y="28870"/>
                </a:lnTo>
                <a:lnTo>
                  <a:pt x="19750" y="28800"/>
                </a:lnTo>
                <a:lnTo>
                  <a:pt x="19990" y="28810"/>
                </a:lnTo>
                <a:lnTo>
                  <a:pt x="20090" y="28770"/>
                </a:lnTo>
                <a:lnTo>
                  <a:pt x="20210" y="28640"/>
                </a:lnTo>
                <a:lnTo>
                  <a:pt x="20360" y="28400"/>
                </a:lnTo>
                <a:lnTo>
                  <a:pt x="20410" y="28340"/>
                </a:lnTo>
                <a:lnTo>
                  <a:pt x="20470" y="28290"/>
                </a:lnTo>
                <a:lnTo>
                  <a:pt x="20580" y="28260"/>
                </a:lnTo>
                <a:lnTo>
                  <a:pt x="21000" y="28000"/>
                </a:lnTo>
                <a:lnTo>
                  <a:pt x="21090" y="27900"/>
                </a:lnTo>
                <a:lnTo>
                  <a:pt x="21090" y="27830"/>
                </a:lnTo>
                <a:lnTo>
                  <a:pt x="21030" y="27830"/>
                </a:lnTo>
                <a:lnTo>
                  <a:pt x="20910" y="27770"/>
                </a:lnTo>
                <a:lnTo>
                  <a:pt x="21190" y="27690"/>
                </a:lnTo>
                <a:lnTo>
                  <a:pt x="21320" y="27710"/>
                </a:lnTo>
                <a:lnTo>
                  <a:pt x="21380" y="27830"/>
                </a:lnTo>
                <a:lnTo>
                  <a:pt x="21540" y="27770"/>
                </a:lnTo>
                <a:lnTo>
                  <a:pt x="21730" y="27650"/>
                </a:lnTo>
                <a:lnTo>
                  <a:pt x="21890" y="27490"/>
                </a:lnTo>
                <a:lnTo>
                  <a:pt x="21970" y="27320"/>
                </a:lnTo>
                <a:lnTo>
                  <a:pt x="22000" y="27420"/>
                </a:lnTo>
                <a:lnTo>
                  <a:pt x="22040" y="27490"/>
                </a:lnTo>
                <a:lnTo>
                  <a:pt x="22100" y="27520"/>
                </a:lnTo>
                <a:lnTo>
                  <a:pt x="22180" y="27510"/>
                </a:lnTo>
                <a:lnTo>
                  <a:pt x="22180" y="27580"/>
                </a:lnTo>
                <a:lnTo>
                  <a:pt x="22140" y="27620"/>
                </a:lnTo>
                <a:lnTo>
                  <a:pt x="22110" y="27660"/>
                </a:lnTo>
                <a:lnTo>
                  <a:pt x="22090" y="27720"/>
                </a:lnTo>
                <a:lnTo>
                  <a:pt x="22060" y="27770"/>
                </a:lnTo>
                <a:lnTo>
                  <a:pt x="21890" y="27960"/>
                </a:lnTo>
                <a:lnTo>
                  <a:pt x="22000" y="28050"/>
                </a:lnTo>
                <a:lnTo>
                  <a:pt x="22110" y="27970"/>
                </a:lnTo>
                <a:lnTo>
                  <a:pt x="22240" y="27840"/>
                </a:lnTo>
                <a:lnTo>
                  <a:pt x="22380" y="27770"/>
                </a:lnTo>
                <a:lnTo>
                  <a:pt x="22410" y="27820"/>
                </a:lnTo>
                <a:lnTo>
                  <a:pt x="22440" y="28040"/>
                </a:lnTo>
                <a:lnTo>
                  <a:pt x="22460" y="28090"/>
                </a:lnTo>
                <a:lnTo>
                  <a:pt x="22530" y="28120"/>
                </a:lnTo>
                <a:lnTo>
                  <a:pt x="22570" y="28200"/>
                </a:lnTo>
                <a:lnTo>
                  <a:pt x="22600" y="28310"/>
                </a:lnTo>
                <a:lnTo>
                  <a:pt x="22610" y="28410"/>
                </a:lnTo>
                <a:lnTo>
                  <a:pt x="22670" y="28370"/>
                </a:lnTo>
                <a:lnTo>
                  <a:pt x="22720" y="28300"/>
                </a:lnTo>
                <a:lnTo>
                  <a:pt x="22740" y="28200"/>
                </a:lnTo>
                <a:lnTo>
                  <a:pt x="22740" y="28090"/>
                </a:lnTo>
                <a:lnTo>
                  <a:pt x="22760" y="28230"/>
                </a:lnTo>
                <a:lnTo>
                  <a:pt x="22800" y="28340"/>
                </a:lnTo>
                <a:lnTo>
                  <a:pt x="22850" y="28400"/>
                </a:lnTo>
                <a:lnTo>
                  <a:pt x="22950" y="28340"/>
                </a:lnTo>
                <a:lnTo>
                  <a:pt x="22950" y="28280"/>
                </a:lnTo>
                <a:lnTo>
                  <a:pt x="22920" y="28270"/>
                </a:lnTo>
                <a:lnTo>
                  <a:pt x="22860" y="28220"/>
                </a:lnTo>
                <a:lnTo>
                  <a:pt x="22930" y="28120"/>
                </a:lnTo>
                <a:lnTo>
                  <a:pt x="23010" y="28060"/>
                </a:lnTo>
                <a:lnTo>
                  <a:pt x="23080" y="28070"/>
                </a:lnTo>
                <a:lnTo>
                  <a:pt x="23160" y="28150"/>
                </a:lnTo>
                <a:lnTo>
                  <a:pt x="23120" y="28100"/>
                </a:lnTo>
                <a:lnTo>
                  <a:pt x="23080" y="28030"/>
                </a:lnTo>
                <a:lnTo>
                  <a:pt x="23030" y="27900"/>
                </a:lnTo>
                <a:lnTo>
                  <a:pt x="23310" y="27800"/>
                </a:lnTo>
                <a:lnTo>
                  <a:pt x="23610" y="27770"/>
                </a:lnTo>
                <a:lnTo>
                  <a:pt x="23620" y="27810"/>
                </a:lnTo>
                <a:lnTo>
                  <a:pt x="23750" y="28050"/>
                </a:lnTo>
                <a:lnTo>
                  <a:pt x="23760" y="28160"/>
                </a:lnTo>
                <a:lnTo>
                  <a:pt x="23790" y="28250"/>
                </a:lnTo>
                <a:lnTo>
                  <a:pt x="23850" y="28320"/>
                </a:lnTo>
                <a:lnTo>
                  <a:pt x="23920" y="28340"/>
                </a:lnTo>
                <a:lnTo>
                  <a:pt x="23900" y="28440"/>
                </a:lnTo>
                <a:lnTo>
                  <a:pt x="23880" y="28470"/>
                </a:lnTo>
                <a:lnTo>
                  <a:pt x="24040" y="28720"/>
                </a:lnTo>
                <a:lnTo>
                  <a:pt x="24080" y="28840"/>
                </a:lnTo>
                <a:lnTo>
                  <a:pt x="24050" y="29050"/>
                </a:lnTo>
                <a:lnTo>
                  <a:pt x="24110" y="28980"/>
                </a:lnTo>
                <a:lnTo>
                  <a:pt x="24300" y="28860"/>
                </a:lnTo>
                <a:lnTo>
                  <a:pt x="24250" y="28820"/>
                </a:lnTo>
                <a:lnTo>
                  <a:pt x="24130" y="28730"/>
                </a:lnTo>
                <a:lnTo>
                  <a:pt x="24170" y="28660"/>
                </a:lnTo>
                <a:lnTo>
                  <a:pt x="24070" y="28490"/>
                </a:lnTo>
                <a:lnTo>
                  <a:pt x="24050" y="28340"/>
                </a:lnTo>
                <a:lnTo>
                  <a:pt x="24090" y="28340"/>
                </a:lnTo>
                <a:lnTo>
                  <a:pt x="24120" y="28390"/>
                </a:lnTo>
                <a:lnTo>
                  <a:pt x="24150" y="28410"/>
                </a:lnTo>
                <a:lnTo>
                  <a:pt x="24220" y="28470"/>
                </a:lnTo>
                <a:lnTo>
                  <a:pt x="24170" y="28360"/>
                </a:lnTo>
                <a:lnTo>
                  <a:pt x="24120" y="28310"/>
                </a:lnTo>
                <a:lnTo>
                  <a:pt x="24050" y="28280"/>
                </a:lnTo>
                <a:lnTo>
                  <a:pt x="23980" y="28280"/>
                </a:lnTo>
                <a:lnTo>
                  <a:pt x="23930" y="28230"/>
                </a:lnTo>
                <a:lnTo>
                  <a:pt x="23810" y="27950"/>
                </a:lnTo>
                <a:lnTo>
                  <a:pt x="23750" y="27830"/>
                </a:lnTo>
                <a:lnTo>
                  <a:pt x="23770" y="27760"/>
                </a:lnTo>
                <a:lnTo>
                  <a:pt x="23820" y="27670"/>
                </a:lnTo>
                <a:lnTo>
                  <a:pt x="23890" y="27610"/>
                </a:lnTo>
                <a:lnTo>
                  <a:pt x="23980" y="27580"/>
                </a:lnTo>
                <a:lnTo>
                  <a:pt x="24010" y="27550"/>
                </a:lnTo>
                <a:lnTo>
                  <a:pt x="24010" y="27480"/>
                </a:lnTo>
                <a:lnTo>
                  <a:pt x="24020" y="27420"/>
                </a:lnTo>
                <a:lnTo>
                  <a:pt x="24070" y="27390"/>
                </a:lnTo>
                <a:lnTo>
                  <a:pt x="24300" y="27390"/>
                </a:lnTo>
                <a:lnTo>
                  <a:pt x="24270" y="27320"/>
                </a:lnTo>
                <a:lnTo>
                  <a:pt x="24900" y="27190"/>
                </a:lnTo>
                <a:lnTo>
                  <a:pt x="24880" y="27230"/>
                </a:lnTo>
                <a:lnTo>
                  <a:pt x="24880" y="27270"/>
                </a:lnTo>
                <a:lnTo>
                  <a:pt x="24900" y="27320"/>
                </a:lnTo>
                <a:lnTo>
                  <a:pt x="24940" y="27390"/>
                </a:lnTo>
                <a:lnTo>
                  <a:pt x="24790" y="27640"/>
                </a:lnTo>
                <a:lnTo>
                  <a:pt x="24790" y="27860"/>
                </a:lnTo>
                <a:lnTo>
                  <a:pt x="24930" y="28020"/>
                </a:lnTo>
                <a:lnTo>
                  <a:pt x="25190" y="28090"/>
                </a:lnTo>
                <a:lnTo>
                  <a:pt x="25640" y="28100"/>
                </a:lnTo>
                <a:lnTo>
                  <a:pt x="26130" y="28020"/>
                </a:lnTo>
                <a:lnTo>
                  <a:pt x="26430" y="27860"/>
                </a:lnTo>
                <a:lnTo>
                  <a:pt x="26470" y="27850"/>
                </a:lnTo>
                <a:lnTo>
                  <a:pt x="26480" y="27870"/>
                </a:lnTo>
                <a:lnTo>
                  <a:pt x="26500" y="27940"/>
                </a:lnTo>
                <a:lnTo>
                  <a:pt x="26510" y="27990"/>
                </a:lnTo>
                <a:lnTo>
                  <a:pt x="26530" y="28050"/>
                </a:lnTo>
                <a:lnTo>
                  <a:pt x="26580" y="28180"/>
                </a:lnTo>
                <a:lnTo>
                  <a:pt x="26680" y="28370"/>
                </a:lnTo>
                <a:lnTo>
                  <a:pt x="26710" y="28480"/>
                </a:lnTo>
                <a:lnTo>
                  <a:pt x="26740" y="28530"/>
                </a:lnTo>
                <a:lnTo>
                  <a:pt x="26760" y="28580"/>
                </a:lnTo>
                <a:lnTo>
                  <a:pt x="26780" y="28690"/>
                </a:lnTo>
                <a:lnTo>
                  <a:pt x="26790" y="28760"/>
                </a:lnTo>
                <a:lnTo>
                  <a:pt x="26850" y="28890"/>
                </a:lnTo>
                <a:lnTo>
                  <a:pt x="27030" y="29220"/>
                </a:lnTo>
                <a:lnTo>
                  <a:pt x="27080" y="29270"/>
                </a:lnTo>
                <a:lnTo>
                  <a:pt x="27240" y="29380"/>
                </a:lnTo>
                <a:lnTo>
                  <a:pt x="27280" y="29440"/>
                </a:lnTo>
                <a:lnTo>
                  <a:pt x="27340" y="29490"/>
                </a:lnTo>
                <a:lnTo>
                  <a:pt x="27440" y="29520"/>
                </a:lnTo>
                <a:lnTo>
                  <a:pt x="27580" y="29520"/>
                </a:lnTo>
                <a:lnTo>
                  <a:pt x="27760" y="29450"/>
                </a:lnTo>
                <a:lnTo>
                  <a:pt x="27850" y="29390"/>
                </a:lnTo>
                <a:lnTo>
                  <a:pt x="27980" y="29260"/>
                </a:lnTo>
                <a:lnTo>
                  <a:pt x="28040" y="29220"/>
                </a:lnTo>
                <a:lnTo>
                  <a:pt x="28190" y="29170"/>
                </a:lnTo>
                <a:lnTo>
                  <a:pt x="28240" y="29140"/>
                </a:lnTo>
                <a:lnTo>
                  <a:pt x="28290" y="29090"/>
                </a:lnTo>
                <a:lnTo>
                  <a:pt x="28340" y="29030"/>
                </a:lnTo>
                <a:lnTo>
                  <a:pt x="28420" y="28900"/>
                </a:lnTo>
                <a:lnTo>
                  <a:pt x="28470" y="28840"/>
                </a:lnTo>
                <a:lnTo>
                  <a:pt x="28580" y="28830"/>
                </a:lnTo>
                <a:lnTo>
                  <a:pt x="28740" y="28840"/>
                </a:lnTo>
                <a:lnTo>
                  <a:pt x="29370" y="29030"/>
                </a:lnTo>
                <a:lnTo>
                  <a:pt x="29470" y="29110"/>
                </a:lnTo>
                <a:lnTo>
                  <a:pt x="29630" y="29190"/>
                </a:lnTo>
                <a:close/>
                <a:moveTo>
                  <a:pt x="17350" y="40060"/>
                </a:moveTo>
                <a:lnTo>
                  <a:pt x="17330" y="40230"/>
                </a:lnTo>
                <a:lnTo>
                  <a:pt x="17160" y="40280"/>
                </a:lnTo>
                <a:lnTo>
                  <a:pt x="16680" y="40240"/>
                </a:lnTo>
                <a:lnTo>
                  <a:pt x="16360" y="40140"/>
                </a:lnTo>
                <a:lnTo>
                  <a:pt x="16250" y="40060"/>
                </a:lnTo>
                <a:lnTo>
                  <a:pt x="16270" y="39920"/>
                </a:lnTo>
                <a:lnTo>
                  <a:pt x="16220" y="39770"/>
                </a:lnTo>
                <a:lnTo>
                  <a:pt x="16160" y="39620"/>
                </a:lnTo>
                <a:lnTo>
                  <a:pt x="16120" y="39490"/>
                </a:lnTo>
                <a:lnTo>
                  <a:pt x="16170" y="39440"/>
                </a:lnTo>
                <a:lnTo>
                  <a:pt x="16200" y="39380"/>
                </a:lnTo>
                <a:lnTo>
                  <a:pt x="16240" y="39380"/>
                </a:lnTo>
                <a:lnTo>
                  <a:pt x="16290" y="39430"/>
                </a:lnTo>
                <a:lnTo>
                  <a:pt x="16370" y="39450"/>
                </a:lnTo>
                <a:lnTo>
                  <a:pt x="16650" y="39600"/>
                </a:lnTo>
                <a:lnTo>
                  <a:pt x="16800" y="39720"/>
                </a:lnTo>
                <a:lnTo>
                  <a:pt x="16820" y="39740"/>
                </a:lnTo>
                <a:lnTo>
                  <a:pt x="17030" y="39960"/>
                </a:lnTo>
                <a:lnTo>
                  <a:pt x="17110" y="40000"/>
                </a:lnTo>
                <a:lnTo>
                  <a:pt x="17290" y="39990"/>
                </a:lnTo>
                <a:lnTo>
                  <a:pt x="17350" y="40060"/>
                </a:lnTo>
                <a:close/>
                <a:moveTo>
                  <a:pt x="5070" y="29390"/>
                </a:moveTo>
                <a:lnTo>
                  <a:pt x="5080" y="29420"/>
                </a:lnTo>
                <a:lnTo>
                  <a:pt x="5100" y="29440"/>
                </a:lnTo>
                <a:lnTo>
                  <a:pt x="5140" y="29430"/>
                </a:lnTo>
                <a:lnTo>
                  <a:pt x="5140" y="29500"/>
                </a:lnTo>
                <a:lnTo>
                  <a:pt x="4820" y="29670"/>
                </a:lnTo>
                <a:lnTo>
                  <a:pt x="4710" y="29690"/>
                </a:lnTo>
                <a:lnTo>
                  <a:pt x="4710" y="29630"/>
                </a:lnTo>
                <a:lnTo>
                  <a:pt x="4740" y="29620"/>
                </a:lnTo>
                <a:lnTo>
                  <a:pt x="4780" y="29630"/>
                </a:lnTo>
                <a:lnTo>
                  <a:pt x="4800" y="29630"/>
                </a:lnTo>
                <a:lnTo>
                  <a:pt x="4760" y="29530"/>
                </a:lnTo>
                <a:lnTo>
                  <a:pt x="4700" y="29520"/>
                </a:lnTo>
                <a:lnTo>
                  <a:pt x="4550" y="29560"/>
                </a:lnTo>
                <a:lnTo>
                  <a:pt x="4550" y="29500"/>
                </a:lnTo>
                <a:lnTo>
                  <a:pt x="4800" y="29350"/>
                </a:lnTo>
                <a:lnTo>
                  <a:pt x="4940" y="29310"/>
                </a:lnTo>
                <a:lnTo>
                  <a:pt x="5060" y="29370"/>
                </a:lnTo>
                <a:lnTo>
                  <a:pt x="5070" y="29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