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Bourgogne Franche Comté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France • State Map | Fully Editable Vector Shape</a:t>
            </a:r>
          </a:p>
        </p:txBody>
      </p:sp>
      <p:sp>
        <p:nvSpPr>
          <p:cNvPr id="101" name="Bourgogne Franche Comté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80500" y="38530"/>
                </a:moveTo>
                <a:lnTo>
                  <a:pt x="80490" y="38530"/>
                </a:lnTo>
                <a:lnTo>
                  <a:pt x="80400" y="38490"/>
                </a:lnTo>
                <a:lnTo>
                  <a:pt x="80260" y="38460"/>
                </a:lnTo>
                <a:lnTo>
                  <a:pt x="79950" y="38510"/>
                </a:lnTo>
                <a:lnTo>
                  <a:pt x="79790" y="38490"/>
                </a:lnTo>
                <a:lnTo>
                  <a:pt x="79730" y="38440"/>
                </a:lnTo>
                <a:lnTo>
                  <a:pt x="79680" y="38430"/>
                </a:lnTo>
                <a:lnTo>
                  <a:pt x="79620" y="38440"/>
                </a:lnTo>
                <a:lnTo>
                  <a:pt x="79570" y="38490"/>
                </a:lnTo>
                <a:lnTo>
                  <a:pt x="79450" y="38520"/>
                </a:lnTo>
                <a:lnTo>
                  <a:pt x="79470" y="38620"/>
                </a:lnTo>
                <a:lnTo>
                  <a:pt x="79530" y="38750"/>
                </a:lnTo>
                <a:lnTo>
                  <a:pt x="79560" y="38860"/>
                </a:lnTo>
                <a:lnTo>
                  <a:pt x="79510" y="38940"/>
                </a:lnTo>
                <a:lnTo>
                  <a:pt x="79420" y="39010"/>
                </a:lnTo>
                <a:lnTo>
                  <a:pt x="79320" y="39070"/>
                </a:lnTo>
                <a:lnTo>
                  <a:pt x="79240" y="39090"/>
                </a:lnTo>
                <a:lnTo>
                  <a:pt x="79160" y="39110"/>
                </a:lnTo>
                <a:lnTo>
                  <a:pt x="79150" y="39280"/>
                </a:lnTo>
                <a:lnTo>
                  <a:pt x="78990" y="39380"/>
                </a:lnTo>
                <a:lnTo>
                  <a:pt x="78900" y="39500"/>
                </a:lnTo>
                <a:lnTo>
                  <a:pt x="78820" y="39640"/>
                </a:lnTo>
                <a:lnTo>
                  <a:pt x="78790" y="39760"/>
                </a:lnTo>
                <a:lnTo>
                  <a:pt x="79530" y="39680"/>
                </a:lnTo>
                <a:lnTo>
                  <a:pt x="79640" y="39630"/>
                </a:lnTo>
                <a:lnTo>
                  <a:pt x="79730" y="39700"/>
                </a:lnTo>
                <a:lnTo>
                  <a:pt x="79830" y="39790"/>
                </a:lnTo>
                <a:lnTo>
                  <a:pt x="79890" y="39880"/>
                </a:lnTo>
                <a:lnTo>
                  <a:pt x="79840" y="39980"/>
                </a:lnTo>
                <a:lnTo>
                  <a:pt x="79790" y="40020"/>
                </a:lnTo>
                <a:lnTo>
                  <a:pt x="79720" y="40030"/>
                </a:lnTo>
                <a:lnTo>
                  <a:pt x="79660" y="40070"/>
                </a:lnTo>
                <a:lnTo>
                  <a:pt x="79570" y="40200"/>
                </a:lnTo>
                <a:lnTo>
                  <a:pt x="79530" y="40210"/>
                </a:lnTo>
                <a:lnTo>
                  <a:pt x="79480" y="40220"/>
                </a:lnTo>
                <a:lnTo>
                  <a:pt x="79360" y="40340"/>
                </a:lnTo>
                <a:lnTo>
                  <a:pt x="79320" y="40520"/>
                </a:lnTo>
                <a:lnTo>
                  <a:pt x="79350" y="40750"/>
                </a:lnTo>
                <a:lnTo>
                  <a:pt x="78930" y="41060"/>
                </a:lnTo>
                <a:lnTo>
                  <a:pt x="78750" y="41240"/>
                </a:lnTo>
                <a:lnTo>
                  <a:pt x="78630" y="41440"/>
                </a:lnTo>
                <a:lnTo>
                  <a:pt x="78620" y="41450"/>
                </a:lnTo>
                <a:lnTo>
                  <a:pt x="78220" y="41810"/>
                </a:lnTo>
                <a:lnTo>
                  <a:pt x="78040" y="41880"/>
                </a:lnTo>
                <a:lnTo>
                  <a:pt x="78050" y="42030"/>
                </a:lnTo>
                <a:lnTo>
                  <a:pt x="77960" y="42080"/>
                </a:lnTo>
                <a:lnTo>
                  <a:pt x="77930" y="42100"/>
                </a:lnTo>
                <a:lnTo>
                  <a:pt x="77910" y="42150"/>
                </a:lnTo>
                <a:lnTo>
                  <a:pt x="77760" y="42210"/>
                </a:lnTo>
                <a:lnTo>
                  <a:pt x="77700" y="42270"/>
                </a:lnTo>
                <a:lnTo>
                  <a:pt x="77610" y="42410"/>
                </a:lnTo>
                <a:lnTo>
                  <a:pt x="77690" y="42580"/>
                </a:lnTo>
                <a:lnTo>
                  <a:pt x="77550" y="42790"/>
                </a:lnTo>
                <a:lnTo>
                  <a:pt x="77130" y="43100"/>
                </a:lnTo>
                <a:lnTo>
                  <a:pt x="76470" y="43310"/>
                </a:lnTo>
                <a:lnTo>
                  <a:pt x="76170" y="43490"/>
                </a:lnTo>
                <a:lnTo>
                  <a:pt x="76080" y="43800"/>
                </a:lnTo>
                <a:lnTo>
                  <a:pt x="76100" y="43890"/>
                </a:lnTo>
                <a:lnTo>
                  <a:pt x="76180" y="44040"/>
                </a:lnTo>
                <a:lnTo>
                  <a:pt x="76200" y="44140"/>
                </a:lnTo>
                <a:lnTo>
                  <a:pt x="76190" y="44270"/>
                </a:lnTo>
                <a:lnTo>
                  <a:pt x="76170" y="44320"/>
                </a:lnTo>
                <a:lnTo>
                  <a:pt x="76160" y="44350"/>
                </a:lnTo>
                <a:lnTo>
                  <a:pt x="76120" y="44430"/>
                </a:lnTo>
                <a:lnTo>
                  <a:pt x="76020" y="44730"/>
                </a:lnTo>
                <a:lnTo>
                  <a:pt x="76010" y="44770"/>
                </a:lnTo>
                <a:lnTo>
                  <a:pt x="76030" y="44820"/>
                </a:lnTo>
                <a:lnTo>
                  <a:pt x="76060" y="44870"/>
                </a:lnTo>
                <a:lnTo>
                  <a:pt x="76110" y="44920"/>
                </a:lnTo>
                <a:lnTo>
                  <a:pt x="76110" y="45070"/>
                </a:lnTo>
                <a:lnTo>
                  <a:pt x="76090" y="45140"/>
                </a:lnTo>
                <a:lnTo>
                  <a:pt x="76020" y="45230"/>
                </a:lnTo>
                <a:lnTo>
                  <a:pt x="75950" y="45280"/>
                </a:lnTo>
                <a:lnTo>
                  <a:pt x="75750" y="45390"/>
                </a:lnTo>
                <a:lnTo>
                  <a:pt x="75580" y="45570"/>
                </a:lnTo>
                <a:lnTo>
                  <a:pt x="75520" y="45630"/>
                </a:lnTo>
                <a:lnTo>
                  <a:pt x="75080" y="45870"/>
                </a:lnTo>
                <a:lnTo>
                  <a:pt x="74250" y="46630"/>
                </a:lnTo>
                <a:lnTo>
                  <a:pt x="74160" y="46740"/>
                </a:lnTo>
                <a:lnTo>
                  <a:pt x="74180" y="46860"/>
                </a:lnTo>
                <a:lnTo>
                  <a:pt x="74280" y="46980"/>
                </a:lnTo>
                <a:lnTo>
                  <a:pt x="74330" y="47030"/>
                </a:lnTo>
                <a:lnTo>
                  <a:pt x="74110" y="47310"/>
                </a:lnTo>
                <a:lnTo>
                  <a:pt x="73900" y="47680"/>
                </a:lnTo>
                <a:lnTo>
                  <a:pt x="73830" y="47750"/>
                </a:lnTo>
                <a:lnTo>
                  <a:pt x="73800" y="47810"/>
                </a:lnTo>
                <a:lnTo>
                  <a:pt x="73800" y="47850"/>
                </a:lnTo>
                <a:lnTo>
                  <a:pt x="73820" y="47900"/>
                </a:lnTo>
                <a:lnTo>
                  <a:pt x="73830" y="47930"/>
                </a:lnTo>
                <a:lnTo>
                  <a:pt x="73830" y="47960"/>
                </a:lnTo>
                <a:lnTo>
                  <a:pt x="73830" y="48030"/>
                </a:lnTo>
                <a:lnTo>
                  <a:pt x="73850" y="48090"/>
                </a:lnTo>
                <a:lnTo>
                  <a:pt x="73840" y="48150"/>
                </a:lnTo>
                <a:lnTo>
                  <a:pt x="73770" y="48220"/>
                </a:lnTo>
                <a:lnTo>
                  <a:pt x="73790" y="48240"/>
                </a:lnTo>
                <a:lnTo>
                  <a:pt x="73540" y="48520"/>
                </a:lnTo>
                <a:lnTo>
                  <a:pt x="73490" y="48580"/>
                </a:lnTo>
                <a:lnTo>
                  <a:pt x="73450" y="48660"/>
                </a:lnTo>
                <a:lnTo>
                  <a:pt x="73240" y="48890"/>
                </a:lnTo>
                <a:lnTo>
                  <a:pt x="73210" y="48930"/>
                </a:lnTo>
                <a:lnTo>
                  <a:pt x="73130" y="49080"/>
                </a:lnTo>
                <a:lnTo>
                  <a:pt x="73110" y="49110"/>
                </a:lnTo>
                <a:lnTo>
                  <a:pt x="73080" y="49130"/>
                </a:lnTo>
                <a:lnTo>
                  <a:pt x="73020" y="49170"/>
                </a:lnTo>
                <a:lnTo>
                  <a:pt x="72980" y="49220"/>
                </a:lnTo>
                <a:lnTo>
                  <a:pt x="72950" y="49270"/>
                </a:lnTo>
                <a:lnTo>
                  <a:pt x="72910" y="49320"/>
                </a:lnTo>
                <a:lnTo>
                  <a:pt x="72690" y="49510"/>
                </a:lnTo>
                <a:lnTo>
                  <a:pt x="72640" y="49540"/>
                </a:lnTo>
                <a:lnTo>
                  <a:pt x="72570" y="49560"/>
                </a:lnTo>
                <a:lnTo>
                  <a:pt x="72440" y="49580"/>
                </a:lnTo>
                <a:lnTo>
                  <a:pt x="71760" y="49550"/>
                </a:lnTo>
                <a:lnTo>
                  <a:pt x="71710" y="49530"/>
                </a:lnTo>
                <a:lnTo>
                  <a:pt x="71660" y="49490"/>
                </a:lnTo>
                <a:lnTo>
                  <a:pt x="71640" y="49410"/>
                </a:lnTo>
                <a:lnTo>
                  <a:pt x="71640" y="49350"/>
                </a:lnTo>
                <a:lnTo>
                  <a:pt x="71620" y="49270"/>
                </a:lnTo>
                <a:lnTo>
                  <a:pt x="71560" y="49180"/>
                </a:lnTo>
                <a:lnTo>
                  <a:pt x="71270" y="48920"/>
                </a:lnTo>
                <a:lnTo>
                  <a:pt x="71250" y="48890"/>
                </a:lnTo>
                <a:lnTo>
                  <a:pt x="71130" y="48990"/>
                </a:lnTo>
                <a:lnTo>
                  <a:pt x="71110" y="49010"/>
                </a:lnTo>
                <a:lnTo>
                  <a:pt x="71060" y="49090"/>
                </a:lnTo>
                <a:lnTo>
                  <a:pt x="71040" y="49110"/>
                </a:lnTo>
                <a:lnTo>
                  <a:pt x="70990" y="49140"/>
                </a:lnTo>
                <a:lnTo>
                  <a:pt x="70970" y="49160"/>
                </a:lnTo>
                <a:lnTo>
                  <a:pt x="70960" y="49190"/>
                </a:lnTo>
                <a:lnTo>
                  <a:pt x="70940" y="49260"/>
                </a:lnTo>
                <a:lnTo>
                  <a:pt x="70930" y="49290"/>
                </a:lnTo>
                <a:lnTo>
                  <a:pt x="70900" y="49310"/>
                </a:lnTo>
                <a:lnTo>
                  <a:pt x="70870" y="49310"/>
                </a:lnTo>
                <a:lnTo>
                  <a:pt x="70810" y="49320"/>
                </a:lnTo>
                <a:lnTo>
                  <a:pt x="70780" y="49330"/>
                </a:lnTo>
                <a:lnTo>
                  <a:pt x="70760" y="49350"/>
                </a:lnTo>
                <a:lnTo>
                  <a:pt x="70740" y="49370"/>
                </a:lnTo>
                <a:lnTo>
                  <a:pt x="70690" y="49450"/>
                </a:lnTo>
                <a:lnTo>
                  <a:pt x="70660" y="49470"/>
                </a:lnTo>
                <a:lnTo>
                  <a:pt x="70630" y="49490"/>
                </a:lnTo>
                <a:lnTo>
                  <a:pt x="70510" y="49540"/>
                </a:lnTo>
                <a:lnTo>
                  <a:pt x="70470" y="49590"/>
                </a:lnTo>
                <a:lnTo>
                  <a:pt x="70450" y="49610"/>
                </a:lnTo>
                <a:lnTo>
                  <a:pt x="70430" y="49630"/>
                </a:lnTo>
                <a:lnTo>
                  <a:pt x="70400" y="49640"/>
                </a:lnTo>
                <a:lnTo>
                  <a:pt x="70230" y="49590"/>
                </a:lnTo>
                <a:lnTo>
                  <a:pt x="70180" y="49560"/>
                </a:lnTo>
                <a:lnTo>
                  <a:pt x="70150" y="49500"/>
                </a:lnTo>
                <a:lnTo>
                  <a:pt x="70140" y="49410"/>
                </a:lnTo>
                <a:lnTo>
                  <a:pt x="70150" y="49330"/>
                </a:lnTo>
                <a:lnTo>
                  <a:pt x="70170" y="49270"/>
                </a:lnTo>
                <a:lnTo>
                  <a:pt x="70180" y="49200"/>
                </a:lnTo>
                <a:lnTo>
                  <a:pt x="70170" y="49150"/>
                </a:lnTo>
                <a:lnTo>
                  <a:pt x="70140" y="49110"/>
                </a:lnTo>
                <a:lnTo>
                  <a:pt x="70010" y="49090"/>
                </a:lnTo>
                <a:lnTo>
                  <a:pt x="69960" y="49060"/>
                </a:lnTo>
                <a:lnTo>
                  <a:pt x="69880" y="48940"/>
                </a:lnTo>
                <a:lnTo>
                  <a:pt x="69800" y="48910"/>
                </a:lnTo>
                <a:lnTo>
                  <a:pt x="69670" y="48870"/>
                </a:lnTo>
                <a:lnTo>
                  <a:pt x="69610" y="48820"/>
                </a:lnTo>
                <a:lnTo>
                  <a:pt x="69560" y="48750"/>
                </a:lnTo>
                <a:lnTo>
                  <a:pt x="69530" y="48630"/>
                </a:lnTo>
                <a:lnTo>
                  <a:pt x="69520" y="48540"/>
                </a:lnTo>
                <a:lnTo>
                  <a:pt x="69490" y="48470"/>
                </a:lnTo>
                <a:lnTo>
                  <a:pt x="69430" y="48400"/>
                </a:lnTo>
                <a:lnTo>
                  <a:pt x="69380" y="48370"/>
                </a:lnTo>
                <a:lnTo>
                  <a:pt x="69220" y="48320"/>
                </a:lnTo>
                <a:lnTo>
                  <a:pt x="69170" y="48210"/>
                </a:lnTo>
                <a:lnTo>
                  <a:pt x="69170" y="47900"/>
                </a:lnTo>
                <a:lnTo>
                  <a:pt x="68730" y="47780"/>
                </a:lnTo>
                <a:lnTo>
                  <a:pt x="68560" y="47680"/>
                </a:lnTo>
                <a:lnTo>
                  <a:pt x="68450" y="47540"/>
                </a:lnTo>
                <a:lnTo>
                  <a:pt x="68350" y="47450"/>
                </a:lnTo>
                <a:lnTo>
                  <a:pt x="68270" y="47410"/>
                </a:lnTo>
                <a:lnTo>
                  <a:pt x="68200" y="47390"/>
                </a:lnTo>
                <a:lnTo>
                  <a:pt x="68020" y="47410"/>
                </a:lnTo>
                <a:lnTo>
                  <a:pt x="67640" y="47560"/>
                </a:lnTo>
                <a:lnTo>
                  <a:pt x="67500" y="47580"/>
                </a:lnTo>
                <a:lnTo>
                  <a:pt x="67400" y="47550"/>
                </a:lnTo>
                <a:lnTo>
                  <a:pt x="67170" y="47440"/>
                </a:lnTo>
                <a:lnTo>
                  <a:pt x="67080" y="47420"/>
                </a:lnTo>
                <a:lnTo>
                  <a:pt x="66990" y="47410"/>
                </a:lnTo>
                <a:lnTo>
                  <a:pt x="66910" y="47430"/>
                </a:lnTo>
                <a:lnTo>
                  <a:pt x="66880" y="47450"/>
                </a:lnTo>
                <a:lnTo>
                  <a:pt x="66860" y="47480"/>
                </a:lnTo>
                <a:lnTo>
                  <a:pt x="66850" y="47490"/>
                </a:lnTo>
                <a:lnTo>
                  <a:pt x="66840" y="47570"/>
                </a:lnTo>
                <a:lnTo>
                  <a:pt x="66830" y="47610"/>
                </a:lnTo>
                <a:lnTo>
                  <a:pt x="66790" y="47700"/>
                </a:lnTo>
                <a:lnTo>
                  <a:pt x="66780" y="47740"/>
                </a:lnTo>
                <a:lnTo>
                  <a:pt x="66720" y="47900"/>
                </a:lnTo>
                <a:lnTo>
                  <a:pt x="66710" y="47930"/>
                </a:lnTo>
                <a:lnTo>
                  <a:pt x="66700" y="47970"/>
                </a:lnTo>
                <a:lnTo>
                  <a:pt x="66660" y="48280"/>
                </a:lnTo>
                <a:lnTo>
                  <a:pt x="66640" y="48360"/>
                </a:lnTo>
                <a:lnTo>
                  <a:pt x="66620" y="48430"/>
                </a:lnTo>
                <a:lnTo>
                  <a:pt x="66540" y="48610"/>
                </a:lnTo>
                <a:lnTo>
                  <a:pt x="66480" y="48690"/>
                </a:lnTo>
                <a:lnTo>
                  <a:pt x="66470" y="48720"/>
                </a:lnTo>
                <a:lnTo>
                  <a:pt x="66460" y="48750"/>
                </a:lnTo>
                <a:lnTo>
                  <a:pt x="66460" y="48790"/>
                </a:lnTo>
                <a:lnTo>
                  <a:pt x="66470" y="48850"/>
                </a:lnTo>
                <a:lnTo>
                  <a:pt x="66470" y="48890"/>
                </a:lnTo>
                <a:lnTo>
                  <a:pt x="66470" y="48920"/>
                </a:lnTo>
                <a:lnTo>
                  <a:pt x="66450" y="48950"/>
                </a:lnTo>
                <a:lnTo>
                  <a:pt x="66120" y="49670"/>
                </a:lnTo>
                <a:lnTo>
                  <a:pt x="66100" y="49730"/>
                </a:lnTo>
                <a:lnTo>
                  <a:pt x="66010" y="50160"/>
                </a:lnTo>
                <a:lnTo>
                  <a:pt x="65970" y="50250"/>
                </a:lnTo>
                <a:lnTo>
                  <a:pt x="65970" y="50290"/>
                </a:lnTo>
                <a:lnTo>
                  <a:pt x="65970" y="50340"/>
                </a:lnTo>
                <a:lnTo>
                  <a:pt x="65970" y="50370"/>
                </a:lnTo>
                <a:lnTo>
                  <a:pt x="65990" y="50440"/>
                </a:lnTo>
                <a:lnTo>
                  <a:pt x="65630" y="50390"/>
                </a:lnTo>
                <a:lnTo>
                  <a:pt x="65510" y="50280"/>
                </a:lnTo>
                <a:lnTo>
                  <a:pt x="65470" y="50150"/>
                </a:lnTo>
                <a:lnTo>
                  <a:pt x="65420" y="50020"/>
                </a:lnTo>
                <a:lnTo>
                  <a:pt x="65410" y="49960"/>
                </a:lnTo>
                <a:lnTo>
                  <a:pt x="65420" y="49840"/>
                </a:lnTo>
                <a:lnTo>
                  <a:pt x="65410" y="49760"/>
                </a:lnTo>
                <a:lnTo>
                  <a:pt x="65370" y="49710"/>
                </a:lnTo>
                <a:lnTo>
                  <a:pt x="65250" y="49640"/>
                </a:lnTo>
                <a:lnTo>
                  <a:pt x="65220" y="49590"/>
                </a:lnTo>
                <a:lnTo>
                  <a:pt x="65230" y="49530"/>
                </a:lnTo>
                <a:lnTo>
                  <a:pt x="65230" y="49470"/>
                </a:lnTo>
                <a:lnTo>
                  <a:pt x="65220" y="49390"/>
                </a:lnTo>
                <a:lnTo>
                  <a:pt x="65170" y="49360"/>
                </a:lnTo>
                <a:lnTo>
                  <a:pt x="65000" y="49300"/>
                </a:lnTo>
                <a:lnTo>
                  <a:pt x="64940" y="49320"/>
                </a:lnTo>
                <a:lnTo>
                  <a:pt x="64910" y="49350"/>
                </a:lnTo>
                <a:lnTo>
                  <a:pt x="64900" y="49410"/>
                </a:lnTo>
                <a:lnTo>
                  <a:pt x="64890" y="49470"/>
                </a:lnTo>
                <a:lnTo>
                  <a:pt x="64880" y="49530"/>
                </a:lnTo>
                <a:lnTo>
                  <a:pt x="64860" y="49580"/>
                </a:lnTo>
                <a:lnTo>
                  <a:pt x="64800" y="49620"/>
                </a:lnTo>
                <a:lnTo>
                  <a:pt x="64720" y="49620"/>
                </a:lnTo>
                <a:lnTo>
                  <a:pt x="64650" y="49590"/>
                </a:lnTo>
                <a:lnTo>
                  <a:pt x="64590" y="49530"/>
                </a:lnTo>
                <a:lnTo>
                  <a:pt x="64550" y="49470"/>
                </a:lnTo>
                <a:lnTo>
                  <a:pt x="64480" y="49390"/>
                </a:lnTo>
                <a:lnTo>
                  <a:pt x="64430" y="49390"/>
                </a:lnTo>
                <a:lnTo>
                  <a:pt x="64380" y="49420"/>
                </a:lnTo>
                <a:lnTo>
                  <a:pt x="64340" y="49470"/>
                </a:lnTo>
                <a:lnTo>
                  <a:pt x="64260" y="49500"/>
                </a:lnTo>
                <a:lnTo>
                  <a:pt x="64140" y="49510"/>
                </a:lnTo>
                <a:lnTo>
                  <a:pt x="63900" y="49450"/>
                </a:lnTo>
                <a:lnTo>
                  <a:pt x="63670" y="49340"/>
                </a:lnTo>
                <a:lnTo>
                  <a:pt x="63620" y="49350"/>
                </a:lnTo>
                <a:lnTo>
                  <a:pt x="63580" y="49380"/>
                </a:lnTo>
                <a:lnTo>
                  <a:pt x="63560" y="49430"/>
                </a:lnTo>
                <a:lnTo>
                  <a:pt x="63550" y="49480"/>
                </a:lnTo>
                <a:lnTo>
                  <a:pt x="63510" y="49700"/>
                </a:lnTo>
                <a:lnTo>
                  <a:pt x="63460" y="49890"/>
                </a:lnTo>
                <a:lnTo>
                  <a:pt x="63430" y="49960"/>
                </a:lnTo>
                <a:lnTo>
                  <a:pt x="63250" y="50210"/>
                </a:lnTo>
                <a:lnTo>
                  <a:pt x="63090" y="50340"/>
                </a:lnTo>
                <a:lnTo>
                  <a:pt x="62990" y="50390"/>
                </a:lnTo>
                <a:lnTo>
                  <a:pt x="62910" y="50420"/>
                </a:lnTo>
                <a:lnTo>
                  <a:pt x="62840" y="50430"/>
                </a:lnTo>
                <a:lnTo>
                  <a:pt x="62780" y="50430"/>
                </a:lnTo>
                <a:lnTo>
                  <a:pt x="62730" y="50420"/>
                </a:lnTo>
                <a:lnTo>
                  <a:pt x="62540" y="50340"/>
                </a:lnTo>
                <a:lnTo>
                  <a:pt x="62240" y="50270"/>
                </a:lnTo>
                <a:lnTo>
                  <a:pt x="62170" y="50280"/>
                </a:lnTo>
                <a:lnTo>
                  <a:pt x="62010" y="50340"/>
                </a:lnTo>
                <a:lnTo>
                  <a:pt x="61940" y="50350"/>
                </a:lnTo>
                <a:lnTo>
                  <a:pt x="61880" y="50350"/>
                </a:lnTo>
                <a:lnTo>
                  <a:pt x="61630" y="50260"/>
                </a:lnTo>
                <a:lnTo>
                  <a:pt x="61520" y="50240"/>
                </a:lnTo>
                <a:lnTo>
                  <a:pt x="61450" y="50250"/>
                </a:lnTo>
                <a:lnTo>
                  <a:pt x="61100" y="50390"/>
                </a:lnTo>
                <a:lnTo>
                  <a:pt x="61000" y="50390"/>
                </a:lnTo>
                <a:lnTo>
                  <a:pt x="60930" y="50380"/>
                </a:lnTo>
                <a:lnTo>
                  <a:pt x="60880" y="50340"/>
                </a:lnTo>
                <a:lnTo>
                  <a:pt x="60720" y="50210"/>
                </a:lnTo>
                <a:lnTo>
                  <a:pt x="60660" y="50170"/>
                </a:lnTo>
                <a:lnTo>
                  <a:pt x="60510" y="50130"/>
                </a:lnTo>
                <a:lnTo>
                  <a:pt x="60460" y="50100"/>
                </a:lnTo>
                <a:lnTo>
                  <a:pt x="60420" y="50070"/>
                </a:lnTo>
                <a:lnTo>
                  <a:pt x="60410" y="50020"/>
                </a:lnTo>
                <a:lnTo>
                  <a:pt x="60410" y="49960"/>
                </a:lnTo>
                <a:lnTo>
                  <a:pt x="60430" y="49740"/>
                </a:lnTo>
                <a:lnTo>
                  <a:pt x="60430" y="49730"/>
                </a:lnTo>
                <a:lnTo>
                  <a:pt x="60430" y="49710"/>
                </a:lnTo>
                <a:lnTo>
                  <a:pt x="60410" y="49620"/>
                </a:lnTo>
                <a:lnTo>
                  <a:pt x="60350" y="49500"/>
                </a:lnTo>
                <a:lnTo>
                  <a:pt x="60920" y="49180"/>
                </a:lnTo>
                <a:lnTo>
                  <a:pt x="60980" y="49120"/>
                </a:lnTo>
                <a:lnTo>
                  <a:pt x="61050" y="49050"/>
                </a:lnTo>
                <a:lnTo>
                  <a:pt x="61060" y="49030"/>
                </a:lnTo>
                <a:lnTo>
                  <a:pt x="61060" y="49000"/>
                </a:lnTo>
                <a:lnTo>
                  <a:pt x="61060" y="48970"/>
                </a:lnTo>
                <a:lnTo>
                  <a:pt x="61050" y="48950"/>
                </a:lnTo>
                <a:lnTo>
                  <a:pt x="61040" y="48940"/>
                </a:lnTo>
                <a:lnTo>
                  <a:pt x="61020" y="48910"/>
                </a:lnTo>
                <a:lnTo>
                  <a:pt x="61000" y="48880"/>
                </a:lnTo>
                <a:lnTo>
                  <a:pt x="60990" y="48850"/>
                </a:lnTo>
                <a:lnTo>
                  <a:pt x="60970" y="48820"/>
                </a:lnTo>
                <a:lnTo>
                  <a:pt x="60970" y="48780"/>
                </a:lnTo>
                <a:lnTo>
                  <a:pt x="60970" y="48740"/>
                </a:lnTo>
                <a:lnTo>
                  <a:pt x="60980" y="48690"/>
                </a:lnTo>
                <a:lnTo>
                  <a:pt x="60980" y="48650"/>
                </a:lnTo>
                <a:lnTo>
                  <a:pt x="60970" y="48620"/>
                </a:lnTo>
                <a:lnTo>
                  <a:pt x="60960" y="48590"/>
                </a:lnTo>
                <a:lnTo>
                  <a:pt x="60940" y="48570"/>
                </a:lnTo>
                <a:lnTo>
                  <a:pt x="60930" y="48540"/>
                </a:lnTo>
                <a:lnTo>
                  <a:pt x="60920" y="48500"/>
                </a:lnTo>
                <a:lnTo>
                  <a:pt x="60930" y="48440"/>
                </a:lnTo>
                <a:lnTo>
                  <a:pt x="60980" y="48190"/>
                </a:lnTo>
                <a:lnTo>
                  <a:pt x="60990" y="48150"/>
                </a:lnTo>
                <a:lnTo>
                  <a:pt x="60990" y="48110"/>
                </a:lnTo>
                <a:lnTo>
                  <a:pt x="60970" y="48070"/>
                </a:lnTo>
                <a:lnTo>
                  <a:pt x="60960" y="48040"/>
                </a:lnTo>
                <a:lnTo>
                  <a:pt x="60940" y="48000"/>
                </a:lnTo>
                <a:lnTo>
                  <a:pt x="60930" y="47960"/>
                </a:lnTo>
                <a:lnTo>
                  <a:pt x="60930" y="47900"/>
                </a:lnTo>
                <a:lnTo>
                  <a:pt x="60920" y="47830"/>
                </a:lnTo>
                <a:lnTo>
                  <a:pt x="60910" y="47790"/>
                </a:lnTo>
                <a:lnTo>
                  <a:pt x="60900" y="47770"/>
                </a:lnTo>
                <a:lnTo>
                  <a:pt x="60880" y="47760"/>
                </a:lnTo>
                <a:lnTo>
                  <a:pt x="60800" y="47720"/>
                </a:lnTo>
                <a:lnTo>
                  <a:pt x="60720" y="47660"/>
                </a:lnTo>
                <a:lnTo>
                  <a:pt x="60660" y="47640"/>
                </a:lnTo>
                <a:lnTo>
                  <a:pt x="60480" y="47610"/>
                </a:lnTo>
                <a:lnTo>
                  <a:pt x="60300" y="47560"/>
                </a:lnTo>
                <a:lnTo>
                  <a:pt x="60270" y="47540"/>
                </a:lnTo>
                <a:lnTo>
                  <a:pt x="60250" y="47520"/>
                </a:lnTo>
                <a:lnTo>
                  <a:pt x="60230" y="47480"/>
                </a:lnTo>
                <a:lnTo>
                  <a:pt x="60220" y="47470"/>
                </a:lnTo>
                <a:lnTo>
                  <a:pt x="60130" y="47410"/>
                </a:lnTo>
                <a:lnTo>
                  <a:pt x="60060" y="47320"/>
                </a:lnTo>
                <a:lnTo>
                  <a:pt x="60030" y="47300"/>
                </a:lnTo>
                <a:lnTo>
                  <a:pt x="60000" y="47290"/>
                </a:lnTo>
                <a:lnTo>
                  <a:pt x="59970" y="47290"/>
                </a:lnTo>
                <a:lnTo>
                  <a:pt x="59880" y="47300"/>
                </a:lnTo>
                <a:lnTo>
                  <a:pt x="59850" y="47290"/>
                </a:lnTo>
                <a:lnTo>
                  <a:pt x="59830" y="47270"/>
                </a:lnTo>
                <a:lnTo>
                  <a:pt x="59810" y="47250"/>
                </a:lnTo>
                <a:lnTo>
                  <a:pt x="59790" y="47230"/>
                </a:lnTo>
                <a:lnTo>
                  <a:pt x="59760" y="47210"/>
                </a:lnTo>
                <a:lnTo>
                  <a:pt x="59700" y="47200"/>
                </a:lnTo>
                <a:lnTo>
                  <a:pt x="59670" y="47180"/>
                </a:lnTo>
                <a:lnTo>
                  <a:pt x="59610" y="47130"/>
                </a:lnTo>
                <a:lnTo>
                  <a:pt x="59600" y="47120"/>
                </a:lnTo>
                <a:lnTo>
                  <a:pt x="59500" y="47080"/>
                </a:lnTo>
                <a:lnTo>
                  <a:pt x="59450" y="47050"/>
                </a:lnTo>
                <a:lnTo>
                  <a:pt x="59440" y="47020"/>
                </a:lnTo>
                <a:lnTo>
                  <a:pt x="59440" y="46990"/>
                </a:lnTo>
                <a:lnTo>
                  <a:pt x="59470" y="46920"/>
                </a:lnTo>
                <a:lnTo>
                  <a:pt x="59470" y="46890"/>
                </a:lnTo>
                <a:lnTo>
                  <a:pt x="59480" y="46650"/>
                </a:lnTo>
                <a:lnTo>
                  <a:pt x="59460" y="46500"/>
                </a:lnTo>
                <a:lnTo>
                  <a:pt x="59450" y="46460"/>
                </a:lnTo>
                <a:lnTo>
                  <a:pt x="59420" y="46430"/>
                </a:lnTo>
                <a:lnTo>
                  <a:pt x="59350" y="46390"/>
                </a:lnTo>
                <a:lnTo>
                  <a:pt x="59250" y="46230"/>
                </a:lnTo>
                <a:lnTo>
                  <a:pt x="59220" y="46130"/>
                </a:lnTo>
                <a:lnTo>
                  <a:pt x="59190" y="46080"/>
                </a:lnTo>
                <a:lnTo>
                  <a:pt x="59160" y="46050"/>
                </a:lnTo>
                <a:lnTo>
                  <a:pt x="59130" y="46040"/>
                </a:lnTo>
                <a:lnTo>
                  <a:pt x="59110" y="46020"/>
                </a:lnTo>
                <a:lnTo>
                  <a:pt x="59030" y="45930"/>
                </a:lnTo>
                <a:lnTo>
                  <a:pt x="59020" y="45900"/>
                </a:lnTo>
                <a:lnTo>
                  <a:pt x="58940" y="45820"/>
                </a:lnTo>
                <a:lnTo>
                  <a:pt x="58920" y="45780"/>
                </a:lnTo>
                <a:lnTo>
                  <a:pt x="58910" y="45680"/>
                </a:lnTo>
                <a:lnTo>
                  <a:pt x="58890" y="45620"/>
                </a:lnTo>
                <a:lnTo>
                  <a:pt x="58730" y="45340"/>
                </a:lnTo>
                <a:lnTo>
                  <a:pt x="58560" y="45310"/>
                </a:lnTo>
                <a:lnTo>
                  <a:pt x="58550" y="45340"/>
                </a:lnTo>
                <a:lnTo>
                  <a:pt x="58540" y="45400"/>
                </a:lnTo>
                <a:lnTo>
                  <a:pt x="58540" y="45470"/>
                </a:lnTo>
                <a:lnTo>
                  <a:pt x="58510" y="45550"/>
                </a:lnTo>
                <a:lnTo>
                  <a:pt x="58460" y="45600"/>
                </a:lnTo>
                <a:lnTo>
                  <a:pt x="58380" y="45640"/>
                </a:lnTo>
                <a:lnTo>
                  <a:pt x="58360" y="45700"/>
                </a:lnTo>
                <a:lnTo>
                  <a:pt x="58360" y="45770"/>
                </a:lnTo>
                <a:lnTo>
                  <a:pt x="58330" y="45860"/>
                </a:lnTo>
                <a:lnTo>
                  <a:pt x="58270" y="45910"/>
                </a:lnTo>
                <a:lnTo>
                  <a:pt x="58190" y="45940"/>
                </a:lnTo>
                <a:lnTo>
                  <a:pt x="57930" y="46110"/>
                </a:lnTo>
                <a:lnTo>
                  <a:pt x="57860" y="46140"/>
                </a:lnTo>
                <a:lnTo>
                  <a:pt x="57780" y="46140"/>
                </a:lnTo>
                <a:lnTo>
                  <a:pt x="57720" y="46130"/>
                </a:lnTo>
                <a:lnTo>
                  <a:pt x="57690" y="46090"/>
                </a:lnTo>
                <a:lnTo>
                  <a:pt x="57700" y="46030"/>
                </a:lnTo>
                <a:lnTo>
                  <a:pt x="57700" y="45980"/>
                </a:lnTo>
                <a:lnTo>
                  <a:pt x="57690" y="45920"/>
                </a:lnTo>
                <a:lnTo>
                  <a:pt x="57660" y="45860"/>
                </a:lnTo>
                <a:lnTo>
                  <a:pt x="57630" y="45810"/>
                </a:lnTo>
                <a:lnTo>
                  <a:pt x="57590" y="45690"/>
                </a:lnTo>
                <a:lnTo>
                  <a:pt x="57550" y="45640"/>
                </a:lnTo>
                <a:lnTo>
                  <a:pt x="57390" y="45590"/>
                </a:lnTo>
                <a:lnTo>
                  <a:pt x="57330" y="45610"/>
                </a:lnTo>
                <a:lnTo>
                  <a:pt x="57280" y="45650"/>
                </a:lnTo>
                <a:lnTo>
                  <a:pt x="57210" y="45760"/>
                </a:lnTo>
                <a:lnTo>
                  <a:pt x="57150" y="45820"/>
                </a:lnTo>
                <a:lnTo>
                  <a:pt x="57080" y="45830"/>
                </a:lnTo>
                <a:lnTo>
                  <a:pt x="57030" y="45820"/>
                </a:lnTo>
                <a:lnTo>
                  <a:pt x="56900" y="45740"/>
                </a:lnTo>
                <a:lnTo>
                  <a:pt x="56800" y="45700"/>
                </a:lnTo>
                <a:lnTo>
                  <a:pt x="56630" y="45670"/>
                </a:lnTo>
                <a:lnTo>
                  <a:pt x="56530" y="45670"/>
                </a:lnTo>
                <a:lnTo>
                  <a:pt x="56450" y="45680"/>
                </a:lnTo>
                <a:lnTo>
                  <a:pt x="56200" y="45810"/>
                </a:lnTo>
                <a:lnTo>
                  <a:pt x="56130" y="45810"/>
                </a:lnTo>
                <a:lnTo>
                  <a:pt x="56070" y="45780"/>
                </a:lnTo>
                <a:lnTo>
                  <a:pt x="56020" y="45730"/>
                </a:lnTo>
                <a:lnTo>
                  <a:pt x="55850" y="45530"/>
                </a:lnTo>
                <a:lnTo>
                  <a:pt x="55780" y="45470"/>
                </a:lnTo>
                <a:lnTo>
                  <a:pt x="55670" y="45440"/>
                </a:lnTo>
                <a:lnTo>
                  <a:pt x="55590" y="45430"/>
                </a:lnTo>
                <a:lnTo>
                  <a:pt x="55530" y="45450"/>
                </a:lnTo>
                <a:lnTo>
                  <a:pt x="55500" y="45450"/>
                </a:lnTo>
                <a:lnTo>
                  <a:pt x="55470" y="45440"/>
                </a:lnTo>
                <a:lnTo>
                  <a:pt x="55430" y="45400"/>
                </a:lnTo>
                <a:lnTo>
                  <a:pt x="55310" y="45340"/>
                </a:lnTo>
                <a:lnTo>
                  <a:pt x="55190" y="45240"/>
                </a:lnTo>
                <a:lnTo>
                  <a:pt x="55100" y="45130"/>
                </a:lnTo>
                <a:lnTo>
                  <a:pt x="55070" y="45070"/>
                </a:lnTo>
                <a:lnTo>
                  <a:pt x="55060" y="45040"/>
                </a:lnTo>
                <a:lnTo>
                  <a:pt x="55050" y="45000"/>
                </a:lnTo>
                <a:lnTo>
                  <a:pt x="55050" y="44960"/>
                </a:lnTo>
                <a:lnTo>
                  <a:pt x="55050" y="44870"/>
                </a:lnTo>
                <a:lnTo>
                  <a:pt x="55080" y="44680"/>
                </a:lnTo>
                <a:lnTo>
                  <a:pt x="55080" y="44660"/>
                </a:lnTo>
                <a:lnTo>
                  <a:pt x="55120" y="44580"/>
                </a:lnTo>
                <a:lnTo>
                  <a:pt x="55260" y="44310"/>
                </a:lnTo>
                <a:lnTo>
                  <a:pt x="55300" y="44220"/>
                </a:lnTo>
                <a:lnTo>
                  <a:pt x="55320" y="44150"/>
                </a:lnTo>
                <a:lnTo>
                  <a:pt x="55310" y="44090"/>
                </a:lnTo>
                <a:lnTo>
                  <a:pt x="55310" y="44050"/>
                </a:lnTo>
                <a:lnTo>
                  <a:pt x="55300" y="44020"/>
                </a:lnTo>
                <a:lnTo>
                  <a:pt x="55230" y="43880"/>
                </a:lnTo>
                <a:lnTo>
                  <a:pt x="55220" y="43840"/>
                </a:lnTo>
                <a:lnTo>
                  <a:pt x="55200" y="43770"/>
                </a:lnTo>
                <a:lnTo>
                  <a:pt x="55200" y="43720"/>
                </a:lnTo>
                <a:lnTo>
                  <a:pt x="55210" y="43680"/>
                </a:lnTo>
                <a:lnTo>
                  <a:pt x="55260" y="43520"/>
                </a:lnTo>
                <a:lnTo>
                  <a:pt x="55320" y="43310"/>
                </a:lnTo>
                <a:lnTo>
                  <a:pt x="55330" y="43220"/>
                </a:lnTo>
                <a:lnTo>
                  <a:pt x="55330" y="43150"/>
                </a:lnTo>
                <a:lnTo>
                  <a:pt x="55330" y="43070"/>
                </a:lnTo>
                <a:lnTo>
                  <a:pt x="55300" y="42970"/>
                </a:lnTo>
                <a:lnTo>
                  <a:pt x="55300" y="42740"/>
                </a:lnTo>
                <a:lnTo>
                  <a:pt x="55290" y="42570"/>
                </a:lnTo>
                <a:lnTo>
                  <a:pt x="55280" y="42540"/>
                </a:lnTo>
                <a:lnTo>
                  <a:pt x="55260" y="42510"/>
                </a:lnTo>
                <a:lnTo>
                  <a:pt x="55240" y="42490"/>
                </a:lnTo>
                <a:lnTo>
                  <a:pt x="55120" y="42390"/>
                </a:lnTo>
                <a:lnTo>
                  <a:pt x="55090" y="42360"/>
                </a:lnTo>
                <a:lnTo>
                  <a:pt x="55060" y="42290"/>
                </a:lnTo>
                <a:lnTo>
                  <a:pt x="55060" y="42220"/>
                </a:lnTo>
                <a:lnTo>
                  <a:pt x="55060" y="42150"/>
                </a:lnTo>
                <a:lnTo>
                  <a:pt x="55080" y="42010"/>
                </a:lnTo>
                <a:lnTo>
                  <a:pt x="55080" y="41940"/>
                </a:lnTo>
                <a:lnTo>
                  <a:pt x="55070" y="41870"/>
                </a:lnTo>
                <a:lnTo>
                  <a:pt x="55030" y="41710"/>
                </a:lnTo>
                <a:lnTo>
                  <a:pt x="55020" y="41670"/>
                </a:lnTo>
                <a:lnTo>
                  <a:pt x="54950" y="41400"/>
                </a:lnTo>
                <a:lnTo>
                  <a:pt x="54860" y="41140"/>
                </a:lnTo>
                <a:lnTo>
                  <a:pt x="54810" y="41050"/>
                </a:lnTo>
                <a:lnTo>
                  <a:pt x="54800" y="41010"/>
                </a:lnTo>
                <a:lnTo>
                  <a:pt x="54750" y="40690"/>
                </a:lnTo>
                <a:lnTo>
                  <a:pt x="54720" y="40610"/>
                </a:lnTo>
                <a:lnTo>
                  <a:pt x="54690" y="40550"/>
                </a:lnTo>
                <a:lnTo>
                  <a:pt x="54670" y="40530"/>
                </a:lnTo>
                <a:lnTo>
                  <a:pt x="54570" y="40450"/>
                </a:lnTo>
                <a:lnTo>
                  <a:pt x="54520" y="40410"/>
                </a:lnTo>
                <a:lnTo>
                  <a:pt x="54370" y="40200"/>
                </a:lnTo>
                <a:lnTo>
                  <a:pt x="54350" y="40180"/>
                </a:lnTo>
                <a:lnTo>
                  <a:pt x="54320" y="40170"/>
                </a:lnTo>
                <a:lnTo>
                  <a:pt x="54260" y="40140"/>
                </a:lnTo>
                <a:lnTo>
                  <a:pt x="54230" y="40120"/>
                </a:lnTo>
                <a:lnTo>
                  <a:pt x="54200" y="40110"/>
                </a:lnTo>
                <a:lnTo>
                  <a:pt x="54180" y="40080"/>
                </a:lnTo>
                <a:lnTo>
                  <a:pt x="54150" y="40040"/>
                </a:lnTo>
                <a:lnTo>
                  <a:pt x="54110" y="39960"/>
                </a:lnTo>
                <a:lnTo>
                  <a:pt x="54090" y="39910"/>
                </a:lnTo>
                <a:lnTo>
                  <a:pt x="54090" y="39870"/>
                </a:lnTo>
                <a:lnTo>
                  <a:pt x="54100" y="39840"/>
                </a:lnTo>
                <a:lnTo>
                  <a:pt x="54150" y="39720"/>
                </a:lnTo>
                <a:lnTo>
                  <a:pt x="54230" y="39630"/>
                </a:lnTo>
                <a:lnTo>
                  <a:pt x="54300" y="39490"/>
                </a:lnTo>
                <a:lnTo>
                  <a:pt x="54320" y="39440"/>
                </a:lnTo>
                <a:lnTo>
                  <a:pt x="54330" y="39410"/>
                </a:lnTo>
                <a:lnTo>
                  <a:pt x="54350" y="39350"/>
                </a:lnTo>
                <a:lnTo>
                  <a:pt x="54390" y="39260"/>
                </a:lnTo>
                <a:lnTo>
                  <a:pt x="54400" y="39220"/>
                </a:lnTo>
                <a:lnTo>
                  <a:pt x="54450" y="38970"/>
                </a:lnTo>
                <a:lnTo>
                  <a:pt x="54450" y="38900"/>
                </a:lnTo>
                <a:lnTo>
                  <a:pt x="54440" y="38850"/>
                </a:lnTo>
                <a:lnTo>
                  <a:pt x="54400" y="38800"/>
                </a:lnTo>
                <a:lnTo>
                  <a:pt x="54300" y="38660"/>
                </a:lnTo>
                <a:lnTo>
                  <a:pt x="54260" y="38590"/>
                </a:lnTo>
                <a:lnTo>
                  <a:pt x="54200" y="38420"/>
                </a:lnTo>
                <a:lnTo>
                  <a:pt x="54140" y="38290"/>
                </a:lnTo>
                <a:lnTo>
                  <a:pt x="54090" y="38230"/>
                </a:lnTo>
                <a:lnTo>
                  <a:pt x="53980" y="38090"/>
                </a:lnTo>
                <a:lnTo>
                  <a:pt x="53990" y="38050"/>
                </a:lnTo>
                <a:lnTo>
                  <a:pt x="53990" y="38020"/>
                </a:lnTo>
                <a:lnTo>
                  <a:pt x="54250" y="37870"/>
                </a:lnTo>
                <a:lnTo>
                  <a:pt x="54310" y="37850"/>
                </a:lnTo>
                <a:lnTo>
                  <a:pt x="54550" y="37850"/>
                </a:lnTo>
                <a:lnTo>
                  <a:pt x="54680" y="37800"/>
                </a:lnTo>
                <a:lnTo>
                  <a:pt x="54620" y="37660"/>
                </a:lnTo>
                <a:lnTo>
                  <a:pt x="54440" y="37420"/>
                </a:lnTo>
                <a:lnTo>
                  <a:pt x="54400" y="37330"/>
                </a:lnTo>
                <a:lnTo>
                  <a:pt x="54400" y="37260"/>
                </a:lnTo>
                <a:lnTo>
                  <a:pt x="54460" y="37140"/>
                </a:lnTo>
                <a:lnTo>
                  <a:pt x="54460" y="37060"/>
                </a:lnTo>
                <a:lnTo>
                  <a:pt x="54420" y="36960"/>
                </a:lnTo>
                <a:lnTo>
                  <a:pt x="54340" y="36790"/>
                </a:lnTo>
                <a:lnTo>
                  <a:pt x="54270" y="36710"/>
                </a:lnTo>
                <a:lnTo>
                  <a:pt x="54100" y="36550"/>
                </a:lnTo>
                <a:lnTo>
                  <a:pt x="54040" y="36510"/>
                </a:lnTo>
                <a:lnTo>
                  <a:pt x="53980" y="36490"/>
                </a:lnTo>
                <a:lnTo>
                  <a:pt x="53920" y="36490"/>
                </a:lnTo>
                <a:lnTo>
                  <a:pt x="53860" y="36440"/>
                </a:lnTo>
                <a:lnTo>
                  <a:pt x="53830" y="36380"/>
                </a:lnTo>
                <a:lnTo>
                  <a:pt x="53820" y="36310"/>
                </a:lnTo>
                <a:lnTo>
                  <a:pt x="53830" y="36220"/>
                </a:lnTo>
                <a:lnTo>
                  <a:pt x="53850" y="36130"/>
                </a:lnTo>
                <a:lnTo>
                  <a:pt x="53850" y="36120"/>
                </a:lnTo>
                <a:lnTo>
                  <a:pt x="53890" y="36070"/>
                </a:lnTo>
                <a:lnTo>
                  <a:pt x="53940" y="36040"/>
                </a:lnTo>
                <a:lnTo>
                  <a:pt x="54000" y="36020"/>
                </a:lnTo>
                <a:lnTo>
                  <a:pt x="54130" y="36000"/>
                </a:lnTo>
                <a:lnTo>
                  <a:pt x="54250" y="36010"/>
                </a:lnTo>
                <a:lnTo>
                  <a:pt x="54300" y="36010"/>
                </a:lnTo>
                <a:lnTo>
                  <a:pt x="54360" y="35990"/>
                </a:lnTo>
                <a:lnTo>
                  <a:pt x="54560" y="35860"/>
                </a:lnTo>
                <a:lnTo>
                  <a:pt x="54760" y="35780"/>
                </a:lnTo>
                <a:lnTo>
                  <a:pt x="54820" y="35740"/>
                </a:lnTo>
                <a:lnTo>
                  <a:pt x="54870" y="35650"/>
                </a:lnTo>
                <a:lnTo>
                  <a:pt x="54870" y="35590"/>
                </a:lnTo>
                <a:lnTo>
                  <a:pt x="54870" y="35520"/>
                </a:lnTo>
                <a:lnTo>
                  <a:pt x="54850" y="35450"/>
                </a:lnTo>
                <a:lnTo>
                  <a:pt x="54860" y="35400"/>
                </a:lnTo>
                <a:lnTo>
                  <a:pt x="54880" y="35360"/>
                </a:lnTo>
                <a:lnTo>
                  <a:pt x="54910" y="35310"/>
                </a:lnTo>
                <a:lnTo>
                  <a:pt x="54940" y="35230"/>
                </a:lnTo>
                <a:lnTo>
                  <a:pt x="54930" y="35170"/>
                </a:lnTo>
                <a:lnTo>
                  <a:pt x="54870" y="35070"/>
                </a:lnTo>
                <a:lnTo>
                  <a:pt x="54840" y="34980"/>
                </a:lnTo>
                <a:lnTo>
                  <a:pt x="54820" y="34740"/>
                </a:lnTo>
                <a:lnTo>
                  <a:pt x="54830" y="34680"/>
                </a:lnTo>
                <a:lnTo>
                  <a:pt x="54860" y="34660"/>
                </a:lnTo>
                <a:lnTo>
                  <a:pt x="54940" y="34660"/>
                </a:lnTo>
                <a:lnTo>
                  <a:pt x="55000" y="34640"/>
                </a:lnTo>
                <a:lnTo>
                  <a:pt x="55050" y="34590"/>
                </a:lnTo>
                <a:lnTo>
                  <a:pt x="55150" y="34470"/>
                </a:lnTo>
                <a:lnTo>
                  <a:pt x="55210" y="34410"/>
                </a:lnTo>
                <a:lnTo>
                  <a:pt x="55340" y="34340"/>
                </a:lnTo>
                <a:lnTo>
                  <a:pt x="55390" y="34290"/>
                </a:lnTo>
                <a:lnTo>
                  <a:pt x="55450" y="34210"/>
                </a:lnTo>
                <a:lnTo>
                  <a:pt x="55560" y="33920"/>
                </a:lnTo>
                <a:lnTo>
                  <a:pt x="55600" y="33810"/>
                </a:lnTo>
                <a:lnTo>
                  <a:pt x="55580" y="33650"/>
                </a:lnTo>
                <a:lnTo>
                  <a:pt x="55560" y="33580"/>
                </a:lnTo>
                <a:lnTo>
                  <a:pt x="55540" y="33520"/>
                </a:lnTo>
                <a:lnTo>
                  <a:pt x="55440" y="33410"/>
                </a:lnTo>
                <a:lnTo>
                  <a:pt x="55250" y="33260"/>
                </a:lnTo>
                <a:lnTo>
                  <a:pt x="55190" y="33200"/>
                </a:lnTo>
                <a:lnTo>
                  <a:pt x="55150" y="33110"/>
                </a:lnTo>
                <a:lnTo>
                  <a:pt x="55030" y="32660"/>
                </a:lnTo>
                <a:lnTo>
                  <a:pt x="55010" y="32600"/>
                </a:lnTo>
                <a:lnTo>
                  <a:pt x="54960" y="32550"/>
                </a:lnTo>
                <a:lnTo>
                  <a:pt x="54920" y="32510"/>
                </a:lnTo>
                <a:lnTo>
                  <a:pt x="54830" y="32460"/>
                </a:lnTo>
                <a:lnTo>
                  <a:pt x="54600" y="32390"/>
                </a:lnTo>
                <a:lnTo>
                  <a:pt x="54490" y="32380"/>
                </a:lnTo>
                <a:lnTo>
                  <a:pt x="54410" y="32380"/>
                </a:lnTo>
                <a:lnTo>
                  <a:pt x="54430" y="32250"/>
                </a:lnTo>
                <a:lnTo>
                  <a:pt x="54450" y="32130"/>
                </a:lnTo>
                <a:lnTo>
                  <a:pt x="54480" y="32020"/>
                </a:lnTo>
                <a:lnTo>
                  <a:pt x="54500" y="31970"/>
                </a:lnTo>
                <a:lnTo>
                  <a:pt x="54540" y="31920"/>
                </a:lnTo>
                <a:lnTo>
                  <a:pt x="54610" y="31870"/>
                </a:lnTo>
                <a:lnTo>
                  <a:pt x="54810" y="31770"/>
                </a:lnTo>
                <a:lnTo>
                  <a:pt x="54880" y="31690"/>
                </a:lnTo>
                <a:lnTo>
                  <a:pt x="54910" y="31630"/>
                </a:lnTo>
                <a:lnTo>
                  <a:pt x="54970" y="31510"/>
                </a:lnTo>
                <a:lnTo>
                  <a:pt x="54970" y="31500"/>
                </a:lnTo>
                <a:lnTo>
                  <a:pt x="55010" y="31440"/>
                </a:lnTo>
                <a:lnTo>
                  <a:pt x="55040" y="31390"/>
                </a:lnTo>
                <a:lnTo>
                  <a:pt x="55050" y="31330"/>
                </a:lnTo>
                <a:lnTo>
                  <a:pt x="55030" y="31270"/>
                </a:lnTo>
                <a:lnTo>
                  <a:pt x="54990" y="31220"/>
                </a:lnTo>
                <a:lnTo>
                  <a:pt x="54970" y="31160"/>
                </a:lnTo>
                <a:lnTo>
                  <a:pt x="54950" y="31090"/>
                </a:lnTo>
                <a:lnTo>
                  <a:pt x="54940" y="31030"/>
                </a:lnTo>
                <a:lnTo>
                  <a:pt x="54940" y="30970"/>
                </a:lnTo>
                <a:lnTo>
                  <a:pt x="54950" y="30910"/>
                </a:lnTo>
                <a:lnTo>
                  <a:pt x="54960" y="30850"/>
                </a:lnTo>
                <a:lnTo>
                  <a:pt x="54990" y="30790"/>
                </a:lnTo>
                <a:lnTo>
                  <a:pt x="55020" y="30740"/>
                </a:lnTo>
                <a:lnTo>
                  <a:pt x="55030" y="30690"/>
                </a:lnTo>
                <a:lnTo>
                  <a:pt x="55050" y="30600"/>
                </a:lnTo>
                <a:lnTo>
                  <a:pt x="55060" y="30530"/>
                </a:lnTo>
                <a:lnTo>
                  <a:pt x="55090" y="30500"/>
                </a:lnTo>
                <a:lnTo>
                  <a:pt x="55130" y="30460"/>
                </a:lnTo>
                <a:lnTo>
                  <a:pt x="55440" y="30470"/>
                </a:lnTo>
                <a:lnTo>
                  <a:pt x="55480" y="30460"/>
                </a:lnTo>
                <a:lnTo>
                  <a:pt x="55520" y="30420"/>
                </a:lnTo>
                <a:lnTo>
                  <a:pt x="55560" y="30400"/>
                </a:lnTo>
                <a:lnTo>
                  <a:pt x="55610" y="30370"/>
                </a:lnTo>
                <a:lnTo>
                  <a:pt x="55680" y="30360"/>
                </a:lnTo>
                <a:lnTo>
                  <a:pt x="55980" y="30390"/>
                </a:lnTo>
                <a:lnTo>
                  <a:pt x="56050" y="30420"/>
                </a:lnTo>
                <a:lnTo>
                  <a:pt x="56140" y="30420"/>
                </a:lnTo>
                <a:lnTo>
                  <a:pt x="56770" y="30310"/>
                </a:lnTo>
                <a:lnTo>
                  <a:pt x="56830" y="30320"/>
                </a:lnTo>
                <a:lnTo>
                  <a:pt x="56950" y="30370"/>
                </a:lnTo>
                <a:lnTo>
                  <a:pt x="57010" y="30370"/>
                </a:lnTo>
                <a:lnTo>
                  <a:pt x="57060" y="30350"/>
                </a:lnTo>
                <a:lnTo>
                  <a:pt x="57150" y="30170"/>
                </a:lnTo>
                <a:lnTo>
                  <a:pt x="57310" y="30000"/>
                </a:lnTo>
                <a:lnTo>
                  <a:pt x="57420" y="30090"/>
                </a:lnTo>
                <a:lnTo>
                  <a:pt x="57440" y="30210"/>
                </a:lnTo>
                <a:lnTo>
                  <a:pt x="57450" y="30290"/>
                </a:lnTo>
                <a:lnTo>
                  <a:pt x="57470" y="30390"/>
                </a:lnTo>
                <a:lnTo>
                  <a:pt x="57510" y="30420"/>
                </a:lnTo>
                <a:lnTo>
                  <a:pt x="57620" y="30390"/>
                </a:lnTo>
                <a:lnTo>
                  <a:pt x="57720" y="30400"/>
                </a:lnTo>
                <a:lnTo>
                  <a:pt x="57920" y="30510"/>
                </a:lnTo>
                <a:lnTo>
                  <a:pt x="58020" y="30600"/>
                </a:lnTo>
                <a:lnTo>
                  <a:pt x="58100" y="30680"/>
                </a:lnTo>
                <a:lnTo>
                  <a:pt x="58500" y="31220"/>
                </a:lnTo>
                <a:lnTo>
                  <a:pt x="58580" y="31340"/>
                </a:lnTo>
                <a:lnTo>
                  <a:pt x="58620" y="31430"/>
                </a:lnTo>
                <a:lnTo>
                  <a:pt x="58630" y="31490"/>
                </a:lnTo>
                <a:lnTo>
                  <a:pt x="58620" y="31560"/>
                </a:lnTo>
                <a:lnTo>
                  <a:pt x="58630" y="31610"/>
                </a:lnTo>
                <a:lnTo>
                  <a:pt x="58660" y="31750"/>
                </a:lnTo>
                <a:lnTo>
                  <a:pt x="58660" y="31810"/>
                </a:lnTo>
                <a:lnTo>
                  <a:pt x="58650" y="31860"/>
                </a:lnTo>
                <a:lnTo>
                  <a:pt x="58610" y="31920"/>
                </a:lnTo>
                <a:lnTo>
                  <a:pt x="58500" y="32020"/>
                </a:lnTo>
                <a:lnTo>
                  <a:pt x="58470" y="32080"/>
                </a:lnTo>
                <a:lnTo>
                  <a:pt x="58470" y="32140"/>
                </a:lnTo>
                <a:lnTo>
                  <a:pt x="58690" y="32250"/>
                </a:lnTo>
                <a:lnTo>
                  <a:pt x="58880" y="32420"/>
                </a:lnTo>
                <a:lnTo>
                  <a:pt x="58990" y="32490"/>
                </a:lnTo>
                <a:lnTo>
                  <a:pt x="59070" y="32500"/>
                </a:lnTo>
                <a:lnTo>
                  <a:pt x="59180" y="32470"/>
                </a:lnTo>
                <a:lnTo>
                  <a:pt x="59210" y="32430"/>
                </a:lnTo>
                <a:lnTo>
                  <a:pt x="59220" y="32380"/>
                </a:lnTo>
                <a:lnTo>
                  <a:pt x="59250" y="32330"/>
                </a:lnTo>
                <a:lnTo>
                  <a:pt x="59310" y="32320"/>
                </a:lnTo>
                <a:lnTo>
                  <a:pt x="59400" y="32360"/>
                </a:lnTo>
                <a:lnTo>
                  <a:pt x="59450" y="32420"/>
                </a:lnTo>
                <a:lnTo>
                  <a:pt x="59470" y="32490"/>
                </a:lnTo>
                <a:lnTo>
                  <a:pt x="59490" y="32560"/>
                </a:lnTo>
                <a:lnTo>
                  <a:pt x="59520" y="32630"/>
                </a:lnTo>
                <a:lnTo>
                  <a:pt x="59610" y="32710"/>
                </a:lnTo>
                <a:lnTo>
                  <a:pt x="59710" y="32850"/>
                </a:lnTo>
                <a:lnTo>
                  <a:pt x="60150" y="33620"/>
                </a:lnTo>
                <a:lnTo>
                  <a:pt x="60180" y="33680"/>
                </a:lnTo>
                <a:lnTo>
                  <a:pt x="60180" y="33730"/>
                </a:lnTo>
                <a:lnTo>
                  <a:pt x="60140" y="33760"/>
                </a:lnTo>
                <a:lnTo>
                  <a:pt x="60040" y="33780"/>
                </a:lnTo>
                <a:lnTo>
                  <a:pt x="60010" y="33810"/>
                </a:lnTo>
                <a:lnTo>
                  <a:pt x="60000" y="33830"/>
                </a:lnTo>
                <a:lnTo>
                  <a:pt x="60010" y="33880"/>
                </a:lnTo>
                <a:lnTo>
                  <a:pt x="60060" y="33910"/>
                </a:lnTo>
                <a:lnTo>
                  <a:pt x="60180" y="33980"/>
                </a:lnTo>
                <a:lnTo>
                  <a:pt x="60240" y="33980"/>
                </a:lnTo>
                <a:lnTo>
                  <a:pt x="60360" y="33940"/>
                </a:lnTo>
                <a:lnTo>
                  <a:pt x="60430" y="33950"/>
                </a:lnTo>
                <a:lnTo>
                  <a:pt x="60460" y="33990"/>
                </a:lnTo>
                <a:lnTo>
                  <a:pt x="60470" y="34040"/>
                </a:lnTo>
                <a:lnTo>
                  <a:pt x="60460" y="34230"/>
                </a:lnTo>
                <a:lnTo>
                  <a:pt x="60460" y="34300"/>
                </a:lnTo>
                <a:lnTo>
                  <a:pt x="60490" y="34380"/>
                </a:lnTo>
                <a:lnTo>
                  <a:pt x="60540" y="34430"/>
                </a:lnTo>
                <a:lnTo>
                  <a:pt x="60590" y="34460"/>
                </a:lnTo>
                <a:lnTo>
                  <a:pt x="60760" y="34480"/>
                </a:lnTo>
                <a:lnTo>
                  <a:pt x="61000" y="34450"/>
                </a:lnTo>
                <a:lnTo>
                  <a:pt x="61040" y="34460"/>
                </a:lnTo>
                <a:lnTo>
                  <a:pt x="61080" y="34470"/>
                </a:lnTo>
                <a:lnTo>
                  <a:pt x="61180" y="34520"/>
                </a:lnTo>
                <a:lnTo>
                  <a:pt x="61230" y="34540"/>
                </a:lnTo>
                <a:lnTo>
                  <a:pt x="61290" y="34530"/>
                </a:lnTo>
                <a:lnTo>
                  <a:pt x="61340" y="34500"/>
                </a:lnTo>
                <a:lnTo>
                  <a:pt x="61420" y="34410"/>
                </a:lnTo>
                <a:lnTo>
                  <a:pt x="61470" y="34390"/>
                </a:lnTo>
                <a:lnTo>
                  <a:pt x="61530" y="34400"/>
                </a:lnTo>
                <a:lnTo>
                  <a:pt x="61650" y="34440"/>
                </a:lnTo>
                <a:lnTo>
                  <a:pt x="61780" y="34450"/>
                </a:lnTo>
                <a:lnTo>
                  <a:pt x="61840" y="34440"/>
                </a:lnTo>
                <a:lnTo>
                  <a:pt x="61900" y="34420"/>
                </a:lnTo>
                <a:lnTo>
                  <a:pt x="61930" y="34380"/>
                </a:lnTo>
                <a:lnTo>
                  <a:pt x="61960" y="34320"/>
                </a:lnTo>
                <a:lnTo>
                  <a:pt x="62000" y="34280"/>
                </a:lnTo>
                <a:lnTo>
                  <a:pt x="62060" y="34240"/>
                </a:lnTo>
                <a:lnTo>
                  <a:pt x="62140" y="34250"/>
                </a:lnTo>
                <a:lnTo>
                  <a:pt x="62200" y="34300"/>
                </a:lnTo>
                <a:lnTo>
                  <a:pt x="62260" y="34360"/>
                </a:lnTo>
                <a:lnTo>
                  <a:pt x="62310" y="34380"/>
                </a:lnTo>
                <a:lnTo>
                  <a:pt x="62350" y="34360"/>
                </a:lnTo>
                <a:lnTo>
                  <a:pt x="62360" y="34310"/>
                </a:lnTo>
                <a:lnTo>
                  <a:pt x="62360" y="34250"/>
                </a:lnTo>
                <a:lnTo>
                  <a:pt x="62360" y="34190"/>
                </a:lnTo>
                <a:lnTo>
                  <a:pt x="62360" y="34140"/>
                </a:lnTo>
                <a:lnTo>
                  <a:pt x="62370" y="34090"/>
                </a:lnTo>
                <a:lnTo>
                  <a:pt x="62400" y="34070"/>
                </a:lnTo>
                <a:lnTo>
                  <a:pt x="62440" y="34110"/>
                </a:lnTo>
                <a:lnTo>
                  <a:pt x="62530" y="34280"/>
                </a:lnTo>
                <a:lnTo>
                  <a:pt x="62640" y="34420"/>
                </a:lnTo>
                <a:lnTo>
                  <a:pt x="62710" y="34490"/>
                </a:lnTo>
                <a:lnTo>
                  <a:pt x="62770" y="34520"/>
                </a:lnTo>
                <a:lnTo>
                  <a:pt x="62840" y="34520"/>
                </a:lnTo>
                <a:lnTo>
                  <a:pt x="63070" y="34320"/>
                </a:lnTo>
                <a:lnTo>
                  <a:pt x="64410" y="34140"/>
                </a:lnTo>
                <a:lnTo>
                  <a:pt x="64480" y="34100"/>
                </a:lnTo>
                <a:lnTo>
                  <a:pt x="64520" y="34060"/>
                </a:lnTo>
                <a:lnTo>
                  <a:pt x="64510" y="34000"/>
                </a:lnTo>
                <a:lnTo>
                  <a:pt x="64510" y="33920"/>
                </a:lnTo>
                <a:lnTo>
                  <a:pt x="64540" y="33840"/>
                </a:lnTo>
                <a:lnTo>
                  <a:pt x="64660" y="33720"/>
                </a:lnTo>
                <a:lnTo>
                  <a:pt x="64750" y="33680"/>
                </a:lnTo>
                <a:lnTo>
                  <a:pt x="64830" y="33680"/>
                </a:lnTo>
                <a:lnTo>
                  <a:pt x="65030" y="33740"/>
                </a:lnTo>
                <a:lnTo>
                  <a:pt x="65130" y="33740"/>
                </a:lnTo>
                <a:lnTo>
                  <a:pt x="65200" y="33720"/>
                </a:lnTo>
                <a:lnTo>
                  <a:pt x="65380" y="33620"/>
                </a:lnTo>
                <a:lnTo>
                  <a:pt x="65580" y="33770"/>
                </a:lnTo>
                <a:lnTo>
                  <a:pt x="65960" y="33850"/>
                </a:lnTo>
                <a:lnTo>
                  <a:pt x="66030" y="33900"/>
                </a:lnTo>
                <a:lnTo>
                  <a:pt x="66050" y="33960"/>
                </a:lnTo>
                <a:lnTo>
                  <a:pt x="65990" y="34060"/>
                </a:lnTo>
                <a:lnTo>
                  <a:pt x="66010" y="34130"/>
                </a:lnTo>
                <a:lnTo>
                  <a:pt x="66080" y="34170"/>
                </a:lnTo>
                <a:lnTo>
                  <a:pt x="66300" y="34250"/>
                </a:lnTo>
                <a:lnTo>
                  <a:pt x="66350" y="34300"/>
                </a:lnTo>
                <a:lnTo>
                  <a:pt x="66380" y="34340"/>
                </a:lnTo>
                <a:lnTo>
                  <a:pt x="66380" y="34380"/>
                </a:lnTo>
                <a:lnTo>
                  <a:pt x="66360" y="34420"/>
                </a:lnTo>
                <a:lnTo>
                  <a:pt x="66300" y="34530"/>
                </a:lnTo>
                <a:lnTo>
                  <a:pt x="66280" y="34590"/>
                </a:lnTo>
                <a:lnTo>
                  <a:pt x="66270" y="34660"/>
                </a:lnTo>
                <a:lnTo>
                  <a:pt x="66310" y="34740"/>
                </a:lnTo>
                <a:lnTo>
                  <a:pt x="66350" y="34780"/>
                </a:lnTo>
                <a:lnTo>
                  <a:pt x="66400" y="34780"/>
                </a:lnTo>
                <a:lnTo>
                  <a:pt x="66440" y="34750"/>
                </a:lnTo>
                <a:lnTo>
                  <a:pt x="66490" y="34660"/>
                </a:lnTo>
                <a:lnTo>
                  <a:pt x="66520" y="34630"/>
                </a:lnTo>
                <a:lnTo>
                  <a:pt x="66590" y="34640"/>
                </a:lnTo>
                <a:lnTo>
                  <a:pt x="66910" y="35050"/>
                </a:lnTo>
                <a:lnTo>
                  <a:pt x="67040" y="35280"/>
                </a:lnTo>
                <a:lnTo>
                  <a:pt x="67160" y="35540"/>
                </a:lnTo>
                <a:lnTo>
                  <a:pt x="67180" y="35600"/>
                </a:lnTo>
                <a:lnTo>
                  <a:pt x="67180" y="35660"/>
                </a:lnTo>
                <a:lnTo>
                  <a:pt x="67160" y="35710"/>
                </a:lnTo>
                <a:lnTo>
                  <a:pt x="67110" y="35750"/>
                </a:lnTo>
                <a:lnTo>
                  <a:pt x="67050" y="35760"/>
                </a:lnTo>
                <a:lnTo>
                  <a:pt x="66930" y="35770"/>
                </a:lnTo>
                <a:lnTo>
                  <a:pt x="66870" y="35790"/>
                </a:lnTo>
                <a:lnTo>
                  <a:pt x="66830" y="35830"/>
                </a:lnTo>
                <a:lnTo>
                  <a:pt x="66820" y="35910"/>
                </a:lnTo>
                <a:lnTo>
                  <a:pt x="66850" y="35980"/>
                </a:lnTo>
                <a:lnTo>
                  <a:pt x="66910" y="36050"/>
                </a:lnTo>
                <a:lnTo>
                  <a:pt x="66960" y="36120"/>
                </a:lnTo>
                <a:lnTo>
                  <a:pt x="66960" y="36130"/>
                </a:lnTo>
                <a:lnTo>
                  <a:pt x="66960" y="36180"/>
                </a:lnTo>
                <a:lnTo>
                  <a:pt x="67000" y="36450"/>
                </a:lnTo>
                <a:lnTo>
                  <a:pt x="67020" y="36530"/>
                </a:lnTo>
                <a:lnTo>
                  <a:pt x="67070" y="36650"/>
                </a:lnTo>
                <a:lnTo>
                  <a:pt x="67130" y="36700"/>
                </a:lnTo>
                <a:lnTo>
                  <a:pt x="67190" y="36710"/>
                </a:lnTo>
                <a:lnTo>
                  <a:pt x="67240" y="36690"/>
                </a:lnTo>
                <a:lnTo>
                  <a:pt x="67270" y="36670"/>
                </a:lnTo>
                <a:lnTo>
                  <a:pt x="67340" y="36570"/>
                </a:lnTo>
                <a:lnTo>
                  <a:pt x="67380" y="36540"/>
                </a:lnTo>
                <a:lnTo>
                  <a:pt x="67450" y="36550"/>
                </a:lnTo>
                <a:lnTo>
                  <a:pt x="67510" y="36630"/>
                </a:lnTo>
                <a:lnTo>
                  <a:pt x="67610" y="36800"/>
                </a:lnTo>
                <a:lnTo>
                  <a:pt x="67670" y="36890"/>
                </a:lnTo>
                <a:lnTo>
                  <a:pt x="67740" y="36950"/>
                </a:lnTo>
                <a:lnTo>
                  <a:pt x="67860" y="37030"/>
                </a:lnTo>
                <a:lnTo>
                  <a:pt x="67920" y="37060"/>
                </a:lnTo>
                <a:lnTo>
                  <a:pt x="67980" y="37070"/>
                </a:lnTo>
                <a:lnTo>
                  <a:pt x="68040" y="37060"/>
                </a:lnTo>
                <a:lnTo>
                  <a:pt x="68100" y="37040"/>
                </a:lnTo>
                <a:lnTo>
                  <a:pt x="68140" y="37000"/>
                </a:lnTo>
                <a:lnTo>
                  <a:pt x="68180" y="36950"/>
                </a:lnTo>
                <a:lnTo>
                  <a:pt x="68200" y="36900"/>
                </a:lnTo>
                <a:lnTo>
                  <a:pt x="68240" y="36850"/>
                </a:lnTo>
                <a:lnTo>
                  <a:pt x="68280" y="36810"/>
                </a:lnTo>
                <a:lnTo>
                  <a:pt x="68350" y="36800"/>
                </a:lnTo>
                <a:lnTo>
                  <a:pt x="68400" y="36840"/>
                </a:lnTo>
                <a:lnTo>
                  <a:pt x="68420" y="36890"/>
                </a:lnTo>
                <a:lnTo>
                  <a:pt x="68420" y="36950"/>
                </a:lnTo>
                <a:lnTo>
                  <a:pt x="68440" y="37010"/>
                </a:lnTo>
                <a:lnTo>
                  <a:pt x="68500" y="37080"/>
                </a:lnTo>
                <a:lnTo>
                  <a:pt x="68610" y="37180"/>
                </a:lnTo>
                <a:lnTo>
                  <a:pt x="68770" y="37270"/>
                </a:lnTo>
                <a:lnTo>
                  <a:pt x="68840" y="37300"/>
                </a:lnTo>
                <a:lnTo>
                  <a:pt x="68870" y="37330"/>
                </a:lnTo>
                <a:lnTo>
                  <a:pt x="68890" y="37370"/>
                </a:lnTo>
                <a:lnTo>
                  <a:pt x="68910" y="37500"/>
                </a:lnTo>
                <a:lnTo>
                  <a:pt x="68950" y="37590"/>
                </a:lnTo>
                <a:lnTo>
                  <a:pt x="69000" y="37610"/>
                </a:lnTo>
                <a:lnTo>
                  <a:pt x="69060" y="37600"/>
                </a:lnTo>
                <a:lnTo>
                  <a:pt x="69240" y="37460"/>
                </a:lnTo>
                <a:lnTo>
                  <a:pt x="69290" y="37430"/>
                </a:lnTo>
                <a:lnTo>
                  <a:pt x="69340" y="37440"/>
                </a:lnTo>
                <a:lnTo>
                  <a:pt x="69380" y="37480"/>
                </a:lnTo>
                <a:lnTo>
                  <a:pt x="69410" y="37550"/>
                </a:lnTo>
                <a:lnTo>
                  <a:pt x="69460" y="37560"/>
                </a:lnTo>
                <a:lnTo>
                  <a:pt x="69500" y="37530"/>
                </a:lnTo>
                <a:lnTo>
                  <a:pt x="69540" y="37500"/>
                </a:lnTo>
                <a:lnTo>
                  <a:pt x="69560" y="37430"/>
                </a:lnTo>
                <a:lnTo>
                  <a:pt x="69760" y="36970"/>
                </a:lnTo>
                <a:lnTo>
                  <a:pt x="69800" y="36900"/>
                </a:lnTo>
                <a:lnTo>
                  <a:pt x="69850" y="36850"/>
                </a:lnTo>
                <a:lnTo>
                  <a:pt x="69920" y="36820"/>
                </a:lnTo>
                <a:lnTo>
                  <a:pt x="69990" y="36820"/>
                </a:lnTo>
                <a:lnTo>
                  <a:pt x="70130" y="36790"/>
                </a:lnTo>
                <a:lnTo>
                  <a:pt x="70230" y="36750"/>
                </a:lnTo>
                <a:lnTo>
                  <a:pt x="70340" y="36750"/>
                </a:lnTo>
                <a:lnTo>
                  <a:pt x="70680" y="36950"/>
                </a:lnTo>
                <a:lnTo>
                  <a:pt x="70740" y="36980"/>
                </a:lnTo>
                <a:lnTo>
                  <a:pt x="70810" y="36980"/>
                </a:lnTo>
                <a:lnTo>
                  <a:pt x="70870" y="36970"/>
                </a:lnTo>
                <a:lnTo>
                  <a:pt x="71470" y="36760"/>
                </a:lnTo>
                <a:lnTo>
                  <a:pt x="71530" y="36720"/>
                </a:lnTo>
                <a:lnTo>
                  <a:pt x="71580" y="36650"/>
                </a:lnTo>
                <a:lnTo>
                  <a:pt x="71600" y="36540"/>
                </a:lnTo>
                <a:lnTo>
                  <a:pt x="71590" y="36450"/>
                </a:lnTo>
                <a:lnTo>
                  <a:pt x="71580" y="36370"/>
                </a:lnTo>
                <a:lnTo>
                  <a:pt x="71580" y="36280"/>
                </a:lnTo>
                <a:lnTo>
                  <a:pt x="71600" y="36170"/>
                </a:lnTo>
                <a:lnTo>
                  <a:pt x="71630" y="36000"/>
                </a:lnTo>
                <a:lnTo>
                  <a:pt x="71630" y="35890"/>
                </a:lnTo>
                <a:lnTo>
                  <a:pt x="71570" y="35740"/>
                </a:lnTo>
                <a:lnTo>
                  <a:pt x="71600" y="35660"/>
                </a:lnTo>
                <a:lnTo>
                  <a:pt x="71670" y="35550"/>
                </a:lnTo>
                <a:lnTo>
                  <a:pt x="72320" y="35080"/>
                </a:lnTo>
                <a:lnTo>
                  <a:pt x="72400" y="35010"/>
                </a:lnTo>
                <a:lnTo>
                  <a:pt x="72520" y="34800"/>
                </a:lnTo>
                <a:lnTo>
                  <a:pt x="72570" y="34730"/>
                </a:lnTo>
                <a:lnTo>
                  <a:pt x="72640" y="34700"/>
                </a:lnTo>
                <a:lnTo>
                  <a:pt x="72710" y="34680"/>
                </a:lnTo>
                <a:lnTo>
                  <a:pt x="72760" y="34660"/>
                </a:lnTo>
                <a:lnTo>
                  <a:pt x="72790" y="34610"/>
                </a:lnTo>
                <a:lnTo>
                  <a:pt x="72800" y="34570"/>
                </a:lnTo>
                <a:lnTo>
                  <a:pt x="72760" y="34440"/>
                </a:lnTo>
                <a:lnTo>
                  <a:pt x="72880" y="34400"/>
                </a:lnTo>
                <a:lnTo>
                  <a:pt x="72950" y="34340"/>
                </a:lnTo>
                <a:lnTo>
                  <a:pt x="72970" y="34300"/>
                </a:lnTo>
                <a:lnTo>
                  <a:pt x="73080" y="34080"/>
                </a:lnTo>
                <a:lnTo>
                  <a:pt x="73110" y="34040"/>
                </a:lnTo>
                <a:lnTo>
                  <a:pt x="73150" y="34010"/>
                </a:lnTo>
                <a:lnTo>
                  <a:pt x="73190" y="34010"/>
                </a:lnTo>
                <a:lnTo>
                  <a:pt x="73220" y="34050"/>
                </a:lnTo>
                <a:lnTo>
                  <a:pt x="73230" y="34100"/>
                </a:lnTo>
                <a:lnTo>
                  <a:pt x="73230" y="34160"/>
                </a:lnTo>
                <a:lnTo>
                  <a:pt x="73210" y="34280"/>
                </a:lnTo>
                <a:lnTo>
                  <a:pt x="73220" y="34330"/>
                </a:lnTo>
                <a:lnTo>
                  <a:pt x="73250" y="34370"/>
                </a:lnTo>
                <a:lnTo>
                  <a:pt x="73320" y="34340"/>
                </a:lnTo>
                <a:lnTo>
                  <a:pt x="73370" y="34300"/>
                </a:lnTo>
                <a:lnTo>
                  <a:pt x="73440" y="34220"/>
                </a:lnTo>
                <a:lnTo>
                  <a:pt x="73590" y="34120"/>
                </a:lnTo>
                <a:lnTo>
                  <a:pt x="73640" y="34070"/>
                </a:lnTo>
                <a:lnTo>
                  <a:pt x="73760" y="33900"/>
                </a:lnTo>
                <a:lnTo>
                  <a:pt x="73820" y="33820"/>
                </a:lnTo>
                <a:lnTo>
                  <a:pt x="73870" y="33780"/>
                </a:lnTo>
                <a:lnTo>
                  <a:pt x="73940" y="33750"/>
                </a:lnTo>
                <a:lnTo>
                  <a:pt x="74040" y="33740"/>
                </a:lnTo>
                <a:lnTo>
                  <a:pt x="74340" y="33800"/>
                </a:lnTo>
                <a:lnTo>
                  <a:pt x="74460" y="33890"/>
                </a:lnTo>
                <a:lnTo>
                  <a:pt x="74520" y="33960"/>
                </a:lnTo>
                <a:lnTo>
                  <a:pt x="74560" y="34030"/>
                </a:lnTo>
                <a:lnTo>
                  <a:pt x="74570" y="34090"/>
                </a:lnTo>
                <a:lnTo>
                  <a:pt x="74560" y="34210"/>
                </a:lnTo>
                <a:lnTo>
                  <a:pt x="74580" y="34260"/>
                </a:lnTo>
                <a:lnTo>
                  <a:pt x="74640" y="34300"/>
                </a:lnTo>
                <a:lnTo>
                  <a:pt x="74750" y="34330"/>
                </a:lnTo>
                <a:lnTo>
                  <a:pt x="74840" y="34400"/>
                </a:lnTo>
                <a:lnTo>
                  <a:pt x="74940" y="34450"/>
                </a:lnTo>
                <a:lnTo>
                  <a:pt x="75090" y="34450"/>
                </a:lnTo>
                <a:lnTo>
                  <a:pt x="75180" y="34420"/>
                </a:lnTo>
                <a:lnTo>
                  <a:pt x="75240" y="34380"/>
                </a:lnTo>
                <a:lnTo>
                  <a:pt x="75310" y="34320"/>
                </a:lnTo>
                <a:lnTo>
                  <a:pt x="75420" y="34280"/>
                </a:lnTo>
                <a:lnTo>
                  <a:pt x="75740" y="34250"/>
                </a:lnTo>
                <a:lnTo>
                  <a:pt x="75980" y="34350"/>
                </a:lnTo>
                <a:lnTo>
                  <a:pt x="76520" y="34700"/>
                </a:lnTo>
                <a:lnTo>
                  <a:pt x="76560" y="34720"/>
                </a:lnTo>
                <a:lnTo>
                  <a:pt x="76640" y="34740"/>
                </a:lnTo>
                <a:lnTo>
                  <a:pt x="76760" y="34740"/>
                </a:lnTo>
                <a:lnTo>
                  <a:pt x="76850" y="34730"/>
                </a:lnTo>
                <a:lnTo>
                  <a:pt x="76930" y="34710"/>
                </a:lnTo>
                <a:lnTo>
                  <a:pt x="77000" y="34670"/>
                </a:lnTo>
                <a:lnTo>
                  <a:pt x="77050" y="34620"/>
                </a:lnTo>
                <a:lnTo>
                  <a:pt x="77090" y="34560"/>
                </a:lnTo>
                <a:lnTo>
                  <a:pt x="77150" y="34450"/>
                </a:lnTo>
                <a:lnTo>
                  <a:pt x="77180" y="34400"/>
                </a:lnTo>
                <a:lnTo>
                  <a:pt x="77230" y="34360"/>
                </a:lnTo>
                <a:lnTo>
                  <a:pt x="77290" y="34370"/>
                </a:lnTo>
                <a:lnTo>
                  <a:pt x="77370" y="34420"/>
                </a:lnTo>
                <a:lnTo>
                  <a:pt x="77490" y="34550"/>
                </a:lnTo>
                <a:lnTo>
                  <a:pt x="77610" y="34720"/>
                </a:lnTo>
                <a:lnTo>
                  <a:pt x="77670" y="34780"/>
                </a:lnTo>
                <a:lnTo>
                  <a:pt x="77740" y="34840"/>
                </a:lnTo>
                <a:lnTo>
                  <a:pt x="77930" y="34910"/>
                </a:lnTo>
                <a:lnTo>
                  <a:pt x="78010" y="34960"/>
                </a:lnTo>
                <a:lnTo>
                  <a:pt x="78140" y="35090"/>
                </a:lnTo>
                <a:lnTo>
                  <a:pt x="78600" y="35440"/>
                </a:lnTo>
                <a:lnTo>
                  <a:pt x="78640" y="35470"/>
                </a:lnTo>
                <a:lnTo>
                  <a:pt x="78810" y="35490"/>
                </a:lnTo>
                <a:lnTo>
                  <a:pt x="78810" y="35640"/>
                </a:lnTo>
                <a:lnTo>
                  <a:pt x="78850" y="35690"/>
                </a:lnTo>
                <a:lnTo>
                  <a:pt x="78890" y="35750"/>
                </a:lnTo>
                <a:lnTo>
                  <a:pt x="79760" y="36260"/>
                </a:lnTo>
                <a:lnTo>
                  <a:pt x="79860" y="36360"/>
                </a:lnTo>
                <a:lnTo>
                  <a:pt x="79930" y="36440"/>
                </a:lnTo>
                <a:lnTo>
                  <a:pt x="79960" y="36560"/>
                </a:lnTo>
                <a:lnTo>
                  <a:pt x="79980" y="36770"/>
                </a:lnTo>
                <a:lnTo>
                  <a:pt x="79980" y="36830"/>
                </a:lnTo>
                <a:lnTo>
                  <a:pt x="79980" y="36890"/>
                </a:lnTo>
                <a:lnTo>
                  <a:pt x="79960" y="36950"/>
                </a:lnTo>
                <a:lnTo>
                  <a:pt x="79950" y="37020"/>
                </a:lnTo>
                <a:lnTo>
                  <a:pt x="79920" y="37080"/>
                </a:lnTo>
                <a:lnTo>
                  <a:pt x="79890" y="37140"/>
                </a:lnTo>
                <a:lnTo>
                  <a:pt x="79780" y="37290"/>
                </a:lnTo>
                <a:lnTo>
                  <a:pt x="79760" y="37330"/>
                </a:lnTo>
                <a:lnTo>
                  <a:pt x="79760" y="37380"/>
                </a:lnTo>
                <a:lnTo>
                  <a:pt x="79760" y="37450"/>
                </a:lnTo>
                <a:lnTo>
                  <a:pt x="79800" y="37510"/>
                </a:lnTo>
                <a:lnTo>
                  <a:pt x="79850" y="37540"/>
                </a:lnTo>
                <a:lnTo>
                  <a:pt x="79910" y="37540"/>
                </a:lnTo>
                <a:lnTo>
                  <a:pt x="79970" y="37540"/>
                </a:lnTo>
                <a:lnTo>
                  <a:pt x="80030" y="37550"/>
                </a:lnTo>
                <a:lnTo>
                  <a:pt x="80110" y="37590"/>
                </a:lnTo>
                <a:lnTo>
                  <a:pt x="80450" y="37970"/>
                </a:lnTo>
                <a:lnTo>
                  <a:pt x="80500" y="38050"/>
                </a:lnTo>
                <a:lnTo>
                  <a:pt x="80540" y="38130"/>
                </a:lnTo>
                <a:lnTo>
                  <a:pt x="80550" y="38190"/>
                </a:lnTo>
                <a:lnTo>
                  <a:pt x="80550" y="38250"/>
                </a:lnTo>
                <a:lnTo>
                  <a:pt x="80550" y="38300"/>
                </a:lnTo>
                <a:lnTo>
                  <a:pt x="80550" y="38350"/>
                </a:lnTo>
                <a:lnTo>
                  <a:pt x="80520" y="38430"/>
                </a:lnTo>
                <a:lnTo>
                  <a:pt x="80500" y="3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