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Auvergne Rhône Alpes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Auvergne Rhône Alpes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77320" y="59710"/>
                </a:moveTo>
                <a:lnTo>
                  <a:pt x="77130" y="59740"/>
                </a:lnTo>
                <a:lnTo>
                  <a:pt x="76900" y="59880"/>
                </a:lnTo>
                <a:lnTo>
                  <a:pt x="76830" y="59890"/>
                </a:lnTo>
                <a:lnTo>
                  <a:pt x="76650" y="59890"/>
                </a:lnTo>
                <a:lnTo>
                  <a:pt x="76590" y="59910"/>
                </a:lnTo>
                <a:lnTo>
                  <a:pt x="76560" y="59960"/>
                </a:lnTo>
                <a:lnTo>
                  <a:pt x="76550" y="60020"/>
                </a:lnTo>
                <a:lnTo>
                  <a:pt x="76530" y="60090"/>
                </a:lnTo>
                <a:lnTo>
                  <a:pt x="76500" y="60180"/>
                </a:lnTo>
                <a:lnTo>
                  <a:pt x="76400" y="60290"/>
                </a:lnTo>
                <a:lnTo>
                  <a:pt x="76340" y="60320"/>
                </a:lnTo>
                <a:lnTo>
                  <a:pt x="76270" y="60330"/>
                </a:lnTo>
                <a:lnTo>
                  <a:pt x="75870" y="60180"/>
                </a:lnTo>
                <a:lnTo>
                  <a:pt x="75820" y="60130"/>
                </a:lnTo>
                <a:lnTo>
                  <a:pt x="75800" y="60080"/>
                </a:lnTo>
                <a:lnTo>
                  <a:pt x="75770" y="59960"/>
                </a:lnTo>
                <a:lnTo>
                  <a:pt x="75720" y="59900"/>
                </a:lnTo>
                <a:lnTo>
                  <a:pt x="75640" y="59850"/>
                </a:lnTo>
                <a:lnTo>
                  <a:pt x="75480" y="59820"/>
                </a:lnTo>
                <a:lnTo>
                  <a:pt x="75340" y="59820"/>
                </a:lnTo>
                <a:lnTo>
                  <a:pt x="75240" y="59810"/>
                </a:lnTo>
                <a:lnTo>
                  <a:pt x="75180" y="59790"/>
                </a:lnTo>
                <a:lnTo>
                  <a:pt x="75080" y="59700"/>
                </a:lnTo>
                <a:lnTo>
                  <a:pt x="74930" y="59870"/>
                </a:lnTo>
                <a:lnTo>
                  <a:pt x="74910" y="59920"/>
                </a:lnTo>
                <a:lnTo>
                  <a:pt x="74880" y="60040"/>
                </a:lnTo>
                <a:lnTo>
                  <a:pt x="74870" y="60190"/>
                </a:lnTo>
                <a:lnTo>
                  <a:pt x="74810" y="60500"/>
                </a:lnTo>
                <a:lnTo>
                  <a:pt x="74810" y="60650"/>
                </a:lnTo>
                <a:lnTo>
                  <a:pt x="74830" y="60740"/>
                </a:lnTo>
                <a:lnTo>
                  <a:pt x="74890" y="60770"/>
                </a:lnTo>
                <a:lnTo>
                  <a:pt x="74950" y="60780"/>
                </a:lnTo>
                <a:lnTo>
                  <a:pt x="75030" y="60790"/>
                </a:lnTo>
                <a:lnTo>
                  <a:pt x="75320" y="60730"/>
                </a:lnTo>
                <a:lnTo>
                  <a:pt x="75380" y="60750"/>
                </a:lnTo>
                <a:lnTo>
                  <a:pt x="75440" y="60800"/>
                </a:lnTo>
                <a:lnTo>
                  <a:pt x="75470" y="60860"/>
                </a:lnTo>
                <a:lnTo>
                  <a:pt x="75480" y="60940"/>
                </a:lnTo>
                <a:lnTo>
                  <a:pt x="75480" y="61130"/>
                </a:lnTo>
                <a:lnTo>
                  <a:pt x="75500" y="61200"/>
                </a:lnTo>
                <a:lnTo>
                  <a:pt x="75550" y="61270"/>
                </a:lnTo>
                <a:lnTo>
                  <a:pt x="75610" y="61330"/>
                </a:lnTo>
                <a:lnTo>
                  <a:pt x="75680" y="61430"/>
                </a:lnTo>
                <a:lnTo>
                  <a:pt x="75700" y="61500"/>
                </a:lnTo>
                <a:lnTo>
                  <a:pt x="75720" y="61570"/>
                </a:lnTo>
                <a:lnTo>
                  <a:pt x="75700" y="61820"/>
                </a:lnTo>
                <a:lnTo>
                  <a:pt x="75690" y="61950"/>
                </a:lnTo>
                <a:lnTo>
                  <a:pt x="75670" y="62000"/>
                </a:lnTo>
                <a:lnTo>
                  <a:pt x="75640" y="62040"/>
                </a:lnTo>
                <a:lnTo>
                  <a:pt x="75590" y="62050"/>
                </a:lnTo>
                <a:lnTo>
                  <a:pt x="75540" y="62040"/>
                </a:lnTo>
                <a:lnTo>
                  <a:pt x="75320" y="61960"/>
                </a:lnTo>
                <a:lnTo>
                  <a:pt x="75260" y="61950"/>
                </a:lnTo>
                <a:lnTo>
                  <a:pt x="75200" y="61950"/>
                </a:lnTo>
                <a:lnTo>
                  <a:pt x="75140" y="61970"/>
                </a:lnTo>
                <a:lnTo>
                  <a:pt x="74940" y="62060"/>
                </a:lnTo>
                <a:lnTo>
                  <a:pt x="74880" y="62060"/>
                </a:lnTo>
                <a:lnTo>
                  <a:pt x="74760" y="62050"/>
                </a:lnTo>
                <a:lnTo>
                  <a:pt x="74710" y="62050"/>
                </a:lnTo>
                <a:lnTo>
                  <a:pt x="74520" y="62090"/>
                </a:lnTo>
                <a:lnTo>
                  <a:pt x="74460" y="62080"/>
                </a:lnTo>
                <a:lnTo>
                  <a:pt x="74350" y="62040"/>
                </a:lnTo>
                <a:lnTo>
                  <a:pt x="74290" y="62040"/>
                </a:lnTo>
                <a:lnTo>
                  <a:pt x="74230" y="62060"/>
                </a:lnTo>
                <a:lnTo>
                  <a:pt x="73910" y="62280"/>
                </a:lnTo>
                <a:lnTo>
                  <a:pt x="73840" y="62300"/>
                </a:lnTo>
                <a:lnTo>
                  <a:pt x="73790" y="62300"/>
                </a:lnTo>
                <a:lnTo>
                  <a:pt x="73680" y="62260"/>
                </a:lnTo>
                <a:lnTo>
                  <a:pt x="73630" y="62250"/>
                </a:lnTo>
                <a:lnTo>
                  <a:pt x="73570" y="62260"/>
                </a:lnTo>
                <a:lnTo>
                  <a:pt x="73510" y="62290"/>
                </a:lnTo>
                <a:lnTo>
                  <a:pt x="73410" y="62350"/>
                </a:lnTo>
                <a:lnTo>
                  <a:pt x="73260" y="62470"/>
                </a:lnTo>
                <a:lnTo>
                  <a:pt x="73230" y="62530"/>
                </a:lnTo>
                <a:lnTo>
                  <a:pt x="73240" y="62600"/>
                </a:lnTo>
                <a:lnTo>
                  <a:pt x="73270" y="62660"/>
                </a:lnTo>
                <a:lnTo>
                  <a:pt x="73260" y="62750"/>
                </a:lnTo>
                <a:lnTo>
                  <a:pt x="73220" y="62800"/>
                </a:lnTo>
                <a:lnTo>
                  <a:pt x="73170" y="62850"/>
                </a:lnTo>
                <a:lnTo>
                  <a:pt x="72930" y="62930"/>
                </a:lnTo>
                <a:lnTo>
                  <a:pt x="72800" y="62950"/>
                </a:lnTo>
                <a:lnTo>
                  <a:pt x="72610" y="62940"/>
                </a:lnTo>
                <a:lnTo>
                  <a:pt x="72550" y="62950"/>
                </a:lnTo>
                <a:lnTo>
                  <a:pt x="72470" y="62980"/>
                </a:lnTo>
                <a:lnTo>
                  <a:pt x="72420" y="63050"/>
                </a:lnTo>
                <a:lnTo>
                  <a:pt x="72270" y="63310"/>
                </a:lnTo>
                <a:lnTo>
                  <a:pt x="72300" y="63390"/>
                </a:lnTo>
                <a:lnTo>
                  <a:pt x="72370" y="63440"/>
                </a:lnTo>
                <a:lnTo>
                  <a:pt x="72380" y="63500"/>
                </a:lnTo>
                <a:lnTo>
                  <a:pt x="72370" y="63560"/>
                </a:lnTo>
                <a:lnTo>
                  <a:pt x="72340" y="63620"/>
                </a:lnTo>
                <a:lnTo>
                  <a:pt x="72290" y="63680"/>
                </a:lnTo>
                <a:lnTo>
                  <a:pt x="72200" y="63780"/>
                </a:lnTo>
                <a:lnTo>
                  <a:pt x="72150" y="63810"/>
                </a:lnTo>
                <a:lnTo>
                  <a:pt x="71970" y="63830"/>
                </a:lnTo>
                <a:lnTo>
                  <a:pt x="71860" y="63880"/>
                </a:lnTo>
                <a:lnTo>
                  <a:pt x="71790" y="63910"/>
                </a:lnTo>
                <a:lnTo>
                  <a:pt x="71720" y="63920"/>
                </a:lnTo>
                <a:lnTo>
                  <a:pt x="71600" y="63910"/>
                </a:lnTo>
                <a:lnTo>
                  <a:pt x="71530" y="63890"/>
                </a:lnTo>
                <a:lnTo>
                  <a:pt x="71470" y="63890"/>
                </a:lnTo>
                <a:lnTo>
                  <a:pt x="71400" y="63890"/>
                </a:lnTo>
                <a:lnTo>
                  <a:pt x="71310" y="63920"/>
                </a:lnTo>
                <a:lnTo>
                  <a:pt x="71290" y="63980"/>
                </a:lnTo>
                <a:lnTo>
                  <a:pt x="71290" y="64040"/>
                </a:lnTo>
                <a:lnTo>
                  <a:pt x="71270" y="64130"/>
                </a:lnTo>
                <a:lnTo>
                  <a:pt x="71230" y="64240"/>
                </a:lnTo>
                <a:lnTo>
                  <a:pt x="71050" y="64520"/>
                </a:lnTo>
                <a:lnTo>
                  <a:pt x="71010" y="64580"/>
                </a:lnTo>
                <a:lnTo>
                  <a:pt x="71010" y="64620"/>
                </a:lnTo>
                <a:lnTo>
                  <a:pt x="71000" y="64670"/>
                </a:lnTo>
                <a:lnTo>
                  <a:pt x="71020" y="64720"/>
                </a:lnTo>
                <a:lnTo>
                  <a:pt x="71040" y="64760"/>
                </a:lnTo>
                <a:lnTo>
                  <a:pt x="71080" y="64810"/>
                </a:lnTo>
                <a:lnTo>
                  <a:pt x="71240" y="64920"/>
                </a:lnTo>
                <a:lnTo>
                  <a:pt x="71280" y="64970"/>
                </a:lnTo>
                <a:lnTo>
                  <a:pt x="71310" y="65030"/>
                </a:lnTo>
                <a:lnTo>
                  <a:pt x="71320" y="65130"/>
                </a:lnTo>
                <a:lnTo>
                  <a:pt x="71270" y="65190"/>
                </a:lnTo>
                <a:lnTo>
                  <a:pt x="71000" y="65390"/>
                </a:lnTo>
                <a:lnTo>
                  <a:pt x="70930" y="65410"/>
                </a:lnTo>
                <a:lnTo>
                  <a:pt x="70870" y="65400"/>
                </a:lnTo>
                <a:lnTo>
                  <a:pt x="70490" y="65260"/>
                </a:lnTo>
                <a:lnTo>
                  <a:pt x="70300" y="65230"/>
                </a:lnTo>
                <a:lnTo>
                  <a:pt x="70240" y="65230"/>
                </a:lnTo>
                <a:lnTo>
                  <a:pt x="70160" y="65250"/>
                </a:lnTo>
                <a:lnTo>
                  <a:pt x="70130" y="65280"/>
                </a:lnTo>
                <a:lnTo>
                  <a:pt x="70120" y="65330"/>
                </a:lnTo>
                <a:lnTo>
                  <a:pt x="70130" y="65390"/>
                </a:lnTo>
                <a:lnTo>
                  <a:pt x="70140" y="65460"/>
                </a:lnTo>
                <a:lnTo>
                  <a:pt x="70160" y="65510"/>
                </a:lnTo>
                <a:lnTo>
                  <a:pt x="70200" y="65560"/>
                </a:lnTo>
                <a:lnTo>
                  <a:pt x="70240" y="65600"/>
                </a:lnTo>
                <a:lnTo>
                  <a:pt x="70290" y="65630"/>
                </a:lnTo>
                <a:lnTo>
                  <a:pt x="70320" y="65660"/>
                </a:lnTo>
                <a:lnTo>
                  <a:pt x="70340" y="65690"/>
                </a:lnTo>
                <a:lnTo>
                  <a:pt x="70340" y="65750"/>
                </a:lnTo>
                <a:lnTo>
                  <a:pt x="70320" y="65780"/>
                </a:lnTo>
                <a:lnTo>
                  <a:pt x="70290" y="65810"/>
                </a:lnTo>
                <a:lnTo>
                  <a:pt x="70240" y="65820"/>
                </a:lnTo>
                <a:lnTo>
                  <a:pt x="70190" y="65820"/>
                </a:lnTo>
                <a:lnTo>
                  <a:pt x="70020" y="65770"/>
                </a:lnTo>
                <a:lnTo>
                  <a:pt x="69960" y="65770"/>
                </a:lnTo>
                <a:lnTo>
                  <a:pt x="69890" y="65800"/>
                </a:lnTo>
                <a:lnTo>
                  <a:pt x="69880" y="65850"/>
                </a:lnTo>
                <a:lnTo>
                  <a:pt x="69900" y="65900"/>
                </a:lnTo>
                <a:lnTo>
                  <a:pt x="69990" y="66000"/>
                </a:lnTo>
                <a:lnTo>
                  <a:pt x="70030" y="66060"/>
                </a:lnTo>
                <a:lnTo>
                  <a:pt x="70040" y="66110"/>
                </a:lnTo>
                <a:lnTo>
                  <a:pt x="70050" y="66190"/>
                </a:lnTo>
                <a:lnTo>
                  <a:pt x="70060" y="66230"/>
                </a:lnTo>
                <a:lnTo>
                  <a:pt x="70080" y="66280"/>
                </a:lnTo>
                <a:lnTo>
                  <a:pt x="70320" y="66470"/>
                </a:lnTo>
                <a:lnTo>
                  <a:pt x="70350" y="66480"/>
                </a:lnTo>
                <a:lnTo>
                  <a:pt x="70390" y="66500"/>
                </a:lnTo>
                <a:lnTo>
                  <a:pt x="70510" y="66520"/>
                </a:lnTo>
                <a:lnTo>
                  <a:pt x="70570" y="66540"/>
                </a:lnTo>
                <a:lnTo>
                  <a:pt x="70680" y="66610"/>
                </a:lnTo>
                <a:lnTo>
                  <a:pt x="70730" y="66630"/>
                </a:lnTo>
                <a:lnTo>
                  <a:pt x="71020" y="66610"/>
                </a:lnTo>
                <a:lnTo>
                  <a:pt x="71070" y="66610"/>
                </a:lnTo>
                <a:lnTo>
                  <a:pt x="71120" y="66630"/>
                </a:lnTo>
                <a:lnTo>
                  <a:pt x="71150" y="66670"/>
                </a:lnTo>
                <a:lnTo>
                  <a:pt x="71130" y="66730"/>
                </a:lnTo>
                <a:lnTo>
                  <a:pt x="71090" y="66800"/>
                </a:lnTo>
                <a:lnTo>
                  <a:pt x="71100" y="66860"/>
                </a:lnTo>
                <a:lnTo>
                  <a:pt x="71130" y="66900"/>
                </a:lnTo>
                <a:lnTo>
                  <a:pt x="71170" y="66950"/>
                </a:lnTo>
                <a:lnTo>
                  <a:pt x="71250" y="67050"/>
                </a:lnTo>
                <a:lnTo>
                  <a:pt x="71290" y="67090"/>
                </a:lnTo>
                <a:lnTo>
                  <a:pt x="71390" y="67130"/>
                </a:lnTo>
                <a:lnTo>
                  <a:pt x="71440" y="67170"/>
                </a:lnTo>
                <a:lnTo>
                  <a:pt x="71470" y="67240"/>
                </a:lnTo>
                <a:lnTo>
                  <a:pt x="71480" y="67460"/>
                </a:lnTo>
                <a:lnTo>
                  <a:pt x="71460" y="67800"/>
                </a:lnTo>
                <a:lnTo>
                  <a:pt x="71440" y="67830"/>
                </a:lnTo>
                <a:lnTo>
                  <a:pt x="71390" y="67910"/>
                </a:lnTo>
                <a:lnTo>
                  <a:pt x="71420" y="68120"/>
                </a:lnTo>
                <a:lnTo>
                  <a:pt x="71390" y="68170"/>
                </a:lnTo>
                <a:lnTo>
                  <a:pt x="71350" y="68190"/>
                </a:lnTo>
                <a:lnTo>
                  <a:pt x="71300" y="68180"/>
                </a:lnTo>
                <a:lnTo>
                  <a:pt x="71260" y="68150"/>
                </a:lnTo>
                <a:lnTo>
                  <a:pt x="71230" y="68100"/>
                </a:lnTo>
                <a:lnTo>
                  <a:pt x="71220" y="68040"/>
                </a:lnTo>
                <a:lnTo>
                  <a:pt x="71190" y="67990"/>
                </a:lnTo>
                <a:lnTo>
                  <a:pt x="71120" y="67940"/>
                </a:lnTo>
                <a:lnTo>
                  <a:pt x="70980" y="67910"/>
                </a:lnTo>
                <a:lnTo>
                  <a:pt x="70900" y="67940"/>
                </a:lnTo>
                <a:lnTo>
                  <a:pt x="70820" y="68010"/>
                </a:lnTo>
                <a:lnTo>
                  <a:pt x="70740" y="68120"/>
                </a:lnTo>
                <a:lnTo>
                  <a:pt x="70560" y="68300"/>
                </a:lnTo>
                <a:lnTo>
                  <a:pt x="70370" y="68420"/>
                </a:lnTo>
                <a:lnTo>
                  <a:pt x="70160" y="68400"/>
                </a:lnTo>
                <a:lnTo>
                  <a:pt x="70100" y="68370"/>
                </a:lnTo>
                <a:lnTo>
                  <a:pt x="69880" y="68170"/>
                </a:lnTo>
                <a:lnTo>
                  <a:pt x="69770" y="68120"/>
                </a:lnTo>
                <a:lnTo>
                  <a:pt x="69710" y="68070"/>
                </a:lnTo>
                <a:lnTo>
                  <a:pt x="69680" y="68010"/>
                </a:lnTo>
                <a:lnTo>
                  <a:pt x="69660" y="67950"/>
                </a:lnTo>
                <a:lnTo>
                  <a:pt x="69650" y="67880"/>
                </a:lnTo>
                <a:lnTo>
                  <a:pt x="69630" y="67810"/>
                </a:lnTo>
                <a:lnTo>
                  <a:pt x="69590" y="67730"/>
                </a:lnTo>
                <a:lnTo>
                  <a:pt x="69540" y="67700"/>
                </a:lnTo>
                <a:lnTo>
                  <a:pt x="69480" y="67680"/>
                </a:lnTo>
                <a:lnTo>
                  <a:pt x="69420" y="67680"/>
                </a:lnTo>
                <a:lnTo>
                  <a:pt x="69340" y="67670"/>
                </a:lnTo>
                <a:lnTo>
                  <a:pt x="68910" y="67510"/>
                </a:lnTo>
                <a:lnTo>
                  <a:pt x="68820" y="67510"/>
                </a:lnTo>
                <a:lnTo>
                  <a:pt x="68730" y="67530"/>
                </a:lnTo>
                <a:lnTo>
                  <a:pt x="68620" y="67540"/>
                </a:lnTo>
                <a:lnTo>
                  <a:pt x="68430" y="67500"/>
                </a:lnTo>
                <a:lnTo>
                  <a:pt x="68340" y="67460"/>
                </a:lnTo>
                <a:lnTo>
                  <a:pt x="68280" y="67400"/>
                </a:lnTo>
                <a:lnTo>
                  <a:pt x="68250" y="67340"/>
                </a:lnTo>
                <a:lnTo>
                  <a:pt x="68250" y="67280"/>
                </a:lnTo>
                <a:lnTo>
                  <a:pt x="68240" y="67150"/>
                </a:lnTo>
                <a:lnTo>
                  <a:pt x="68250" y="67090"/>
                </a:lnTo>
                <a:lnTo>
                  <a:pt x="68300" y="66970"/>
                </a:lnTo>
                <a:lnTo>
                  <a:pt x="68320" y="66910"/>
                </a:lnTo>
                <a:lnTo>
                  <a:pt x="68310" y="66840"/>
                </a:lnTo>
                <a:lnTo>
                  <a:pt x="68280" y="66810"/>
                </a:lnTo>
                <a:lnTo>
                  <a:pt x="68230" y="66820"/>
                </a:lnTo>
                <a:lnTo>
                  <a:pt x="68190" y="66860"/>
                </a:lnTo>
                <a:lnTo>
                  <a:pt x="68100" y="66950"/>
                </a:lnTo>
                <a:lnTo>
                  <a:pt x="68030" y="66980"/>
                </a:lnTo>
                <a:lnTo>
                  <a:pt x="67930" y="66990"/>
                </a:lnTo>
                <a:lnTo>
                  <a:pt x="67650" y="66920"/>
                </a:lnTo>
                <a:lnTo>
                  <a:pt x="67570" y="66920"/>
                </a:lnTo>
                <a:lnTo>
                  <a:pt x="67150" y="67040"/>
                </a:lnTo>
                <a:lnTo>
                  <a:pt x="67030" y="67090"/>
                </a:lnTo>
                <a:lnTo>
                  <a:pt x="66910" y="67160"/>
                </a:lnTo>
                <a:lnTo>
                  <a:pt x="66790" y="67210"/>
                </a:lnTo>
                <a:lnTo>
                  <a:pt x="66740" y="67220"/>
                </a:lnTo>
                <a:lnTo>
                  <a:pt x="66570" y="67240"/>
                </a:lnTo>
                <a:lnTo>
                  <a:pt x="66510" y="67260"/>
                </a:lnTo>
                <a:lnTo>
                  <a:pt x="66460" y="67290"/>
                </a:lnTo>
                <a:lnTo>
                  <a:pt x="66340" y="67380"/>
                </a:lnTo>
                <a:lnTo>
                  <a:pt x="66280" y="67410"/>
                </a:lnTo>
                <a:lnTo>
                  <a:pt x="66200" y="67430"/>
                </a:lnTo>
                <a:lnTo>
                  <a:pt x="66140" y="67420"/>
                </a:lnTo>
                <a:lnTo>
                  <a:pt x="66090" y="67380"/>
                </a:lnTo>
                <a:lnTo>
                  <a:pt x="66060" y="67320"/>
                </a:lnTo>
                <a:lnTo>
                  <a:pt x="65920" y="66920"/>
                </a:lnTo>
                <a:lnTo>
                  <a:pt x="65890" y="66860"/>
                </a:lnTo>
                <a:lnTo>
                  <a:pt x="65840" y="66790"/>
                </a:lnTo>
                <a:lnTo>
                  <a:pt x="65750" y="66710"/>
                </a:lnTo>
                <a:lnTo>
                  <a:pt x="65700" y="66680"/>
                </a:lnTo>
                <a:lnTo>
                  <a:pt x="65660" y="66660"/>
                </a:lnTo>
                <a:lnTo>
                  <a:pt x="65490" y="66630"/>
                </a:lnTo>
                <a:lnTo>
                  <a:pt x="65300" y="66630"/>
                </a:lnTo>
                <a:lnTo>
                  <a:pt x="65120" y="66650"/>
                </a:lnTo>
                <a:lnTo>
                  <a:pt x="65130" y="67040"/>
                </a:lnTo>
                <a:lnTo>
                  <a:pt x="64840" y="66970"/>
                </a:lnTo>
                <a:lnTo>
                  <a:pt x="64680" y="66880"/>
                </a:lnTo>
                <a:lnTo>
                  <a:pt x="64640" y="66850"/>
                </a:lnTo>
                <a:lnTo>
                  <a:pt x="64620" y="66830"/>
                </a:lnTo>
                <a:lnTo>
                  <a:pt x="64590" y="66790"/>
                </a:lnTo>
                <a:lnTo>
                  <a:pt x="64570" y="66770"/>
                </a:lnTo>
                <a:lnTo>
                  <a:pt x="64520" y="66730"/>
                </a:lnTo>
                <a:lnTo>
                  <a:pt x="64500" y="66710"/>
                </a:lnTo>
                <a:lnTo>
                  <a:pt x="64490" y="66690"/>
                </a:lnTo>
                <a:lnTo>
                  <a:pt x="64460" y="66650"/>
                </a:lnTo>
                <a:lnTo>
                  <a:pt x="64280" y="66570"/>
                </a:lnTo>
                <a:lnTo>
                  <a:pt x="64120" y="66550"/>
                </a:lnTo>
                <a:lnTo>
                  <a:pt x="63940" y="66570"/>
                </a:lnTo>
                <a:lnTo>
                  <a:pt x="63870" y="66610"/>
                </a:lnTo>
                <a:lnTo>
                  <a:pt x="63840" y="66660"/>
                </a:lnTo>
                <a:lnTo>
                  <a:pt x="63840" y="66770"/>
                </a:lnTo>
                <a:lnTo>
                  <a:pt x="63830" y="66820"/>
                </a:lnTo>
                <a:lnTo>
                  <a:pt x="63810" y="66870"/>
                </a:lnTo>
                <a:lnTo>
                  <a:pt x="63770" y="66920"/>
                </a:lnTo>
                <a:lnTo>
                  <a:pt x="63710" y="66960"/>
                </a:lnTo>
                <a:lnTo>
                  <a:pt x="63640" y="66970"/>
                </a:lnTo>
                <a:lnTo>
                  <a:pt x="63580" y="66950"/>
                </a:lnTo>
                <a:lnTo>
                  <a:pt x="63500" y="66870"/>
                </a:lnTo>
                <a:lnTo>
                  <a:pt x="63480" y="66810"/>
                </a:lnTo>
                <a:lnTo>
                  <a:pt x="63480" y="66750"/>
                </a:lnTo>
                <a:lnTo>
                  <a:pt x="63500" y="66700"/>
                </a:lnTo>
                <a:lnTo>
                  <a:pt x="63510" y="66640"/>
                </a:lnTo>
                <a:lnTo>
                  <a:pt x="63490" y="66590"/>
                </a:lnTo>
                <a:lnTo>
                  <a:pt x="63450" y="66550"/>
                </a:lnTo>
                <a:lnTo>
                  <a:pt x="63360" y="66540"/>
                </a:lnTo>
                <a:lnTo>
                  <a:pt x="63170" y="66590"/>
                </a:lnTo>
                <a:lnTo>
                  <a:pt x="63120" y="66620"/>
                </a:lnTo>
                <a:lnTo>
                  <a:pt x="62980" y="66750"/>
                </a:lnTo>
                <a:lnTo>
                  <a:pt x="62820" y="66850"/>
                </a:lnTo>
                <a:lnTo>
                  <a:pt x="62780" y="66890"/>
                </a:lnTo>
                <a:lnTo>
                  <a:pt x="62710" y="66990"/>
                </a:lnTo>
                <a:lnTo>
                  <a:pt x="62660" y="67030"/>
                </a:lnTo>
                <a:lnTo>
                  <a:pt x="62610" y="67040"/>
                </a:lnTo>
                <a:lnTo>
                  <a:pt x="62540" y="67040"/>
                </a:lnTo>
                <a:lnTo>
                  <a:pt x="62470" y="67010"/>
                </a:lnTo>
                <a:lnTo>
                  <a:pt x="62050" y="66760"/>
                </a:lnTo>
                <a:lnTo>
                  <a:pt x="61980" y="66740"/>
                </a:lnTo>
                <a:lnTo>
                  <a:pt x="61930" y="66700"/>
                </a:lnTo>
                <a:lnTo>
                  <a:pt x="61890" y="66640"/>
                </a:lnTo>
                <a:lnTo>
                  <a:pt x="61860" y="66610"/>
                </a:lnTo>
                <a:lnTo>
                  <a:pt x="61800" y="66600"/>
                </a:lnTo>
                <a:lnTo>
                  <a:pt x="61690" y="66650"/>
                </a:lnTo>
                <a:lnTo>
                  <a:pt x="61630" y="66650"/>
                </a:lnTo>
                <a:lnTo>
                  <a:pt x="61580" y="66640"/>
                </a:lnTo>
                <a:lnTo>
                  <a:pt x="61520" y="66640"/>
                </a:lnTo>
                <a:lnTo>
                  <a:pt x="61410" y="66680"/>
                </a:lnTo>
                <a:lnTo>
                  <a:pt x="61360" y="66670"/>
                </a:lnTo>
                <a:lnTo>
                  <a:pt x="61330" y="66620"/>
                </a:lnTo>
                <a:lnTo>
                  <a:pt x="61310" y="66340"/>
                </a:lnTo>
                <a:lnTo>
                  <a:pt x="61280" y="66230"/>
                </a:lnTo>
                <a:lnTo>
                  <a:pt x="61300" y="66150"/>
                </a:lnTo>
                <a:lnTo>
                  <a:pt x="61340" y="66110"/>
                </a:lnTo>
                <a:lnTo>
                  <a:pt x="61370" y="66060"/>
                </a:lnTo>
                <a:lnTo>
                  <a:pt x="61360" y="65990"/>
                </a:lnTo>
                <a:lnTo>
                  <a:pt x="61280" y="65870"/>
                </a:lnTo>
                <a:lnTo>
                  <a:pt x="61190" y="65680"/>
                </a:lnTo>
                <a:lnTo>
                  <a:pt x="61020" y="65520"/>
                </a:lnTo>
                <a:lnTo>
                  <a:pt x="60840" y="64840"/>
                </a:lnTo>
                <a:lnTo>
                  <a:pt x="60790" y="64710"/>
                </a:lnTo>
                <a:lnTo>
                  <a:pt x="60700" y="64550"/>
                </a:lnTo>
                <a:lnTo>
                  <a:pt x="60570" y="64460"/>
                </a:lnTo>
                <a:lnTo>
                  <a:pt x="60510" y="64330"/>
                </a:lnTo>
                <a:lnTo>
                  <a:pt x="60440" y="64090"/>
                </a:lnTo>
                <a:lnTo>
                  <a:pt x="60390" y="63730"/>
                </a:lnTo>
                <a:lnTo>
                  <a:pt x="60310" y="63480"/>
                </a:lnTo>
                <a:lnTo>
                  <a:pt x="60300" y="63460"/>
                </a:lnTo>
                <a:lnTo>
                  <a:pt x="60280" y="63420"/>
                </a:lnTo>
                <a:lnTo>
                  <a:pt x="60260" y="63330"/>
                </a:lnTo>
                <a:lnTo>
                  <a:pt x="60240" y="63220"/>
                </a:lnTo>
                <a:lnTo>
                  <a:pt x="60260" y="62970"/>
                </a:lnTo>
                <a:lnTo>
                  <a:pt x="60110" y="62930"/>
                </a:lnTo>
                <a:lnTo>
                  <a:pt x="60080" y="62920"/>
                </a:lnTo>
                <a:lnTo>
                  <a:pt x="60040" y="62890"/>
                </a:lnTo>
                <a:lnTo>
                  <a:pt x="60000" y="62850"/>
                </a:lnTo>
                <a:lnTo>
                  <a:pt x="59960" y="62830"/>
                </a:lnTo>
                <a:lnTo>
                  <a:pt x="59870" y="62800"/>
                </a:lnTo>
                <a:lnTo>
                  <a:pt x="59790" y="62750"/>
                </a:lnTo>
                <a:lnTo>
                  <a:pt x="59600" y="62590"/>
                </a:lnTo>
                <a:lnTo>
                  <a:pt x="59430" y="62400"/>
                </a:lnTo>
                <a:lnTo>
                  <a:pt x="59380" y="62360"/>
                </a:lnTo>
                <a:lnTo>
                  <a:pt x="59300" y="62330"/>
                </a:lnTo>
                <a:lnTo>
                  <a:pt x="58960" y="62270"/>
                </a:lnTo>
                <a:lnTo>
                  <a:pt x="58920" y="62250"/>
                </a:lnTo>
                <a:lnTo>
                  <a:pt x="58910" y="62210"/>
                </a:lnTo>
                <a:lnTo>
                  <a:pt x="58930" y="62160"/>
                </a:lnTo>
                <a:lnTo>
                  <a:pt x="58950" y="62110"/>
                </a:lnTo>
                <a:lnTo>
                  <a:pt x="58970" y="62050"/>
                </a:lnTo>
                <a:lnTo>
                  <a:pt x="58960" y="62000"/>
                </a:lnTo>
                <a:lnTo>
                  <a:pt x="58910" y="61940"/>
                </a:lnTo>
                <a:lnTo>
                  <a:pt x="58850" y="61890"/>
                </a:lnTo>
                <a:lnTo>
                  <a:pt x="58740" y="61870"/>
                </a:lnTo>
                <a:lnTo>
                  <a:pt x="58660" y="61880"/>
                </a:lnTo>
                <a:lnTo>
                  <a:pt x="58590" y="61890"/>
                </a:lnTo>
                <a:lnTo>
                  <a:pt x="58550" y="61920"/>
                </a:lnTo>
                <a:lnTo>
                  <a:pt x="58520" y="61970"/>
                </a:lnTo>
                <a:lnTo>
                  <a:pt x="58510" y="62030"/>
                </a:lnTo>
                <a:lnTo>
                  <a:pt x="58500" y="62150"/>
                </a:lnTo>
                <a:lnTo>
                  <a:pt x="58480" y="62210"/>
                </a:lnTo>
                <a:lnTo>
                  <a:pt x="58450" y="62260"/>
                </a:lnTo>
                <a:lnTo>
                  <a:pt x="58390" y="62290"/>
                </a:lnTo>
                <a:lnTo>
                  <a:pt x="58330" y="62300"/>
                </a:lnTo>
                <a:lnTo>
                  <a:pt x="58120" y="62310"/>
                </a:lnTo>
                <a:lnTo>
                  <a:pt x="58060" y="62330"/>
                </a:lnTo>
                <a:lnTo>
                  <a:pt x="58000" y="62350"/>
                </a:lnTo>
                <a:lnTo>
                  <a:pt x="57920" y="62400"/>
                </a:lnTo>
                <a:lnTo>
                  <a:pt x="57830" y="62350"/>
                </a:lnTo>
                <a:lnTo>
                  <a:pt x="57710" y="62220"/>
                </a:lnTo>
                <a:lnTo>
                  <a:pt x="57360" y="61540"/>
                </a:lnTo>
                <a:lnTo>
                  <a:pt x="57310" y="61360"/>
                </a:lnTo>
                <a:lnTo>
                  <a:pt x="57280" y="61250"/>
                </a:lnTo>
                <a:lnTo>
                  <a:pt x="57260" y="61200"/>
                </a:lnTo>
                <a:lnTo>
                  <a:pt x="57210" y="61170"/>
                </a:lnTo>
                <a:lnTo>
                  <a:pt x="57150" y="61200"/>
                </a:lnTo>
                <a:lnTo>
                  <a:pt x="57080" y="61190"/>
                </a:lnTo>
                <a:lnTo>
                  <a:pt x="57000" y="61210"/>
                </a:lnTo>
                <a:lnTo>
                  <a:pt x="56960" y="61230"/>
                </a:lnTo>
                <a:lnTo>
                  <a:pt x="56700" y="61410"/>
                </a:lnTo>
                <a:lnTo>
                  <a:pt x="56630" y="61440"/>
                </a:lnTo>
                <a:lnTo>
                  <a:pt x="56570" y="61460"/>
                </a:lnTo>
                <a:lnTo>
                  <a:pt x="56510" y="61460"/>
                </a:lnTo>
                <a:lnTo>
                  <a:pt x="56460" y="61440"/>
                </a:lnTo>
                <a:lnTo>
                  <a:pt x="56380" y="61480"/>
                </a:lnTo>
                <a:lnTo>
                  <a:pt x="56030" y="61840"/>
                </a:lnTo>
                <a:lnTo>
                  <a:pt x="55910" y="61920"/>
                </a:lnTo>
                <a:lnTo>
                  <a:pt x="55820" y="61930"/>
                </a:lnTo>
                <a:lnTo>
                  <a:pt x="55780" y="61890"/>
                </a:lnTo>
                <a:lnTo>
                  <a:pt x="55680" y="61730"/>
                </a:lnTo>
                <a:lnTo>
                  <a:pt x="55640" y="61710"/>
                </a:lnTo>
                <a:lnTo>
                  <a:pt x="55580" y="61720"/>
                </a:lnTo>
                <a:lnTo>
                  <a:pt x="55530" y="61770"/>
                </a:lnTo>
                <a:lnTo>
                  <a:pt x="55490" y="61830"/>
                </a:lnTo>
                <a:lnTo>
                  <a:pt x="55470" y="62030"/>
                </a:lnTo>
                <a:lnTo>
                  <a:pt x="55420" y="62220"/>
                </a:lnTo>
                <a:lnTo>
                  <a:pt x="55360" y="62280"/>
                </a:lnTo>
                <a:lnTo>
                  <a:pt x="55250" y="62340"/>
                </a:lnTo>
                <a:lnTo>
                  <a:pt x="55200" y="62450"/>
                </a:lnTo>
                <a:lnTo>
                  <a:pt x="55140" y="62610"/>
                </a:lnTo>
                <a:lnTo>
                  <a:pt x="55060" y="62980"/>
                </a:lnTo>
                <a:lnTo>
                  <a:pt x="55020" y="63280"/>
                </a:lnTo>
                <a:lnTo>
                  <a:pt x="55000" y="63350"/>
                </a:lnTo>
                <a:lnTo>
                  <a:pt x="54890" y="63500"/>
                </a:lnTo>
                <a:lnTo>
                  <a:pt x="54830" y="63620"/>
                </a:lnTo>
                <a:lnTo>
                  <a:pt x="54740" y="63900"/>
                </a:lnTo>
                <a:lnTo>
                  <a:pt x="54540" y="63720"/>
                </a:lnTo>
                <a:lnTo>
                  <a:pt x="54490" y="63660"/>
                </a:lnTo>
                <a:lnTo>
                  <a:pt x="54460" y="63610"/>
                </a:lnTo>
                <a:lnTo>
                  <a:pt x="54410" y="63490"/>
                </a:lnTo>
                <a:lnTo>
                  <a:pt x="54380" y="63380"/>
                </a:lnTo>
                <a:lnTo>
                  <a:pt x="54370" y="63320"/>
                </a:lnTo>
                <a:lnTo>
                  <a:pt x="54360" y="63140"/>
                </a:lnTo>
                <a:lnTo>
                  <a:pt x="54350" y="63090"/>
                </a:lnTo>
                <a:lnTo>
                  <a:pt x="54340" y="63030"/>
                </a:lnTo>
                <a:lnTo>
                  <a:pt x="54310" y="62970"/>
                </a:lnTo>
                <a:lnTo>
                  <a:pt x="54290" y="62920"/>
                </a:lnTo>
                <a:lnTo>
                  <a:pt x="54310" y="62880"/>
                </a:lnTo>
                <a:lnTo>
                  <a:pt x="54350" y="62850"/>
                </a:lnTo>
                <a:lnTo>
                  <a:pt x="54410" y="62820"/>
                </a:lnTo>
                <a:lnTo>
                  <a:pt x="54430" y="62780"/>
                </a:lnTo>
                <a:lnTo>
                  <a:pt x="54410" y="62730"/>
                </a:lnTo>
                <a:lnTo>
                  <a:pt x="54380" y="62700"/>
                </a:lnTo>
                <a:lnTo>
                  <a:pt x="54350" y="62690"/>
                </a:lnTo>
                <a:lnTo>
                  <a:pt x="54210" y="62640"/>
                </a:lnTo>
                <a:lnTo>
                  <a:pt x="54160" y="62610"/>
                </a:lnTo>
                <a:lnTo>
                  <a:pt x="54120" y="62570"/>
                </a:lnTo>
                <a:lnTo>
                  <a:pt x="54090" y="62510"/>
                </a:lnTo>
                <a:lnTo>
                  <a:pt x="54040" y="62340"/>
                </a:lnTo>
                <a:lnTo>
                  <a:pt x="54010" y="62280"/>
                </a:lnTo>
                <a:lnTo>
                  <a:pt x="53880" y="62120"/>
                </a:lnTo>
                <a:lnTo>
                  <a:pt x="53820" y="61980"/>
                </a:lnTo>
                <a:lnTo>
                  <a:pt x="53790" y="61970"/>
                </a:lnTo>
                <a:lnTo>
                  <a:pt x="53760" y="61960"/>
                </a:lnTo>
                <a:lnTo>
                  <a:pt x="53700" y="61960"/>
                </a:lnTo>
                <a:lnTo>
                  <a:pt x="53520" y="62000"/>
                </a:lnTo>
                <a:lnTo>
                  <a:pt x="53480" y="61990"/>
                </a:lnTo>
                <a:lnTo>
                  <a:pt x="53460" y="61950"/>
                </a:lnTo>
                <a:lnTo>
                  <a:pt x="53470" y="61840"/>
                </a:lnTo>
                <a:lnTo>
                  <a:pt x="53470" y="61790"/>
                </a:lnTo>
                <a:lnTo>
                  <a:pt x="53460" y="61730"/>
                </a:lnTo>
                <a:lnTo>
                  <a:pt x="53440" y="61670"/>
                </a:lnTo>
                <a:lnTo>
                  <a:pt x="53410" y="61610"/>
                </a:lnTo>
                <a:lnTo>
                  <a:pt x="53320" y="61510"/>
                </a:lnTo>
                <a:lnTo>
                  <a:pt x="53290" y="61460"/>
                </a:lnTo>
                <a:lnTo>
                  <a:pt x="53260" y="61400"/>
                </a:lnTo>
                <a:lnTo>
                  <a:pt x="53220" y="61370"/>
                </a:lnTo>
                <a:lnTo>
                  <a:pt x="53180" y="61360"/>
                </a:lnTo>
                <a:lnTo>
                  <a:pt x="52360" y="62240"/>
                </a:lnTo>
                <a:lnTo>
                  <a:pt x="52330" y="62300"/>
                </a:lnTo>
                <a:lnTo>
                  <a:pt x="52320" y="62350"/>
                </a:lnTo>
                <a:lnTo>
                  <a:pt x="52300" y="62470"/>
                </a:lnTo>
                <a:lnTo>
                  <a:pt x="52290" y="62520"/>
                </a:lnTo>
                <a:lnTo>
                  <a:pt x="52250" y="62590"/>
                </a:lnTo>
                <a:lnTo>
                  <a:pt x="52110" y="62790"/>
                </a:lnTo>
                <a:lnTo>
                  <a:pt x="52040" y="62940"/>
                </a:lnTo>
                <a:lnTo>
                  <a:pt x="52030" y="62990"/>
                </a:lnTo>
                <a:lnTo>
                  <a:pt x="52000" y="63160"/>
                </a:lnTo>
                <a:lnTo>
                  <a:pt x="51980" y="63210"/>
                </a:lnTo>
                <a:lnTo>
                  <a:pt x="51960" y="63260"/>
                </a:lnTo>
                <a:lnTo>
                  <a:pt x="51920" y="63310"/>
                </a:lnTo>
                <a:lnTo>
                  <a:pt x="51730" y="63520"/>
                </a:lnTo>
                <a:lnTo>
                  <a:pt x="51660" y="63630"/>
                </a:lnTo>
                <a:lnTo>
                  <a:pt x="51600" y="63690"/>
                </a:lnTo>
                <a:lnTo>
                  <a:pt x="51490" y="63750"/>
                </a:lnTo>
                <a:lnTo>
                  <a:pt x="51290" y="63770"/>
                </a:lnTo>
                <a:lnTo>
                  <a:pt x="51060" y="63770"/>
                </a:lnTo>
                <a:lnTo>
                  <a:pt x="50990" y="63760"/>
                </a:lnTo>
                <a:lnTo>
                  <a:pt x="50950" y="63760"/>
                </a:lnTo>
                <a:lnTo>
                  <a:pt x="50920" y="63770"/>
                </a:lnTo>
                <a:lnTo>
                  <a:pt x="50860" y="63810"/>
                </a:lnTo>
                <a:lnTo>
                  <a:pt x="50820" y="63830"/>
                </a:lnTo>
                <a:lnTo>
                  <a:pt x="50780" y="63830"/>
                </a:lnTo>
                <a:lnTo>
                  <a:pt x="50730" y="63790"/>
                </a:lnTo>
                <a:lnTo>
                  <a:pt x="50710" y="63750"/>
                </a:lnTo>
                <a:lnTo>
                  <a:pt x="50670" y="63700"/>
                </a:lnTo>
                <a:lnTo>
                  <a:pt x="50610" y="63680"/>
                </a:lnTo>
                <a:lnTo>
                  <a:pt x="50540" y="63690"/>
                </a:lnTo>
                <a:lnTo>
                  <a:pt x="50160" y="63820"/>
                </a:lnTo>
                <a:lnTo>
                  <a:pt x="50100" y="63820"/>
                </a:lnTo>
                <a:lnTo>
                  <a:pt x="50010" y="63870"/>
                </a:lnTo>
                <a:lnTo>
                  <a:pt x="49950" y="64090"/>
                </a:lnTo>
                <a:lnTo>
                  <a:pt x="49880" y="64080"/>
                </a:lnTo>
                <a:lnTo>
                  <a:pt x="49800" y="64010"/>
                </a:lnTo>
                <a:lnTo>
                  <a:pt x="49770" y="63940"/>
                </a:lnTo>
                <a:lnTo>
                  <a:pt x="49740" y="63850"/>
                </a:lnTo>
                <a:lnTo>
                  <a:pt x="49700" y="63600"/>
                </a:lnTo>
                <a:lnTo>
                  <a:pt x="49680" y="63550"/>
                </a:lnTo>
                <a:lnTo>
                  <a:pt x="49630" y="63500"/>
                </a:lnTo>
                <a:lnTo>
                  <a:pt x="49530" y="63450"/>
                </a:lnTo>
                <a:lnTo>
                  <a:pt x="49500" y="63430"/>
                </a:lnTo>
                <a:lnTo>
                  <a:pt x="49510" y="63360"/>
                </a:lnTo>
                <a:lnTo>
                  <a:pt x="49560" y="63240"/>
                </a:lnTo>
                <a:lnTo>
                  <a:pt x="49660" y="62770"/>
                </a:lnTo>
                <a:lnTo>
                  <a:pt x="49650" y="62680"/>
                </a:lnTo>
                <a:lnTo>
                  <a:pt x="49620" y="62580"/>
                </a:lnTo>
                <a:lnTo>
                  <a:pt x="49520" y="62390"/>
                </a:lnTo>
                <a:lnTo>
                  <a:pt x="49260" y="61970"/>
                </a:lnTo>
                <a:lnTo>
                  <a:pt x="49210" y="61850"/>
                </a:lnTo>
                <a:lnTo>
                  <a:pt x="49170" y="61700"/>
                </a:lnTo>
                <a:lnTo>
                  <a:pt x="49120" y="61180"/>
                </a:lnTo>
                <a:lnTo>
                  <a:pt x="49040" y="61010"/>
                </a:lnTo>
                <a:lnTo>
                  <a:pt x="49180" y="60950"/>
                </a:lnTo>
                <a:lnTo>
                  <a:pt x="49400" y="60920"/>
                </a:lnTo>
                <a:lnTo>
                  <a:pt x="49450" y="60900"/>
                </a:lnTo>
                <a:lnTo>
                  <a:pt x="49490" y="60860"/>
                </a:lnTo>
                <a:lnTo>
                  <a:pt x="49510" y="60820"/>
                </a:lnTo>
                <a:lnTo>
                  <a:pt x="49510" y="60800"/>
                </a:lnTo>
                <a:lnTo>
                  <a:pt x="49510" y="60780"/>
                </a:lnTo>
                <a:lnTo>
                  <a:pt x="49500" y="60750"/>
                </a:lnTo>
                <a:lnTo>
                  <a:pt x="49480" y="60700"/>
                </a:lnTo>
                <a:lnTo>
                  <a:pt x="49360" y="60470"/>
                </a:lnTo>
                <a:lnTo>
                  <a:pt x="49340" y="60420"/>
                </a:lnTo>
                <a:lnTo>
                  <a:pt x="49340" y="60350"/>
                </a:lnTo>
                <a:lnTo>
                  <a:pt x="49380" y="60280"/>
                </a:lnTo>
                <a:lnTo>
                  <a:pt x="49620" y="60100"/>
                </a:lnTo>
                <a:lnTo>
                  <a:pt x="49670" y="60040"/>
                </a:lnTo>
                <a:lnTo>
                  <a:pt x="49720" y="59970"/>
                </a:lnTo>
                <a:lnTo>
                  <a:pt x="49760" y="59850"/>
                </a:lnTo>
                <a:lnTo>
                  <a:pt x="49790" y="59770"/>
                </a:lnTo>
                <a:lnTo>
                  <a:pt x="49820" y="59680"/>
                </a:lnTo>
                <a:lnTo>
                  <a:pt x="49960" y="59400"/>
                </a:lnTo>
                <a:lnTo>
                  <a:pt x="49980" y="59300"/>
                </a:lnTo>
                <a:lnTo>
                  <a:pt x="49960" y="59220"/>
                </a:lnTo>
                <a:lnTo>
                  <a:pt x="49920" y="59160"/>
                </a:lnTo>
                <a:lnTo>
                  <a:pt x="49890" y="59100"/>
                </a:lnTo>
                <a:lnTo>
                  <a:pt x="49870" y="59030"/>
                </a:lnTo>
                <a:lnTo>
                  <a:pt x="49860" y="58960"/>
                </a:lnTo>
                <a:lnTo>
                  <a:pt x="49870" y="58900"/>
                </a:lnTo>
                <a:lnTo>
                  <a:pt x="49880" y="58840"/>
                </a:lnTo>
                <a:lnTo>
                  <a:pt x="50120" y="58650"/>
                </a:lnTo>
                <a:lnTo>
                  <a:pt x="50150" y="58600"/>
                </a:lnTo>
                <a:lnTo>
                  <a:pt x="50190" y="58420"/>
                </a:lnTo>
                <a:lnTo>
                  <a:pt x="50200" y="58390"/>
                </a:lnTo>
                <a:lnTo>
                  <a:pt x="50230" y="58360"/>
                </a:lnTo>
                <a:lnTo>
                  <a:pt x="50350" y="58340"/>
                </a:lnTo>
                <a:lnTo>
                  <a:pt x="50470" y="58260"/>
                </a:lnTo>
                <a:lnTo>
                  <a:pt x="50520" y="58220"/>
                </a:lnTo>
                <a:lnTo>
                  <a:pt x="50720" y="57890"/>
                </a:lnTo>
                <a:lnTo>
                  <a:pt x="50770" y="57870"/>
                </a:lnTo>
                <a:lnTo>
                  <a:pt x="50800" y="57850"/>
                </a:lnTo>
                <a:lnTo>
                  <a:pt x="50830" y="57810"/>
                </a:lnTo>
                <a:lnTo>
                  <a:pt x="50870" y="57700"/>
                </a:lnTo>
                <a:lnTo>
                  <a:pt x="50950" y="57560"/>
                </a:lnTo>
                <a:lnTo>
                  <a:pt x="50960" y="57530"/>
                </a:lnTo>
                <a:lnTo>
                  <a:pt x="50960" y="57490"/>
                </a:lnTo>
                <a:lnTo>
                  <a:pt x="50960" y="57460"/>
                </a:lnTo>
                <a:lnTo>
                  <a:pt x="50960" y="57420"/>
                </a:lnTo>
                <a:lnTo>
                  <a:pt x="50950" y="57390"/>
                </a:lnTo>
                <a:lnTo>
                  <a:pt x="50940" y="57360"/>
                </a:lnTo>
                <a:lnTo>
                  <a:pt x="50920" y="57340"/>
                </a:lnTo>
                <a:lnTo>
                  <a:pt x="50900" y="57320"/>
                </a:lnTo>
                <a:lnTo>
                  <a:pt x="50880" y="57300"/>
                </a:lnTo>
                <a:lnTo>
                  <a:pt x="50860" y="57280"/>
                </a:lnTo>
                <a:lnTo>
                  <a:pt x="50850" y="57260"/>
                </a:lnTo>
                <a:lnTo>
                  <a:pt x="50860" y="57230"/>
                </a:lnTo>
                <a:lnTo>
                  <a:pt x="50890" y="57190"/>
                </a:lnTo>
                <a:lnTo>
                  <a:pt x="51000" y="57160"/>
                </a:lnTo>
                <a:lnTo>
                  <a:pt x="51050" y="57160"/>
                </a:lnTo>
                <a:lnTo>
                  <a:pt x="51100" y="57170"/>
                </a:lnTo>
                <a:lnTo>
                  <a:pt x="51130" y="57180"/>
                </a:lnTo>
                <a:lnTo>
                  <a:pt x="51180" y="57210"/>
                </a:lnTo>
                <a:lnTo>
                  <a:pt x="51260" y="57290"/>
                </a:lnTo>
                <a:lnTo>
                  <a:pt x="51410" y="57350"/>
                </a:lnTo>
                <a:lnTo>
                  <a:pt x="51590" y="57380"/>
                </a:lnTo>
                <a:lnTo>
                  <a:pt x="51630" y="57380"/>
                </a:lnTo>
                <a:lnTo>
                  <a:pt x="51660" y="57360"/>
                </a:lnTo>
                <a:lnTo>
                  <a:pt x="51700" y="57310"/>
                </a:lnTo>
                <a:lnTo>
                  <a:pt x="51770" y="57130"/>
                </a:lnTo>
                <a:lnTo>
                  <a:pt x="51890" y="56590"/>
                </a:lnTo>
                <a:lnTo>
                  <a:pt x="51790" y="56520"/>
                </a:lnTo>
                <a:lnTo>
                  <a:pt x="51770" y="56480"/>
                </a:lnTo>
                <a:lnTo>
                  <a:pt x="51750" y="56390"/>
                </a:lnTo>
                <a:lnTo>
                  <a:pt x="51750" y="56270"/>
                </a:lnTo>
                <a:lnTo>
                  <a:pt x="51750" y="56110"/>
                </a:lnTo>
                <a:lnTo>
                  <a:pt x="51740" y="56000"/>
                </a:lnTo>
                <a:lnTo>
                  <a:pt x="51700" y="55910"/>
                </a:lnTo>
                <a:lnTo>
                  <a:pt x="51600" y="55800"/>
                </a:lnTo>
                <a:lnTo>
                  <a:pt x="51570" y="55730"/>
                </a:lnTo>
                <a:lnTo>
                  <a:pt x="51560" y="55650"/>
                </a:lnTo>
                <a:lnTo>
                  <a:pt x="51620" y="55360"/>
                </a:lnTo>
                <a:lnTo>
                  <a:pt x="51660" y="55310"/>
                </a:lnTo>
                <a:lnTo>
                  <a:pt x="51700" y="55280"/>
                </a:lnTo>
                <a:lnTo>
                  <a:pt x="51830" y="55230"/>
                </a:lnTo>
                <a:lnTo>
                  <a:pt x="51860" y="55190"/>
                </a:lnTo>
                <a:lnTo>
                  <a:pt x="51890" y="55160"/>
                </a:lnTo>
                <a:lnTo>
                  <a:pt x="51900" y="55130"/>
                </a:lnTo>
                <a:lnTo>
                  <a:pt x="51910" y="55080"/>
                </a:lnTo>
                <a:lnTo>
                  <a:pt x="51920" y="54990"/>
                </a:lnTo>
                <a:lnTo>
                  <a:pt x="51930" y="54840"/>
                </a:lnTo>
                <a:lnTo>
                  <a:pt x="51930" y="54710"/>
                </a:lnTo>
                <a:lnTo>
                  <a:pt x="51930" y="54650"/>
                </a:lnTo>
                <a:lnTo>
                  <a:pt x="51870" y="54510"/>
                </a:lnTo>
                <a:lnTo>
                  <a:pt x="51710" y="54310"/>
                </a:lnTo>
                <a:lnTo>
                  <a:pt x="51680" y="54270"/>
                </a:lnTo>
                <a:lnTo>
                  <a:pt x="51630" y="54230"/>
                </a:lnTo>
                <a:lnTo>
                  <a:pt x="51590" y="54180"/>
                </a:lnTo>
                <a:lnTo>
                  <a:pt x="51580" y="54170"/>
                </a:lnTo>
                <a:lnTo>
                  <a:pt x="51520" y="54150"/>
                </a:lnTo>
                <a:lnTo>
                  <a:pt x="51480" y="54150"/>
                </a:lnTo>
                <a:lnTo>
                  <a:pt x="51430" y="54130"/>
                </a:lnTo>
                <a:lnTo>
                  <a:pt x="51390" y="54090"/>
                </a:lnTo>
                <a:lnTo>
                  <a:pt x="51370" y="54030"/>
                </a:lnTo>
                <a:lnTo>
                  <a:pt x="51350" y="53920"/>
                </a:lnTo>
                <a:lnTo>
                  <a:pt x="51330" y="53860"/>
                </a:lnTo>
                <a:lnTo>
                  <a:pt x="51290" y="53800"/>
                </a:lnTo>
                <a:lnTo>
                  <a:pt x="51160" y="53620"/>
                </a:lnTo>
                <a:lnTo>
                  <a:pt x="51140" y="53550"/>
                </a:lnTo>
                <a:lnTo>
                  <a:pt x="51160" y="53490"/>
                </a:lnTo>
                <a:lnTo>
                  <a:pt x="51230" y="53410"/>
                </a:lnTo>
                <a:lnTo>
                  <a:pt x="51350" y="53330"/>
                </a:lnTo>
                <a:lnTo>
                  <a:pt x="51420" y="53280"/>
                </a:lnTo>
                <a:lnTo>
                  <a:pt x="51490" y="53180"/>
                </a:lnTo>
                <a:lnTo>
                  <a:pt x="51550" y="53140"/>
                </a:lnTo>
                <a:lnTo>
                  <a:pt x="51610" y="53120"/>
                </a:lnTo>
                <a:lnTo>
                  <a:pt x="51730" y="53140"/>
                </a:lnTo>
                <a:lnTo>
                  <a:pt x="51760" y="53130"/>
                </a:lnTo>
                <a:lnTo>
                  <a:pt x="51780" y="53130"/>
                </a:lnTo>
                <a:lnTo>
                  <a:pt x="51810" y="53100"/>
                </a:lnTo>
                <a:lnTo>
                  <a:pt x="51900" y="52970"/>
                </a:lnTo>
                <a:lnTo>
                  <a:pt x="51930" y="52930"/>
                </a:lnTo>
                <a:lnTo>
                  <a:pt x="51980" y="52890"/>
                </a:lnTo>
                <a:lnTo>
                  <a:pt x="52030" y="52830"/>
                </a:lnTo>
                <a:lnTo>
                  <a:pt x="52070" y="52750"/>
                </a:lnTo>
                <a:lnTo>
                  <a:pt x="52120" y="52610"/>
                </a:lnTo>
                <a:lnTo>
                  <a:pt x="52160" y="52520"/>
                </a:lnTo>
                <a:lnTo>
                  <a:pt x="52190" y="52450"/>
                </a:lnTo>
                <a:lnTo>
                  <a:pt x="52240" y="52390"/>
                </a:lnTo>
                <a:lnTo>
                  <a:pt x="52330" y="52290"/>
                </a:lnTo>
                <a:lnTo>
                  <a:pt x="52360" y="52220"/>
                </a:lnTo>
                <a:lnTo>
                  <a:pt x="52350" y="52090"/>
                </a:lnTo>
                <a:lnTo>
                  <a:pt x="52360" y="52010"/>
                </a:lnTo>
                <a:lnTo>
                  <a:pt x="52350" y="51970"/>
                </a:lnTo>
                <a:lnTo>
                  <a:pt x="52380" y="51880"/>
                </a:lnTo>
                <a:lnTo>
                  <a:pt x="52380" y="51810"/>
                </a:lnTo>
                <a:lnTo>
                  <a:pt x="52360" y="51730"/>
                </a:lnTo>
                <a:lnTo>
                  <a:pt x="52300" y="51610"/>
                </a:lnTo>
                <a:lnTo>
                  <a:pt x="52200" y="51410"/>
                </a:lnTo>
                <a:lnTo>
                  <a:pt x="52170" y="51340"/>
                </a:lnTo>
                <a:lnTo>
                  <a:pt x="52150" y="51240"/>
                </a:lnTo>
                <a:lnTo>
                  <a:pt x="52150" y="51160"/>
                </a:lnTo>
                <a:lnTo>
                  <a:pt x="52190" y="50760"/>
                </a:lnTo>
                <a:lnTo>
                  <a:pt x="52130" y="50610"/>
                </a:lnTo>
                <a:lnTo>
                  <a:pt x="52010" y="50400"/>
                </a:lnTo>
                <a:lnTo>
                  <a:pt x="51970" y="50310"/>
                </a:lnTo>
                <a:lnTo>
                  <a:pt x="51940" y="50230"/>
                </a:lnTo>
                <a:lnTo>
                  <a:pt x="51900" y="50040"/>
                </a:lnTo>
                <a:lnTo>
                  <a:pt x="51860" y="49950"/>
                </a:lnTo>
                <a:lnTo>
                  <a:pt x="51610" y="49540"/>
                </a:lnTo>
                <a:lnTo>
                  <a:pt x="51550" y="49470"/>
                </a:lnTo>
                <a:lnTo>
                  <a:pt x="51460" y="49440"/>
                </a:lnTo>
                <a:lnTo>
                  <a:pt x="51410" y="49460"/>
                </a:lnTo>
                <a:lnTo>
                  <a:pt x="51350" y="49520"/>
                </a:lnTo>
                <a:lnTo>
                  <a:pt x="51310" y="49510"/>
                </a:lnTo>
                <a:lnTo>
                  <a:pt x="51270" y="49450"/>
                </a:lnTo>
                <a:lnTo>
                  <a:pt x="51250" y="49390"/>
                </a:lnTo>
                <a:lnTo>
                  <a:pt x="51220" y="49290"/>
                </a:lnTo>
                <a:lnTo>
                  <a:pt x="51190" y="49240"/>
                </a:lnTo>
                <a:lnTo>
                  <a:pt x="51140" y="49200"/>
                </a:lnTo>
                <a:lnTo>
                  <a:pt x="50960" y="49160"/>
                </a:lnTo>
                <a:lnTo>
                  <a:pt x="50840" y="49120"/>
                </a:lnTo>
                <a:lnTo>
                  <a:pt x="50780" y="49090"/>
                </a:lnTo>
                <a:lnTo>
                  <a:pt x="50730" y="49030"/>
                </a:lnTo>
                <a:lnTo>
                  <a:pt x="50680" y="48870"/>
                </a:lnTo>
                <a:lnTo>
                  <a:pt x="50670" y="48780"/>
                </a:lnTo>
                <a:lnTo>
                  <a:pt x="50630" y="48690"/>
                </a:lnTo>
                <a:lnTo>
                  <a:pt x="50460" y="48520"/>
                </a:lnTo>
                <a:lnTo>
                  <a:pt x="50250" y="48210"/>
                </a:lnTo>
                <a:lnTo>
                  <a:pt x="50410" y="47930"/>
                </a:lnTo>
                <a:lnTo>
                  <a:pt x="50460" y="47820"/>
                </a:lnTo>
                <a:lnTo>
                  <a:pt x="50480" y="47780"/>
                </a:lnTo>
                <a:lnTo>
                  <a:pt x="50530" y="47750"/>
                </a:lnTo>
                <a:lnTo>
                  <a:pt x="50580" y="47740"/>
                </a:lnTo>
                <a:lnTo>
                  <a:pt x="50630" y="47700"/>
                </a:lnTo>
                <a:lnTo>
                  <a:pt x="50690" y="47640"/>
                </a:lnTo>
                <a:lnTo>
                  <a:pt x="50780" y="47490"/>
                </a:lnTo>
                <a:lnTo>
                  <a:pt x="51150" y="47300"/>
                </a:lnTo>
                <a:lnTo>
                  <a:pt x="51280" y="47270"/>
                </a:lnTo>
                <a:lnTo>
                  <a:pt x="51370" y="47260"/>
                </a:lnTo>
                <a:lnTo>
                  <a:pt x="51430" y="47270"/>
                </a:lnTo>
                <a:lnTo>
                  <a:pt x="51490" y="47270"/>
                </a:lnTo>
                <a:lnTo>
                  <a:pt x="51670" y="47220"/>
                </a:lnTo>
                <a:lnTo>
                  <a:pt x="51960" y="47200"/>
                </a:lnTo>
                <a:lnTo>
                  <a:pt x="52480" y="47050"/>
                </a:lnTo>
                <a:lnTo>
                  <a:pt x="52500" y="47030"/>
                </a:lnTo>
                <a:lnTo>
                  <a:pt x="52510" y="46990"/>
                </a:lnTo>
                <a:lnTo>
                  <a:pt x="52510" y="46940"/>
                </a:lnTo>
                <a:lnTo>
                  <a:pt x="52500" y="46900"/>
                </a:lnTo>
                <a:lnTo>
                  <a:pt x="52490" y="46870"/>
                </a:lnTo>
                <a:lnTo>
                  <a:pt x="52470" y="46820"/>
                </a:lnTo>
                <a:lnTo>
                  <a:pt x="52430" y="46760"/>
                </a:lnTo>
                <a:lnTo>
                  <a:pt x="52340" y="46640"/>
                </a:lnTo>
                <a:lnTo>
                  <a:pt x="52300" y="46580"/>
                </a:lnTo>
                <a:lnTo>
                  <a:pt x="52290" y="46520"/>
                </a:lnTo>
                <a:lnTo>
                  <a:pt x="52300" y="46460"/>
                </a:lnTo>
                <a:lnTo>
                  <a:pt x="52340" y="46370"/>
                </a:lnTo>
                <a:lnTo>
                  <a:pt x="52350" y="46340"/>
                </a:lnTo>
                <a:lnTo>
                  <a:pt x="52340" y="46290"/>
                </a:lnTo>
                <a:lnTo>
                  <a:pt x="52270" y="46190"/>
                </a:lnTo>
                <a:lnTo>
                  <a:pt x="52240" y="46140"/>
                </a:lnTo>
                <a:lnTo>
                  <a:pt x="52250" y="46090"/>
                </a:lnTo>
                <a:lnTo>
                  <a:pt x="52270" y="46060"/>
                </a:lnTo>
                <a:lnTo>
                  <a:pt x="52310" y="46040"/>
                </a:lnTo>
                <a:lnTo>
                  <a:pt x="52450" y="46050"/>
                </a:lnTo>
                <a:lnTo>
                  <a:pt x="52510" y="46040"/>
                </a:lnTo>
                <a:lnTo>
                  <a:pt x="52550" y="45990"/>
                </a:lnTo>
                <a:lnTo>
                  <a:pt x="52520" y="45870"/>
                </a:lnTo>
                <a:lnTo>
                  <a:pt x="52530" y="45820"/>
                </a:lnTo>
                <a:lnTo>
                  <a:pt x="52570" y="45790"/>
                </a:lnTo>
                <a:lnTo>
                  <a:pt x="52720" y="45780"/>
                </a:lnTo>
                <a:lnTo>
                  <a:pt x="52830" y="45700"/>
                </a:lnTo>
                <a:lnTo>
                  <a:pt x="53010" y="45540"/>
                </a:lnTo>
                <a:lnTo>
                  <a:pt x="53110" y="45410"/>
                </a:lnTo>
                <a:lnTo>
                  <a:pt x="53150" y="45380"/>
                </a:lnTo>
                <a:lnTo>
                  <a:pt x="53200" y="45400"/>
                </a:lnTo>
                <a:lnTo>
                  <a:pt x="53220" y="45440"/>
                </a:lnTo>
                <a:lnTo>
                  <a:pt x="53250" y="45490"/>
                </a:lnTo>
                <a:lnTo>
                  <a:pt x="53460" y="45570"/>
                </a:lnTo>
                <a:lnTo>
                  <a:pt x="53510" y="45560"/>
                </a:lnTo>
                <a:lnTo>
                  <a:pt x="53600" y="45450"/>
                </a:lnTo>
                <a:lnTo>
                  <a:pt x="53660" y="45420"/>
                </a:lnTo>
                <a:lnTo>
                  <a:pt x="53740" y="45430"/>
                </a:lnTo>
                <a:lnTo>
                  <a:pt x="53810" y="45450"/>
                </a:lnTo>
                <a:lnTo>
                  <a:pt x="53870" y="45460"/>
                </a:lnTo>
                <a:lnTo>
                  <a:pt x="53930" y="45390"/>
                </a:lnTo>
                <a:lnTo>
                  <a:pt x="53970" y="45330"/>
                </a:lnTo>
                <a:lnTo>
                  <a:pt x="54010" y="45240"/>
                </a:lnTo>
                <a:lnTo>
                  <a:pt x="54050" y="45200"/>
                </a:lnTo>
                <a:lnTo>
                  <a:pt x="54440" y="44940"/>
                </a:lnTo>
                <a:lnTo>
                  <a:pt x="54720" y="44850"/>
                </a:lnTo>
                <a:lnTo>
                  <a:pt x="54880" y="44880"/>
                </a:lnTo>
                <a:lnTo>
                  <a:pt x="55050" y="44870"/>
                </a:lnTo>
                <a:lnTo>
                  <a:pt x="55050" y="44960"/>
                </a:lnTo>
                <a:lnTo>
                  <a:pt x="55050" y="45000"/>
                </a:lnTo>
                <a:lnTo>
                  <a:pt x="55060" y="45040"/>
                </a:lnTo>
                <a:lnTo>
                  <a:pt x="55070" y="45070"/>
                </a:lnTo>
                <a:lnTo>
                  <a:pt x="55100" y="45130"/>
                </a:lnTo>
                <a:lnTo>
                  <a:pt x="55190" y="45240"/>
                </a:lnTo>
                <a:lnTo>
                  <a:pt x="55310" y="45340"/>
                </a:lnTo>
                <a:lnTo>
                  <a:pt x="55430" y="45400"/>
                </a:lnTo>
                <a:lnTo>
                  <a:pt x="55470" y="45440"/>
                </a:lnTo>
                <a:lnTo>
                  <a:pt x="55500" y="45450"/>
                </a:lnTo>
                <a:lnTo>
                  <a:pt x="55530" y="45450"/>
                </a:lnTo>
                <a:lnTo>
                  <a:pt x="55590" y="45430"/>
                </a:lnTo>
                <a:lnTo>
                  <a:pt x="55670" y="45440"/>
                </a:lnTo>
                <a:lnTo>
                  <a:pt x="55780" y="45470"/>
                </a:lnTo>
                <a:lnTo>
                  <a:pt x="55850" y="45530"/>
                </a:lnTo>
                <a:lnTo>
                  <a:pt x="56020" y="45730"/>
                </a:lnTo>
                <a:lnTo>
                  <a:pt x="56070" y="45780"/>
                </a:lnTo>
                <a:lnTo>
                  <a:pt x="56130" y="45810"/>
                </a:lnTo>
                <a:lnTo>
                  <a:pt x="56200" y="45810"/>
                </a:lnTo>
                <a:lnTo>
                  <a:pt x="56450" y="45680"/>
                </a:lnTo>
                <a:lnTo>
                  <a:pt x="56530" y="45670"/>
                </a:lnTo>
                <a:lnTo>
                  <a:pt x="56630" y="45670"/>
                </a:lnTo>
                <a:lnTo>
                  <a:pt x="56800" y="45700"/>
                </a:lnTo>
                <a:lnTo>
                  <a:pt x="56900" y="45740"/>
                </a:lnTo>
                <a:lnTo>
                  <a:pt x="57030" y="45820"/>
                </a:lnTo>
                <a:lnTo>
                  <a:pt x="57080" y="45830"/>
                </a:lnTo>
                <a:lnTo>
                  <a:pt x="57150" y="45820"/>
                </a:lnTo>
                <a:lnTo>
                  <a:pt x="57210" y="45760"/>
                </a:lnTo>
                <a:lnTo>
                  <a:pt x="57280" y="45650"/>
                </a:lnTo>
                <a:lnTo>
                  <a:pt x="57330" y="45610"/>
                </a:lnTo>
                <a:lnTo>
                  <a:pt x="57390" y="45590"/>
                </a:lnTo>
                <a:lnTo>
                  <a:pt x="57550" y="45640"/>
                </a:lnTo>
                <a:lnTo>
                  <a:pt x="57590" y="45690"/>
                </a:lnTo>
                <a:lnTo>
                  <a:pt x="57630" y="45810"/>
                </a:lnTo>
                <a:lnTo>
                  <a:pt x="57660" y="45860"/>
                </a:lnTo>
                <a:lnTo>
                  <a:pt x="57690" y="45920"/>
                </a:lnTo>
                <a:lnTo>
                  <a:pt x="57700" y="45980"/>
                </a:lnTo>
                <a:lnTo>
                  <a:pt x="57700" y="46030"/>
                </a:lnTo>
                <a:lnTo>
                  <a:pt x="57690" y="46090"/>
                </a:lnTo>
                <a:lnTo>
                  <a:pt x="57720" y="46130"/>
                </a:lnTo>
                <a:lnTo>
                  <a:pt x="57780" y="46140"/>
                </a:lnTo>
                <a:lnTo>
                  <a:pt x="57860" y="46140"/>
                </a:lnTo>
                <a:lnTo>
                  <a:pt x="57930" y="46110"/>
                </a:lnTo>
                <a:lnTo>
                  <a:pt x="58190" y="45940"/>
                </a:lnTo>
                <a:lnTo>
                  <a:pt x="58270" y="45910"/>
                </a:lnTo>
                <a:lnTo>
                  <a:pt x="58330" y="45860"/>
                </a:lnTo>
                <a:lnTo>
                  <a:pt x="58360" y="45770"/>
                </a:lnTo>
                <a:lnTo>
                  <a:pt x="58360" y="45700"/>
                </a:lnTo>
                <a:lnTo>
                  <a:pt x="58380" y="45640"/>
                </a:lnTo>
                <a:lnTo>
                  <a:pt x="58460" y="45600"/>
                </a:lnTo>
                <a:lnTo>
                  <a:pt x="58510" y="45550"/>
                </a:lnTo>
                <a:lnTo>
                  <a:pt x="58540" y="45470"/>
                </a:lnTo>
                <a:lnTo>
                  <a:pt x="58540" y="45400"/>
                </a:lnTo>
                <a:lnTo>
                  <a:pt x="58550" y="45340"/>
                </a:lnTo>
                <a:lnTo>
                  <a:pt x="58560" y="45310"/>
                </a:lnTo>
                <a:lnTo>
                  <a:pt x="58730" y="45340"/>
                </a:lnTo>
                <a:lnTo>
                  <a:pt x="58890" y="45620"/>
                </a:lnTo>
                <a:lnTo>
                  <a:pt x="58910" y="45680"/>
                </a:lnTo>
                <a:lnTo>
                  <a:pt x="58920" y="45780"/>
                </a:lnTo>
                <a:lnTo>
                  <a:pt x="58940" y="45820"/>
                </a:lnTo>
                <a:lnTo>
                  <a:pt x="59020" y="45900"/>
                </a:lnTo>
                <a:lnTo>
                  <a:pt x="59030" y="45930"/>
                </a:lnTo>
                <a:lnTo>
                  <a:pt x="59110" y="46020"/>
                </a:lnTo>
                <a:lnTo>
                  <a:pt x="59130" y="46040"/>
                </a:lnTo>
                <a:lnTo>
                  <a:pt x="59160" y="46050"/>
                </a:lnTo>
                <a:lnTo>
                  <a:pt x="59190" y="46080"/>
                </a:lnTo>
                <a:lnTo>
                  <a:pt x="59220" y="46130"/>
                </a:lnTo>
                <a:lnTo>
                  <a:pt x="59250" y="46230"/>
                </a:lnTo>
                <a:lnTo>
                  <a:pt x="59350" y="46390"/>
                </a:lnTo>
                <a:lnTo>
                  <a:pt x="59420" y="46430"/>
                </a:lnTo>
                <a:lnTo>
                  <a:pt x="59450" y="46460"/>
                </a:lnTo>
                <a:lnTo>
                  <a:pt x="59460" y="46500"/>
                </a:lnTo>
                <a:lnTo>
                  <a:pt x="59480" y="46650"/>
                </a:lnTo>
                <a:lnTo>
                  <a:pt x="59470" y="46890"/>
                </a:lnTo>
                <a:lnTo>
                  <a:pt x="59470" y="46920"/>
                </a:lnTo>
                <a:lnTo>
                  <a:pt x="59440" y="46990"/>
                </a:lnTo>
                <a:lnTo>
                  <a:pt x="59440" y="47020"/>
                </a:lnTo>
                <a:lnTo>
                  <a:pt x="59450" y="47050"/>
                </a:lnTo>
                <a:lnTo>
                  <a:pt x="59500" y="47080"/>
                </a:lnTo>
                <a:lnTo>
                  <a:pt x="59600" y="47120"/>
                </a:lnTo>
                <a:lnTo>
                  <a:pt x="59610" y="47130"/>
                </a:lnTo>
                <a:lnTo>
                  <a:pt x="59670" y="47180"/>
                </a:lnTo>
                <a:lnTo>
                  <a:pt x="59700" y="47200"/>
                </a:lnTo>
                <a:lnTo>
                  <a:pt x="59760" y="47210"/>
                </a:lnTo>
                <a:lnTo>
                  <a:pt x="59790" y="47230"/>
                </a:lnTo>
                <a:lnTo>
                  <a:pt x="59810" y="47250"/>
                </a:lnTo>
                <a:lnTo>
                  <a:pt x="59830" y="47270"/>
                </a:lnTo>
                <a:lnTo>
                  <a:pt x="59850" y="47290"/>
                </a:lnTo>
                <a:lnTo>
                  <a:pt x="59880" y="47300"/>
                </a:lnTo>
                <a:lnTo>
                  <a:pt x="59970" y="47290"/>
                </a:lnTo>
                <a:lnTo>
                  <a:pt x="60000" y="47290"/>
                </a:lnTo>
                <a:lnTo>
                  <a:pt x="60030" y="47300"/>
                </a:lnTo>
                <a:lnTo>
                  <a:pt x="60060" y="47320"/>
                </a:lnTo>
                <a:lnTo>
                  <a:pt x="60130" y="47410"/>
                </a:lnTo>
                <a:lnTo>
                  <a:pt x="60220" y="47470"/>
                </a:lnTo>
                <a:lnTo>
                  <a:pt x="60230" y="47480"/>
                </a:lnTo>
                <a:lnTo>
                  <a:pt x="60250" y="47520"/>
                </a:lnTo>
                <a:lnTo>
                  <a:pt x="60270" y="47540"/>
                </a:lnTo>
                <a:lnTo>
                  <a:pt x="60300" y="47560"/>
                </a:lnTo>
                <a:lnTo>
                  <a:pt x="60480" y="47610"/>
                </a:lnTo>
                <a:lnTo>
                  <a:pt x="60660" y="47640"/>
                </a:lnTo>
                <a:lnTo>
                  <a:pt x="60720" y="47660"/>
                </a:lnTo>
                <a:lnTo>
                  <a:pt x="60800" y="47720"/>
                </a:lnTo>
                <a:lnTo>
                  <a:pt x="60880" y="47760"/>
                </a:lnTo>
                <a:lnTo>
                  <a:pt x="60900" y="47770"/>
                </a:lnTo>
                <a:lnTo>
                  <a:pt x="60910" y="47790"/>
                </a:lnTo>
                <a:lnTo>
                  <a:pt x="60920" y="47830"/>
                </a:lnTo>
                <a:lnTo>
                  <a:pt x="60930" y="47900"/>
                </a:lnTo>
                <a:lnTo>
                  <a:pt x="60930" y="47960"/>
                </a:lnTo>
                <a:lnTo>
                  <a:pt x="60940" y="48000"/>
                </a:lnTo>
                <a:lnTo>
                  <a:pt x="60960" y="48040"/>
                </a:lnTo>
                <a:lnTo>
                  <a:pt x="60970" y="48070"/>
                </a:lnTo>
                <a:lnTo>
                  <a:pt x="60990" y="48110"/>
                </a:lnTo>
                <a:lnTo>
                  <a:pt x="60990" y="48150"/>
                </a:lnTo>
                <a:lnTo>
                  <a:pt x="60980" y="48190"/>
                </a:lnTo>
                <a:lnTo>
                  <a:pt x="60930" y="48440"/>
                </a:lnTo>
                <a:lnTo>
                  <a:pt x="60920" y="48500"/>
                </a:lnTo>
                <a:lnTo>
                  <a:pt x="60930" y="48540"/>
                </a:lnTo>
                <a:lnTo>
                  <a:pt x="60940" y="48570"/>
                </a:lnTo>
                <a:lnTo>
                  <a:pt x="60960" y="48590"/>
                </a:lnTo>
                <a:lnTo>
                  <a:pt x="60970" y="48620"/>
                </a:lnTo>
                <a:lnTo>
                  <a:pt x="60980" y="48650"/>
                </a:lnTo>
                <a:lnTo>
                  <a:pt x="60980" y="48690"/>
                </a:lnTo>
                <a:lnTo>
                  <a:pt x="60970" y="48740"/>
                </a:lnTo>
                <a:lnTo>
                  <a:pt x="60970" y="48780"/>
                </a:lnTo>
                <a:lnTo>
                  <a:pt x="60970" y="48820"/>
                </a:lnTo>
                <a:lnTo>
                  <a:pt x="60990" y="48850"/>
                </a:lnTo>
                <a:lnTo>
                  <a:pt x="61000" y="48880"/>
                </a:lnTo>
                <a:lnTo>
                  <a:pt x="61020" y="48910"/>
                </a:lnTo>
                <a:lnTo>
                  <a:pt x="61040" y="48940"/>
                </a:lnTo>
                <a:lnTo>
                  <a:pt x="61050" y="48950"/>
                </a:lnTo>
                <a:lnTo>
                  <a:pt x="61060" y="48970"/>
                </a:lnTo>
                <a:lnTo>
                  <a:pt x="61060" y="49000"/>
                </a:lnTo>
                <a:lnTo>
                  <a:pt x="61060" y="49030"/>
                </a:lnTo>
                <a:lnTo>
                  <a:pt x="61050" y="49050"/>
                </a:lnTo>
                <a:lnTo>
                  <a:pt x="60980" y="49120"/>
                </a:lnTo>
                <a:lnTo>
                  <a:pt x="60920" y="49180"/>
                </a:lnTo>
                <a:lnTo>
                  <a:pt x="60350" y="49500"/>
                </a:lnTo>
                <a:lnTo>
                  <a:pt x="60410" y="49620"/>
                </a:lnTo>
                <a:lnTo>
                  <a:pt x="60430" y="49710"/>
                </a:lnTo>
                <a:lnTo>
                  <a:pt x="60430" y="49730"/>
                </a:lnTo>
                <a:lnTo>
                  <a:pt x="60430" y="49740"/>
                </a:lnTo>
                <a:lnTo>
                  <a:pt x="60410" y="49960"/>
                </a:lnTo>
                <a:lnTo>
                  <a:pt x="60410" y="50020"/>
                </a:lnTo>
                <a:lnTo>
                  <a:pt x="60420" y="50070"/>
                </a:lnTo>
                <a:lnTo>
                  <a:pt x="60460" y="50100"/>
                </a:lnTo>
                <a:lnTo>
                  <a:pt x="60510" y="50130"/>
                </a:lnTo>
                <a:lnTo>
                  <a:pt x="60660" y="50170"/>
                </a:lnTo>
                <a:lnTo>
                  <a:pt x="60720" y="50210"/>
                </a:lnTo>
                <a:lnTo>
                  <a:pt x="60880" y="50340"/>
                </a:lnTo>
                <a:lnTo>
                  <a:pt x="60930" y="50380"/>
                </a:lnTo>
                <a:lnTo>
                  <a:pt x="61000" y="50390"/>
                </a:lnTo>
                <a:lnTo>
                  <a:pt x="61100" y="50390"/>
                </a:lnTo>
                <a:lnTo>
                  <a:pt x="61450" y="50250"/>
                </a:lnTo>
                <a:lnTo>
                  <a:pt x="61520" y="50240"/>
                </a:lnTo>
                <a:lnTo>
                  <a:pt x="61630" y="50260"/>
                </a:lnTo>
                <a:lnTo>
                  <a:pt x="61880" y="50350"/>
                </a:lnTo>
                <a:lnTo>
                  <a:pt x="61940" y="50350"/>
                </a:lnTo>
                <a:lnTo>
                  <a:pt x="62010" y="50340"/>
                </a:lnTo>
                <a:lnTo>
                  <a:pt x="62170" y="50280"/>
                </a:lnTo>
                <a:lnTo>
                  <a:pt x="62240" y="50270"/>
                </a:lnTo>
                <a:lnTo>
                  <a:pt x="62540" y="50340"/>
                </a:lnTo>
                <a:lnTo>
                  <a:pt x="62730" y="50420"/>
                </a:lnTo>
                <a:lnTo>
                  <a:pt x="62780" y="50430"/>
                </a:lnTo>
                <a:lnTo>
                  <a:pt x="62840" y="50430"/>
                </a:lnTo>
                <a:lnTo>
                  <a:pt x="62910" y="50420"/>
                </a:lnTo>
                <a:lnTo>
                  <a:pt x="62990" y="50390"/>
                </a:lnTo>
                <a:lnTo>
                  <a:pt x="63090" y="50340"/>
                </a:lnTo>
                <a:lnTo>
                  <a:pt x="63250" y="50210"/>
                </a:lnTo>
                <a:lnTo>
                  <a:pt x="63430" y="49960"/>
                </a:lnTo>
                <a:lnTo>
                  <a:pt x="63460" y="49890"/>
                </a:lnTo>
                <a:lnTo>
                  <a:pt x="63510" y="49700"/>
                </a:lnTo>
                <a:lnTo>
                  <a:pt x="63550" y="49480"/>
                </a:lnTo>
                <a:lnTo>
                  <a:pt x="63560" y="49430"/>
                </a:lnTo>
                <a:lnTo>
                  <a:pt x="63580" y="49380"/>
                </a:lnTo>
                <a:lnTo>
                  <a:pt x="63620" y="49350"/>
                </a:lnTo>
                <a:lnTo>
                  <a:pt x="63670" y="49340"/>
                </a:lnTo>
                <a:lnTo>
                  <a:pt x="63900" y="49450"/>
                </a:lnTo>
                <a:lnTo>
                  <a:pt x="64140" y="49510"/>
                </a:lnTo>
                <a:lnTo>
                  <a:pt x="64260" y="49500"/>
                </a:lnTo>
                <a:lnTo>
                  <a:pt x="64340" y="49470"/>
                </a:lnTo>
                <a:lnTo>
                  <a:pt x="64380" y="49420"/>
                </a:lnTo>
                <a:lnTo>
                  <a:pt x="64430" y="49390"/>
                </a:lnTo>
                <a:lnTo>
                  <a:pt x="64480" y="49390"/>
                </a:lnTo>
                <a:lnTo>
                  <a:pt x="64550" y="49470"/>
                </a:lnTo>
                <a:lnTo>
                  <a:pt x="64590" y="49530"/>
                </a:lnTo>
                <a:lnTo>
                  <a:pt x="64650" y="49590"/>
                </a:lnTo>
                <a:lnTo>
                  <a:pt x="64720" y="49620"/>
                </a:lnTo>
                <a:lnTo>
                  <a:pt x="64800" y="49620"/>
                </a:lnTo>
                <a:lnTo>
                  <a:pt x="64860" y="49580"/>
                </a:lnTo>
                <a:lnTo>
                  <a:pt x="64880" y="49530"/>
                </a:lnTo>
                <a:lnTo>
                  <a:pt x="64890" y="49470"/>
                </a:lnTo>
                <a:lnTo>
                  <a:pt x="64900" y="49410"/>
                </a:lnTo>
                <a:lnTo>
                  <a:pt x="64910" y="49350"/>
                </a:lnTo>
                <a:lnTo>
                  <a:pt x="64940" y="49320"/>
                </a:lnTo>
                <a:lnTo>
                  <a:pt x="65000" y="49300"/>
                </a:lnTo>
                <a:lnTo>
                  <a:pt x="65170" y="49360"/>
                </a:lnTo>
                <a:lnTo>
                  <a:pt x="65220" y="49390"/>
                </a:lnTo>
                <a:lnTo>
                  <a:pt x="65230" y="49470"/>
                </a:lnTo>
                <a:lnTo>
                  <a:pt x="65230" y="49530"/>
                </a:lnTo>
                <a:lnTo>
                  <a:pt x="65220" y="49590"/>
                </a:lnTo>
                <a:lnTo>
                  <a:pt x="65250" y="49640"/>
                </a:lnTo>
                <a:lnTo>
                  <a:pt x="65370" y="49710"/>
                </a:lnTo>
                <a:lnTo>
                  <a:pt x="65410" y="49760"/>
                </a:lnTo>
                <a:lnTo>
                  <a:pt x="65420" y="49840"/>
                </a:lnTo>
                <a:lnTo>
                  <a:pt x="65410" y="49960"/>
                </a:lnTo>
                <a:lnTo>
                  <a:pt x="65420" y="50020"/>
                </a:lnTo>
                <a:lnTo>
                  <a:pt x="65470" y="50150"/>
                </a:lnTo>
                <a:lnTo>
                  <a:pt x="65510" y="50280"/>
                </a:lnTo>
                <a:lnTo>
                  <a:pt x="65630" y="50390"/>
                </a:lnTo>
                <a:lnTo>
                  <a:pt x="65990" y="50440"/>
                </a:lnTo>
                <a:lnTo>
                  <a:pt x="65970" y="50370"/>
                </a:lnTo>
                <a:lnTo>
                  <a:pt x="65970" y="50340"/>
                </a:lnTo>
                <a:lnTo>
                  <a:pt x="65970" y="50290"/>
                </a:lnTo>
                <a:lnTo>
                  <a:pt x="65970" y="50250"/>
                </a:lnTo>
                <a:lnTo>
                  <a:pt x="66010" y="50160"/>
                </a:lnTo>
                <a:lnTo>
                  <a:pt x="66100" y="49730"/>
                </a:lnTo>
                <a:lnTo>
                  <a:pt x="66120" y="49670"/>
                </a:lnTo>
                <a:lnTo>
                  <a:pt x="66450" y="48950"/>
                </a:lnTo>
                <a:lnTo>
                  <a:pt x="66470" y="48920"/>
                </a:lnTo>
                <a:lnTo>
                  <a:pt x="66470" y="48890"/>
                </a:lnTo>
                <a:lnTo>
                  <a:pt x="66470" y="48850"/>
                </a:lnTo>
                <a:lnTo>
                  <a:pt x="66460" y="48790"/>
                </a:lnTo>
                <a:lnTo>
                  <a:pt x="66460" y="48750"/>
                </a:lnTo>
                <a:lnTo>
                  <a:pt x="66470" y="48720"/>
                </a:lnTo>
                <a:lnTo>
                  <a:pt x="66480" y="48690"/>
                </a:lnTo>
                <a:lnTo>
                  <a:pt x="66540" y="48610"/>
                </a:lnTo>
                <a:lnTo>
                  <a:pt x="66620" y="48430"/>
                </a:lnTo>
                <a:lnTo>
                  <a:pt x="66640" y="48360"/>
                </a:lnTo>
                <a:lnTo>
                  <a:pt x="66660" y="48280"/>
                </a:lnTo>
                <a:lnTo>
                  <a:pt x="66700" y="47970"/>
                </a:lnTo>
                <a:lnTo>
                  <a:pt x="66710" y="47930"/>
                </a:lnTo>
                <a:lnTo>
                  <a:pt x="66720" y="47900"/>
                </a:lnTo>
                <a:lnTo>
                  <a:pt x="66780" y="47740"/>
                </a:lnTo>
                <a:lnTo>
                  <a:pt x="66790" y="47700"/>
                </a:lnTo>
                <a:lnTo>
                  <a:pt x="66830" y="47610"/>
                </a:lnTo>
                <a:lnTo>
                  <a:pt x="66840" y="47570"/>
                </a:lnTo>
                <a:lnTo>
                  <a:pt x="66850" y="47490"/>
                </a:lnTo>
                <a:lnTo>
                  <a:pt x="66860" y="47480"/>
                </a:lnTo>
                <a:lnTo>
                  <a:pt x="66880" y="47450"/>
                </a:lnTo>
                <a:lnTo>
                  <a:pt x="66910" y="47430"/>
                </a:lnTo>
                <a:lnTo>
                  <a:pt x="66990" y="47410"/>
                </a:lnTo>
                <a:lnTo>
                  <a:pt x="67080" y="47420"/>
                </a:lnTo>
                <a:lnTo>
                  <a:pt x="67170" y="47440"/>
                </a:lnTo>
                <a:lnTo>
                  <a:pt x="67400" y="47550"/>
                </a:lnTo>
                <a:lnTo>
                  <a:pt x="67500" y="47580"/>
                </a:lnTo>
                <a:lnTo>
                  <a:pt x="67640" y="47560"/>
                </a:lnTo>
                <a:lnTo>
                  <a:pt x="68020" y="47410"/>
                </a:lnTo>
                <a:lnTo>
                  <a:pt x="68200" y="47390"/>
                </a:lnTo>
                <a:lnTo>
                  <a:pt x="68270" y="47410"/>
                </a:lnTo>
                <a:lnTo>
                  <a:pt x="68350" y="47450"/>
                </a:lnTo>
                <a:lnTo>
                  <a:pt x="68450" y="47540"/>
                </a:lnTo>
                <a:lnTo>
                  <a:pt x="68560" y="47680"/>
                </a:lnTo>
                <a:lnTo>
                  <a:pt x="68730" y="47780"/>
                </a:lnTo>
                <a:lnTo>
                  <a:pt x="69170" y="47900"/>
                </a:lnTo>
                <a:lnTo>
                  <a:pt x="69170" y="48210"/>
                </a:lnTo>
                <a:lnTo>
                  <a:pt x="69220" y="48320"/>
                </a:lnTo>
                <a:lnTo>
                  <a:pt x="69380" y="48370"/>
                </a:lnTo>
                <a:lnTo>
                  <a:pt x="69430" y="48400"/>
                </a:lnTo>
                <a:lnTo>
                  <a:pt x="69490" y="48470"/>
                </a:lnTo>
                <a:lnTo>
                  <a:pt x="69520" y="48540"/>
                </a:lnTo>
                <a:lnTo>
                  <a:pt x="69530" y="48630"/>
                </a:lnTo>
                <a:lnTo>
                  <a:pt x="69560" y="48750"/>
                </a:lnTo>
                <a:lnTo>
                  <a:pt x="69610" y="48820"/>
                </a:lnTo>
                <a:lnTo>
                  <a:pt x="69670" y="48870"/>
                </a:lnTo>
                <a:lnTo>
                  <a:pt x="69800" y="48910"/>
                </a:lnTo>
                <a:lnTo>
                  <a:pt x="69880" y="48940"/>
                </a:lnTo>
                <a:lnTo>
                  <a:pt x="69960" y="49060"/>
                </a:lnTo>
                <a:lnTo>
                  <a:pt x="70010" y="49090"/>
                </a:lnTo>
                <a:lnTo>
                  <a:pt x="70140" y="49110"/>
                </a:lnTo>
                <a:lnTo>
                  <a:pt x="70170" y="49150"/>
                </a:lnTo>
                <a:lnTo>
                  <a:pt x="70180" y="49200"/>
                </a:lnTo>
                <a:lnTo>
                  <a:pt x="70170" y="49270"/>
                </a:lnTo>
                <a:lnTo>
                  <a:pt x="70150" y="49330"/>
                </a:lnTo>
                <a:lnTo>
                  <a:pt x="70140" y="49410"/>
                </a:lnTo>
                <a:lnTo>
                  <a:pt x="70150" y="49500"/>
                </a:lnTo>
                <a:lnTo>
                  <a:pt x="70180" y="49560"/>
                </a:lnTo>
                <a:lnTo>
                  <a:pt x="70230" y="49590"/>
                </a:lnTo>
                <a:lnTo>
                  <a:pt x="70400" y="49640"/>
                </a:lnTo>
                <a:lnTo>
                  <a:pt x="70430" y="49630"/>
                </a:lnTo>
                <a:lnTo>
                  <a:pt x="70450" y="49610"/>
                </a:lnTo>
                <a:lnTo>
                  <a:pt x="70470" y="49590"/>
                </a:lnTo>
                <a:lnTo>
                  <a:pt x="70510" y="49540"/>
                </a:lnTo>
                <a:lnTo>
                  <a:pt x="70630" y="49490"/>
                </a:lnTo>
                <a:lnTo>
                  <a:pt x="70660" y="49470"/>
                </a:lnTo>
                <a:lnTo>
                  <a:pt x="70690" y="49450"/>
                </a:lnTo>
                <a:lnTo>
                  <a:pt x="70740" y="49370"/>
                </a:lnTo>
                <a:lnTo>
                  <a:pt x="70760" y="49350"/>
                </a:lnTo>
                <a:lnTo>
                  <a:pt x="70780" y="49330"/>
                </a:lnTo>
                <a:lnTo>
                  <a:pt x="70810" y="49320"/>
                </a:lnTo>
                <a:lnTo>
                  <a:pt x="70870" y="49310"/>
                </a:lnTo>
                <a:lnTo>
                  <a:pt x="70900" y="49310"/>
                </a:lnTo>
                <a:lnTo>
                  <a:pt x="70930" y="49290"/>
                </a:lnTo>
                <a:lnTo>
                  <a:pt x="70940" y="49260"/>
                </a:lnTo>
                <a:lnTo>
                  <a:pt x="70960" y="49190"/>
                </a:lnTo>
                <a:lnTo>
                  <a:pt x="70970" y="49160"/>
                </a:lnTo>
                <a:lnTo>
                  <a:pt x="70990" y="49140"/>
                </a:lnTo>
                <a:lnTo>
                  <a:pt x="71040" y="49110"/>
                </a:lnTo>
                <a:lnTo>
                  <a:pt x="71060" y="49090"/>
                </a:lnTo>
                <a:lnTo>
                  <a:pt x="71110" y="49010"/>
                </a:lnTo>
                <a:lnTo>
                  <a:pt x="71130" y="48990"/>
                </a:lnTo>
                <a:lnTo>
                  <a:pt x="71250" y="48890"/>
                </a:lnTo>
                <a:lnTo>
                  <a:pt x="71270" y="48920"/>
                </a:lnTo>
                <a:lnTo>
                  <a:pt x="71560" y="49180"/>
                </a:lnTo>
                <a:lnTo>
                  <a:pt x="71620" y="49270"/>
                </a:lnTo>
                <a:lnTo>
                  <a:pt x="71640" y="49350"/>
                </a:lnTo>
                <a:lnTo>
                  <a:pt x="71640" y="49410"/>
                </a:lnTo>
                <a:lnTo>
                  <a:pt x="71660" y="49490"/>
                </a:lnTo>
                <a:lnTo>
                  <a:pt x="71710" y="49530"/>
                </a:lnTo>
                <a:lnTo>
                  <a:pt x="71760" y="49550"/>
                </a:lnTo>
                <a:lnTo>
                  <a:pt x="72440" y="49580"/>
                </a:lnTo>
                <a:lnTo>
                  <a:pt x="72570" y="49560"/>
                </a:lnTo>
                <a:lnTo>
                  <a:pt x="72640" y="49540"/>
                </a:lnTo>
                <a:lnTo>
                  <a:pt x="72690" y="49510"/>
                </a:lnTo>
                <a:lnTo>
                  <a:pt x="72910" y="49320"/>
                </a:lnTo>
                <a:lnTo>
                  <a:pt x="72950" y="49270"/>
                </a:lnTo>
                <a:lnTo>
                  <a:pt x="72980" y="49220"/>
                </a:lnTo>
                <a:lnTo>
                  <a:pt x="73020" y="49170"/>
                </a:lnTo>
                <a:lnTo>
                  <a:pt x="73080" y="49130"/>
                </a:lnTo>
                <a:lnTo>
                  <a:pt x="73110" y="49110"/>
                </a:lnTo>
                <a:lnTo>
                  <a:pt x="73130" y="49080"/>
                </a:lnTo>
                <a:lnTo>
                  <a:pt x="73210" y="48930"/>
                </a:lnTo>
                <a:lnTo>
                  <a:pt x="73240" y="48890"/>
                </a:lnTo>
                <a:lnTo>
                  <a:pt x="73450" y="48660"/>
                </a:lnTo>
                <a:lnTo>
                  <a:pt x="73490" y="48580"/>
                </a:lnTo>
                <a:lnTo>
                  <a:pt x="73540" y="48520"/>
                </a:lnTo>
                <a:lnTo>
                  <a:pt x="73790" y="48240"/>
                </a:lnTo>
                <a:lnTo>
                  <a:pt x="74100" y="48420"/>
                </a:lnTo>
                <a:lnTo>
                  <a:pt x="74190" y="48520"/>
                </a:lnTo>
                <a:lnTo>
                  <a:pt x="74270" y="48660"/>
                </a:lnTo>
                <a:lnTo>
                  <a:pt x="74270" y="48760"/>
                </a:lnTo>
                <a:lnTo>
                  <a:pt x="74160" y="49000"/>
                </a:lnTo>
                <a:lnTo>
                  <a:pt x="74070" y="49210"/>
                </a:lnTo>
                <a:lnTo>
                  <a:pt x="74050" y="49280"/>
                </a:lnTo>
                <a:lnTo>
                  <a:pt x="74010" y="49530"/>
                </a:lnTo>
                <a:lnTo>
                  <a:pt x="74010" y="49630"/>
                </a:lnTo>
                <a:lnTo>
                  <a:pt x="74010" y="49710"/>
                </a:lnTo>
                <a:lnTo>
                  <a:pt x="73980" y="49770"/>
                </a:lnTo>
                <a:lnTo>
                  <a:pt x="73850" y="49810"/>
                </a:lnTo>
                <a:lnTo>
                  <a:pt x="73810" y="49820"/>
                </a:lnTo>
                <a:lnTo>
                  <a:pt x="73780" y="49810"/>
                </a:lnTo>
                <a:lnTo>
                  <a:pt x="73730" y="49800"/>
                </a:lnTo>
                <a:lnTo>
                  <a:pt x="73720" y="49790"/>
                </a:lnTo>
                <a:lnTo>
                  <a:pt x="73710" y="49800"/>
                </a:lnTo>
                <a:lnTo>
                  <a:pt x="73690" y="49800"/>
                </a:lnTo>
                <a:lnTo>
                  <a:pt x="73320" y="49980"/>
                </a:lnTo>
                <a:lnTo>
                  <a:pt x="73170" y="50080"/>
                </a:lnTo>
                <a:lnTo>
                  <a:pt x="73150" y="50180"/>
                </a:lnTo>
                <a:lnTo>
                  <a:pt x="73210" y="50310"/>
                </a:lnTo>
                <a:lnTo>
                  <a:pt x="73320" y="50440"/>
                </a:lnTo>
                <a:lnTo>
                  <a:pt x="73300" y="50520"/>
                </a:lnTo>
                <a:lnTo>
                  <a:pt x="73260" y="50610"/>
                </a:lnTo>
                <a:lnTo>
                  <a:pt x="73170" y="50800"/>
                </a:lnTo>
                <a:lnTo>
                  <a:pt x="73320" y="50720"/>
                </a:lnTo>
                <a:lnTo>
                  <a:pt x="73600" y="50650"/>
                </a:lnTo>
                <a:lnTo>
                  <a:pt x="73890" y="50640"/>
                </a:lnTo>
                <a:lnTo>
                  <a:pt x="74100" y="50730"/>
                </a:lnTo>
                <a:lnTo>
                  <a:pt x="74300" y="50630"/>
                </a:lnTo>
                <a:lnTo>
                  <a:pt x="74610" y="50260"/>
                </a:lnTo>
                <a:lnTo>
                  <a:pt x="75010" y="49990"/>
                </a:lnTo>
                <a:lnTo>
                  <a:pt x="75170" y="49830"/>
                </a:lnTo>
                <a:lnTo>
                  <a:pt x="75140" y="49620"/>
                </a:lnTo>
                <a:lnTo>
                  <a:pt x="75090" y="49600"/>
                </a:lnTo>
                <a:lnTo>
                  <a:pt x="74990" y="49650"/>
                </a:lnTo>
                <a:lnTo>
                  <a:pt x="74930" y="49610"/>
                </a:lnTo>
                <a:lnTo>
                  <a:pt x="74900" y="49580"/>
                </a:lnTo>
                <a:lnTo>
                  <a:pt x="74840" y="49430"/>
                </a:lnTo>
                <a:lnTo>
                  <a:pt x="74840" y="49390"/>
                </a:lnTo>
                <a:lnTo>
                  <a:pt x="74780" y="49240"/>
                </a:lnTo>
                <a:lnTo>
                  <a:pt x="74770" y="49200"/>
                </a:lnTo>
                <a:lnTo>
                  <a:pt x="74750" y="49150"/>
                </a:lnTo>
                <a:lnTo>
                  <a:pt x="74790" y="49030"/>
                </a:lnTo>
                <a:lnTo>
                  <a:pt x="74920" y="48850"/>
                </a:lnTo>
                <a:lnTo>
                  <a:pt x="75090" y="48620"/>
                </a:lnTo>
                <a:lnTo>
                  <a:pt x="75300" y="48440"/>
                </a:lnTo>
                <a:lnTo>
                  <a:pt x="75490" y="48380"/>
                </a:lnTo>
                <a:lnTo>
                  <a:pt x="75690" y="48370"/>
                </a:lnTo>
                <a:lnTo>
                  <a:pt x="75890" y="48320"/>
                </a:lnTo>
                <a:lnTo>
                  <a:pt x="76420" y="47960"/>
                </a:lnTo>
                <a:lnTo>
                  <a:pt x="76810" y="47880"/>
                </a:lnTo>
                <a:lnTo>
                  <a:pt x="77230" y="47890"/>
                </a:lnTo>
                <a:lnTo>
                  <a:pt x="78150" y="48130"/>
                </a:lnTo>
                <a:lnTo>
                  <a:pt x="78240" y="48180"/>
                </a:lnTo>
                <a:lnTo>
                  <a:pt x="78300" y="48270"/>
                </a:lnTo>
                <a:lnTo>
                  <a:pt x="78310" y="48350"/>
                </a:lnTo>
                <a:lnTo>
                  <a:pt x="78310" y="48440"/>
                </a:lnTo>
                <a:lnTo>
                  <a:pt x="78270" y="48590"/>
                </a:lnTo>
                <a:lnTo>
                  <a:pt x="78110" y="48780"/>
                </a:lnTo>
                <a:lnTo>
                  <a:pt x="78070" y="48880"/>
                </a:lnTo>
                <a:lnTo>
                  <a:pt x="78190" y="49090"/>
                </a:lnTo>
                <a:lnTo>
                  <a:pt x="78410" y="49320"/>
                </a:lnTo>
                <a:lnTo>
                  <a:pt x="78550" y="49560"/>
                </a:lnTo>
                <a:lnTo>
                  <a:pt x="78330" y="49990"/>
                </a:lnTo>
                <a:lnTo>
                  <a:pt x="78220" y="50310"/>
                </a:lnTo>
                <a:lnTo>
                  <a:pt x="78170" y="50620"/>
                </a:lnTo>
                <a:lnTo>
                  <a:pt x="78220" y="50770"/>
                </a:lnTo>
                <a:lnTo>
                  <a:pt x="78710" y="50870"/>
                </a:lnTo>
                <a:lnTo>
                  <a:pt x="78810" y="50970"/>
                </a:lnTo>
                <a:lnTo>
                  <a:pt x="78800" y="51030"/>
                </a:lnTo>
                <a:lnTo>
                  <a:pt x="78760" y="51100"/>
                </a:lnTo>
                <a:lnTo>
                  <a:pt x="78710" y="51160"/>
                </a:lnTo>
                <a:lnTo>
                  <a:pt x="78680" y="51210"/>
                </a:lnTo>
                <a:lnTo>
                  <a:pt x="78700" y="51200"/>
                </a:lnTo>
                <a:lnTo>
                  <a:pt x="78710" y="51290"/>
                </a:lnTo>
                <a:lnTo>
                  <a:pt x="78710" y="51380"/>
                </a:lnTo>
                <a:lnTo>
                  <a:pt x="78700" y="51390"/>
                </a:lnTo>
                <a:lnTo>
                  <a:pt x="78700" y="51460"/>
                </a:lnTo>
                <a:lnTo>
                  <a:pt x="78690" y="51500"/>
                </a:lnTo>
                <a:lnTo>
                  <a:pt x="78690" y="51530"/>
                </a:lnTo>
                <a:lnTo>
                  <a:pt x="78750" y="51570"/>
                </a:lnTo>
                <a:lnTo>
                  <a:pt x="78810" y="51580"/>
                </a:lnTo>
                <a:lnTo>
                  <a:pt x="78860" y="51540"/>
                </a:lnTo>
                <a:lnTo>
                  <a:pt x="78900" y="51490"/>
                </a:lnTo>
                <a:lnTo>
                  <a:pt x="78950" y="51470"/>
                </a:lnTo>
                <a:lnTo>
                  <a:pt x="79090" y="51530"/>
                </a:lnTo>
                <a:lnTo>
                  <a:pt x="79510" y="52010"/>
                </a:lnTo>
                <a:lnTo>
                  <a:pt x="79540" y="52030"/>
                </a:lnTo>
                <a:lnTo>
                  <a:pt x="79560" y="52120"/>
                </a:lnTo>
                <a:lnTo>
                  <a:pt x="79630" y="52310"/>
                </a:lnTo>
                <a:lnTo>
                  <a:pt x="79680" y="52470"/>
                </a:lnTo>
                <a:lnTo>
                  <a:pt x="79710" y="52560"/>
                </a:lnTo>
                <a:lnTo>
                  <a:pt x="79750" y="52630"/>
                </a:lnTo>
                <a:lnTo>
                  <a:pt x="79660" y="52680"/>
                </a:lnTo>
                <a:lnTo>
                  <a:pt x="79600" y="52760"/>
                </a:lnTo>
                <a:lnTo>
                  <a:pt x="79550" y="52860"/>
                </a:lnTo>
                <a:lnTo>
                  <a:pt x="79510" y="52980"/>
                </a:lnTo>
                <a:lnTo>
                  <a:pt x="79430" y="53130"/>
                </a:lnTo>
                <a:lnTo>
                  <a:pt x="79300" y="53230"/>
                </a:lnTo>
                <a:lnTo>
                  <a:pt x="79160" y="53300"/>
                </a:lnTo>
                <a:lnTo>
                  <a:pt x="79030" y="53340"/>
                </a:lnTo>
                <a:lnTo>
                  <a:pt x="78880" y="53340"/>
                </a:lnTo>
                <a:lnTo>
                  <a:pt x="78830" y="53350"/>
                </a:lnTo>
                <a:lnTo>
                  <a:pt x="78830" y="53390"/>
                </a:lnTo>
                <a:lnTo>
                  <a:pt x="78820" y="53460"/>
                </a:lnTo>
                <a:lnTo>
                  <a:pt x="78820" y="53500"/>
                </a:lnTo>
                <a:lnTo>
                  <a:pt x="78780" y="53510"/>
                </a:lnTo>
                <a:lnTo>
                  <a:pt x="78740" y="53450"/>
                </a:lnTo>
                <a:lnTo>
                  <a:pt x="78700" y="53420"/>
                </a:lnTo>
                <a:lnTo>
                  <a:pt x="78650" y="53400"/>
                </a:lnTo>
                <a:lnTo>
                  <a:pt x="78480" y="53450"/>
                </a:lnTo>
                <a:lnTo>
                  <a:pt x="78380" y="53510"/>
                </a:lnTo>
                <a:lnTo>
                  <a:pt x="78310" y="53640"/>
                </a:lnTo>
                <a:lnTo>
                  <a:pt x="78270" y="53790"/>
                </a:lnTo>
                <a:lnTo>
                  <a:pt x="78270" y="53950"/>
                </a:lnTo>
                <a:lnTo>
                  <a:pt x="78280" y="54060"/>
                </a:lnTo>
                <a:lnTo>
                  <a:pt x="78280" y="54100"/>
                </a:lnTo>
                <a:lnTo>
                  <a:pt x="78350" y="54470"/>
                </a:lnTo>
                <a:lnTo>
                  <a:pt x="78480" y="54660"/>
                </a:lnTo>
                <a:lnTo>
                  <a:pt x="78650" y="54790"/>
                </a:lnTo>
                <a:lnTo>
                  <a:pt x="78810" y="54820"/>
                </a:lnTo>
                <a:lnTo>
                  <a:pt x="78890" y="54850"/>
                </a:lnTo>
                <a:lnTo>
                  <a:pt x="79030" y="54990"/>
                </a:lnTo>
                <a:lnTo>
                  <a:pt x="79110" y="55050"/>
                </a:lnTo>
                <a:lnTo>
                  <a:pt x="79310" y="55100"/>
                </a:lnTo>
                <a:lnTo>
                  <a:pt x="79390" y="55160"/>
                </a:lnTo>
                <a:lnTo>
                  <a:pt x="79430" y="55290"/>
                </a:lnTo>
                <a:lnTo>
                  <a:pt x="79410" y="55340"/>
                </a:lnTo>
                <a:lnTo>
                  <a:pt x="79340" y="55500"/>
                </a:lnTo>
                <a:lnTo>
                  <a:pt x="79330" y="55570"/>
                </a:lnTo>
                <a:lnTo>
                  <a:pt x="79340" y="55640"/>
                </a:lnTo>
                <a:lnTo>
                  <a:pt x="79410" y="55740"/>
                </a:lnTo>
                <a:lnTo>
                  <a:pt x="79430" y="55810"/>
                </a:lnTo>
                <a:lnTo>
                  <a:pt x="79460" y="56180"/>
                </a:lnTo>
                <a:lnTo>
                  <a:pt x="79510" y="56300"/>
                </a:lnTo>
                <a:lnTo>
                  <a:pt x="79790" y="56460"/>
                </a:lnTo>
                <a:lnTo>
                  <a:pt x="80060" y="56670"/>
                </a:lnTo>
                <a:lnTo>
                  <a:pt x="80080" y="56700"/>
                </a:lnTo>
                <a:lnTo>
                  <a:pt x="80120" y="56760"/>
                </a:lnTo>
                <a:lnTo>
                  <a:pt x="80170" y="56870"/>
                </a:lnTo>
                <a:lnTo>
                  <a:pt x="80220" y="56970"/>
                </a:lnTo>
                <a:lnTo>
                  <a:pt x="80300" y="57030"/>
                </a:lnTo>
                <a:lnTo>
                  <a:pt x="80560" y="57150"/>
                </a:lnTo>
                <a:lnTo>
                  <a:pt x="80610" y="57190"/>
                </a:lnTo>
                <a:lnTo>
                  <a:pt x="80600" y="57300"/>
                </a:lnTo>
                <a:lnTo>
                  <a:pt x="80550" y="57430"/>
                </a:lnTo>
                <a:lnTo>
                  <a:pt x="80420" y="57660"/>
                </a:lnTo>
                <a:lnTo>
                  <a:pt x="80220" y="57900"/>
                </a:lnTo>
                <a:lnTo>
                  <a:pt x="80190" y="57950"/>
                </a:lnTo>
                <a:lnTo>
                  <a:pt x="80220" y="58210"/>
                </a:lnTo>
                <a:lnTo>
                  <a:pt x="80290" y="58380"/>
                </a:lnTo>
                <a:lnTo>
                  <a:pt x="80290" y="58520"/>
                </a:lnTo>
                <a:lnTo>
                  <a:pt x="80120" y="58660"/>
                </a:lnTo>
                <a:lnTo>
                  <a:pt x="80000" y="58880"/>
                </a:lnTo>
                <a:lnTo>
                  <a:pt x="79960" y="58920"/>
                </a:lnTo>
                <a:lnTo>
                  <a:pt x="79930" y="58910"/>
                </a:lnTo>
                <a:lnTo>
                  <a:pt x="79850" y="58820"/>
                </a:lnTo>
                <a:lnTo>
                  <a:pt x="79800" y="58800"/>
                </a:lnTo>
                <a:lnTo>
                  <a:pt x="79580" y="58860"/>
                </a:lnTo>
                <a:lnTo>
                  <a:pt x="79360" y="58960"/>
                </a:lnTo>
                <a:lnTo>
                  <a:pt x="79280" y="59030"/>
                </a:lnTo>
                <a:lnTo>
                  <a:pt x="79170" y="59220"/>
                </a:lnTo>
                <a:lnTo>
                  <a:pt x="79080" y="59310"/>
                </a:lnTo>
                <a:lnTo>
                  <a:pt x="79030" y="59320"/>
                </a:lnTo>
                <a:lnTo>
                  <a:pt x="78880" y="59320"/>
                </a:lnTo>
                <a:lnTo>
                  <a:pt x="78830" y="59340"/>
                </a:lnTo>
                <a:lnTo>
                  <a:pt x="78800" y="59420"/>
                </a:lnTo>
                <a:lnTo>
                  <a:pt x="78830" y="59460"/>
                </a:lnTo>
                <a:lnTo>
                  <a:pt x="78870" y="59500"/>
                </a:lnTo>
                <a:lnTo>
                  <a:pt x="78850" y="59560"/>
                </a:lnTo>
                <a:lnTo>
                  <a:pt x="78650" y="59660"/>
                </a:lnTo>
                <a:lnTo>
                  <a:pt x="78430" y="59580"/>
                </a:lnTo>
                <a:lnTo>
                  <a:pt x="78200" y="59450"/>
                </a:lnTo>
                <a:lnTo>
                  <a:pt x="77990" y="59420"/>
                </a:lnTo>
                <a:lnTo>
                  <a:pt x="77940" y="59440"/>
                </a:lnTo>
                <a:lnTo>
                  <a:pt x="77830" y="59530"/>
                </a:lnTo>
                <a:lnTo>
                  <a:pt x="77770" y="59560"/>
                </a:lnTo>
                <a:lnTo>
                  <a:pt x="77730" y="59570"/>
                </a:lnTo>
                <a:lnTo>
                  <a:pt x="77610" y="59560"/>
                </a:lnTo>
                <a:lnTo>
                  <a:pt x="77560" y="59570"/>
                </a:lnTo>
                <a:lnTo>
                  <a:pt x="77340" y="59700"/>
                </a:lnTo>
                <a:lnTo>
                  <a:pt x="77320" y="59710"/>
                </a:lnTo>
                <a:close/>
                <a:moveTo>
                  <a:pt x="66550" y="66740"/>
                </a:moveTo>
                <a:lnTo>
                  <a:pt x="66600" y="66780"/>
                </a:lnTo>
                <a:lnTo>
                  <a:pt x="67120" y="66780"/>
                </a:lnTo>
                <a:lnTo>
                  <a:pt x="67190" y="66750"/>
                </a:lnTo>
                <a:lnTo>
                  <a:pt x="67250" y="66690"/>
                </a:lnTo>
                <a:lnTo>
                  <a:pt x="67330" y="66510"/>
                </a:lnTo>
                <a:lnTo>
                  <a:pt x="67380" y="66440"/>
                </a:lnTo>
                <a:lnTo>
                  <a:pt x="67480" y="66350"/>
                </a:lnTo>
                <a:lnTo>
                  <a:pt x="67510" y="66300"/>
                </a:lnTo>
                <a:lnTo>
                  <a:pt x="67510" y="66210"/>
                </a:lnTo>
                <a:lnTo>
                  <a:pt x="67480" y="66140"/>
                </a:lnTo>
                <a:lnTo>
                  <a:pt x="67440" y="66080"/>
                </a:lnTo>
                <a:lnTo>
                  <a:pt x="67190" y="65820"/>
                </a:lnTo>
                <a:lnTo>
                  <a:pt x="67110" y="65770"/>
                </a:lnTo>
                <a:lnTo>
                  <a:pt x="67020" y="65770"/>
                </a:lnTo>
                <a:lnTo>
                  <a:pt x="66930" y="65810"/>
                </a:lnTo>
                <a:lnTo>
                  <a:pt x="66860" y="65880"/>
                </a:lnTo>
                <a:lnTo>
                  <a:pt x="66550" y="66400"/>
                </a:lnTo>
                <a:lnTo>
                  <a:pt x="66510" y="66530"/>
                </a:lnTo>
                <a:lnTo>
                  <a:pt x="66500" y="66610"/>
                </a:lnTo>
                <a:lnTo>
                  <a:pt x="66520" y="66680"/>
                </a:lnTo>
                <a:lnTo>
                  <a:pt x="6655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