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France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Hauts de France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62390" y="15390"/>
                </a:moveTo>
                <a:lnTo>
                  <a:pt x="62400" y="15550"/>
                </a:lnTo>
                <a:lnTo>
                  <a:pt x="62400" y="15750"/>
                </a:lnTo>
                <a:lnTo>
                  <a:pt x="62440" y="15850"/>
                </a:lnTo>
                <a:lnTo>
                  <a:pt x="62500" y="15930"/>
                </a:lnTo>
                <a:lnTo>
                  <a:pt x="62580" y="16100"/>
                </a:lnTo>
                <a:lnTo>
                  <a:pt x="62600" y="16200"/>
                </a:lnTo>
                <a:lnTo>
                  <a:pt x="62600" y="16290"/>
                </a:lnTo>
                <a:lnTo>
                  <a:pt x="62590" y="16350"/>
                </a:lnTo>
                <a:lnTo>
                  <a:pt x="62530" y="16470"/>
                </a:lnTo>
                <a:lnTo>
                  <a:pt x="62440" y="16640"/>
                </a:lnTo>
                <a:lnTo>
                  <a:pt x="62400" y="16750"/>
                </a:lnTo>
                <a:lnTo>
                  <a:pt x="62350" y="17080"/>
                </a:lnTo>
                <a:lnTo>
                  <a:pt x="62370" y="17150"/>
                </a:lnTo>
                <a:lnTo>
                  <a:pt x="62470" y="17240"/>
                </a:lnTo>
                <a:lnTo>
                  <a:pt x="62510" y="17350"/>
                </a:lnTo>
                <a:lnTo>
                  <a:pt x="62510" y="17480"/>
                </a:lnTo>
                <a:lnTo>
                  <a:pt x="62480" y="17570"/>
                </a:lnTo>
                <a:lnTo>
                  <a:pt x="62420" y="17640"/>
                </a:lnTo>
                <a:lnTo>
                  <a:pt x="62200" y="17840"/>
                </a:lnTo>
                <a:lnTo>
                  <a:pt x="62110" y="17950"/>
                </a:lnTo>
                <a:lnTo>
                  <a:pt x="62050" y="18000"/>
                </a:lnTo>
                <a:lnTo>
                  <a:pt x="61990" y="18030"/>
                </a:lnTo>
                <a:lnTo>
                  <a:pt x="61930" y="18080"/>
                </a:lnTo>
                <a:lnTo>
                  <a:pt x="61860" y="18170"/>
                </a:lnTo>
                <a:lnTo>
                  <a:pt x="61780" y="18320"/>
                </a:lnTo>
                <a:lnTo>
                  <a:pt x="61710" y="18390"/>
                </a:lnTo>
                <a:lnTo>
                  <a:pt x="61640" y="18420"/>
                </a:lnTo>
                <a:lnTo>
                  <a:pt x="61510" y="18410"/>
                </a:lnTo>
                <a:lnTo>
                  <a:pt x="61450" y="18430"/>
                </a:lnTo>
                <a:lnTo>
                  <a:pt x="61390" y="18470"/>
                </a:lnTo>
                <a:lnTo>
                  <a:pt x="61340" y="18540"/>
                </a:lnTo>
                <a:lnTo>
                  <a:pt x="61360" y="18610"/>
                </a:lnTo>
                <a:lnTo>
                  <a:pt x="61410" y="18750"/>
                </a:lnTo>
                <a:lnTo>
                  <a:pt x="61430" y="18880"/>
                </a:lnTo>
                <a:lnTo>
                  <a:pt x="61460" y="18940"/>
                </a:lnTo>
                <a:lnTo>
                  <a:pt x="61490" y="19010"/>
                </a:lnTo>
                <a:lnTo>
                  <a:pt x="61510" y="19100"/>
                </a:lnTo>
                <a:lnTo>
                  <a:pt x="61490" y="19180"/>
                </a:lnTo>
                <a:lnTo>
                  <a:pt x="61460" y="19270"/>
                </a:lnTo>
                <a:lnTo>
                  <a:pt x="61460" y="19340"/>
                </a:lnTo>
                <a:lnTo>
                  <a:pt x="61490" y="19430"/>
                </a:lnTo>
                <a:lnTo>
                  <a:pt x="61500" y="19530"/>
                </a:lnTo>
                <a:lnTo>
                  <a:pt x="61470" y="19590"/>
                </a:lnTo>
                <a:lnTo>
                  <a:pt x="61350" y="19690"/>
                </a:lnTo>
                <a:lnTo>
                  <a:pt x="61310" y="19780"/>
                </a:lnTo>
                <a:lnTo>
                  <a:pt x="61320" y="19860"/>
                </a:lnTo>
                <a:lnTo>
                  <a:pt x="61350" y="19940"/>
                </a:lnTo>
                <a:lnTo>
                  <a:pt x="61470" y="20130"/>
                </a:lnTo>
                <a:lnTo>
                  <a:pt x="61500" y="20240"/>
                </a:lnTo>
                <a:lnTo>
                  <a:pt x="61380" y="20270"/>
                </a:lnTo>
                <a:lnTo>
                  <a:pt x="61320" y="20310"/>
                </a:lnTo>
                <a:lnTo>
                  <a:pt x="61290" y="20370"/>
                </a:lnTo>
                <a:lnTo>
                  <a:pt x="61260" y="20440"/>
                </a:lnTo>
                <a:lnTo>
                  <a:pt x="61350" y="20490"/>
                </a:lnTo>
                <a:lnTo>
                  <a:pt x="61400" y="20620"/>
                </a:lnTo>
                <a:lnTo>
                  <a:pt x="61390" y="20860"/>
                </a:lnTo>
                <a:lnTo>
                  <a:pt x="61370" y="20930"/>
                </a:lnTo>
                <a:lnTo>
                  <a:pt x="61340" y="21010"/>
                </a:lnTo>
                <a:lnTo>
                  <a:pt x="61310" y="21060"/>
                </a:lnTo>
                <a:lnTo>
                  <a:pt x="61250" y="21080"/>
                </a:lnTo>
                <a:lnTo>
                  <a:pt x="61190" y="21060"/>
                </a:lnTo>
                <a:lnTo>
                  <a:pt x="61080" y="20980"/>
                </a:lnTo>
                <a:lnTo>
                  <a:pt x="61030" y="20970"/>
                </a:lnTo>
                <a:lnTo>
                  <a:pt x="60960" y="20990"/>
                </a:lnTo>
                <a:lnTo>
                  <a:pt x="60890" y="21040"/>
                </a:lnTo>
                <a:lnTo>
                  <a:pt x="60830" y="21050"/>
                </a:lnTo>
                <a:lnTo>
                  <a:pt x="60770" y="21040"/>
                </a:lnTo>
                <a:lnTo>
                  <a:pt x="60590" y="20920"/>
                </a:lnTo>
                <a:lnTo>
                  <a:pt x="60530" y="20890"/>
                </a:lnTo>
                <a:lnTo>
                  <a:pt x="60450" y="20870"/>
                </a:lnTo>
                <a:lnTo>
                  <a:pt x="60300" y="20870"/>
                </a:lnTo>
                <a:lnTo>
                  <a:pt x="60220" y="20920"/>
                </a:lnTo>
                <a:lnTo>
                  <a:pt x="60180" y="20970"/>
                </a:lnTo>
                <a:lnTo>
                  <a:pt x="60180" y="21030"/>
                </a:lnTo>
                <a:lnTo>
                  <a:pt x="60190" y="21090"/>
                </a:lnTo>
                <a:lnTo>
                  <a:pt x="60190" y="21150"/>
                </a:lnTo>
                <a:lnTo>
                  <a:pt x="60170" y="21190"/>
                </a:lnTo>
                <a:lnTo>
                  <a:pt x="60130" y="21210"/>
                </a:lnTo>
                <a:lnTo>
                  <a:pt x="59740" y="21260"/>
                </a:lnTo>
                <a:lnTo>
                  <a:pt x="59220" y="21410"/>
                </a:lnTo>
                <a:lnTo>
                  <a:pt x="59000" y="21530"/>
                </a:lnTo>
                <a:lnTo>
                  <a:pt x="58890" y="21620"/>
                </a:lnTo>
                <a:lnTo>
                  <a:pt x="58900" y="21690"/>
                </a:lnTo>
                <a:lnTo>
                  <a:pt x="58970" y="21830"/>
                </a:lnTo>
                <a:lnTo>
                  <a:pt x="58990" y="21900"/>
                </a:lnTo>
                <a:lnTo>
                  <a:pt x="59000" y="21970"/>
                </a:lnTo>
                <a:lnTo>
                  <a:pt x="59020" y="22380"/>
                </a:lnTo>
                <a:lnTo>
                  <a:pt x="59030" y="22440"/>
                </a:lnTo>
                <a:lnTo>
                  <a:pt x="59050" y="22500"/>
                </a:lnTo>
                <a:lnTo>
                  <a:pt x="59070" y="22540"/>
                </a:lnTo>
                <a:lnTo>
                  <a:pt x="59130" y="22550"/>
                </a:lnTo>
                <a:lnTo>
                  <a:pt x="59180" y="22550"/>
                </a:lnTo>
                <a:lnTo>
                  <a:pt x="59230" y="22580"/>
                </a:lnTo>
                <a:lnTo>
                  <a:pt x="59270" y="22620"/>
                </a:lnTo>
                <a:lnTo>
                  <a:pt x="59300" y="22680"/>
                </a:lnTo>
                <a:lnTo>
                  <a:pt x="59350" y="22730"/>
                </a:lnTo>
                <a:lnTo>
                  <a:pt x="59460" y="22790"/>
                </a:lnTo>
                <a:lnTo>
                  <a:pt x="59480" y="22830"/>
                </a:lnTo>
                <a:lnTo>
                  <a:pt x="59490" y="22880"/>
                </a:lnTo>
                <a:lnTo>
                  <a:pt x="59460" y="22960"/>
                </a:lnTo>
                <a:lnTo>
                  <a:pt x="59410" y="23030"/>
                </a:lnTo>
                <a:lnTo>
                  <a:pt x="59350" y="23070"/>
                </a:lnTo>
                <a:lnTo>
                  <a:pt x="59280" y="23090"/>
                </a:lnTo>
                <a:lnTo>
                  <a:pt x="59210" y="23100"/>
                </a:lnTo>
                <a:lnTo>
                  <a:pt x="58950" y="23050"/>
                </a:lnTo>
                <a:lnTo>
                  <a:pt x="58880" y="23060"/>
                </a:lnTo>
                <a:lnTo>
                  <a:pt x="58800" y="23100"/>
                </a:lnTo>
                <a:lnTo>
                  <a:pt x="58760" y="23130"/>
                </a:lnTo>
                <a:lnTo>
                  <a:pt x="58740" y="23170"/>
                </a:lnTo>
                <a:lnTo>
                  <a:pt x="58730" y="23230"/>
                </a:lnTo>
                <a:lnTo>
                  <a:pt x="58720" y="23290"/>
                </a:lnTo>
                <a:lnTo>
                  <a:pt x="58730" y="23350"/>
                </a:lnTo>
                <a:lnTo>
                  <a:pt x="58760" y="23480"/>
                </a:lnTo>
                <a:lnTo>
                  <a:pt x="58760" y="23550"/>
                </a:lnTo>
                <a:lnTo>
                  <a:pt x="58740" y="23630"/>
                </a:lnTo>
                <a:lnTo>
                  <a:pt x="58690" y="23730"/>
                </a:lnTo>
                <a:lnTo>
                  <a:pt x="58630" y="23810"/>
                </a:lnTo>
                <a:lnTo>
                  <a:pt x="58590" y="23850"/>
                </a:lnTo>
                <a:lnTo>
                  <a:pt x="58500" y="23910"/>
                </a:lnTo>
                <a:lnTo>
                  <a:pt x="58480" y="23970"/>
                </a:lnTo>
                <a:lnTo>
                  <a:pt x="58480" y="24010"/>
                </a:lnTo>
                <a:lnTo>
                  <a:pt x="58480" y="24060"/>
                </a:lnTo>
                <a:lnTo>
                  <a:pt x="58490" y="24090"/>
                </a:lnTo>
                <a:lnTo>
                  <a:pt x="58500" y="24130"/>
                </a:lnTo>
                <a:lnTo>
                  <a:pt x="58550" y="24170"/>
                </a:lnTo>
                <a:lnTo>
                  <a:pt x="58610" y="24180"/>
                </a:lnTo>
                <a:lnTo>
                  <a:pt x="58810" y="24160"/>
                </a:lnTo>
                <a:lnTo>
                  <a:pt x="58870" y="24160"/>
                </a:lnTo>
                <a:lnTo>
                  <a:pt x="58930" y="24170"/>
                </a:lnTo>
                <a:lnTo>
                  <a:pt x="58980" y="24200"/>
                </a:lnTo>
                <a:lnTo>
                  <a:pt x="59020" y="24250"/>
                </a:lnTo>
                <a:lnTo>
                  <a:pt x="59020" y="24340"/>
                </a:lnTo>
                <a:lnTo>
                  <a:pt x="58990" y="24400"/>
                </a:lnTo>
                <a:lnTo>
                  <a:pt x="58940" y="24450"/>
                </a:lnTo>
                <a:lnTo>
                  <a:pt x="58880" y="24490"/>
                </a:lnTo>
                <a:lnTo>
                  <a:pt x="58770" y="24600"/>
                </a:lnTo>
                <a:lnTo>
                  <a:pt x="58700" y="24730"/>
                </a:lnTo>
                <a:lnTo>
                  <a:pt x="58590" y="24800"/>
                </a:lnTo>
                <a:lnTo>
                  <a:pt x="58520" y="24870"/>
                </a:lnTo>
                <a:lnTo>
                  <a:pt x="58490" y="24940"/>
                </a:lnTo>
                <a:lnTo>
                  <a:pt x="58470" y="25030"/>
                </a:lnTo>
                <a:lnTo>
                  <a:pt x="58420" y="25110"/>
                </a:lnTo>
                <a:lnTo>
                  <a:pt x="58030" y="25490"/>
                </a:lnTo>
                <a:lnTo>
                  <a:pt x="57980" y="25570"/>
                </a:lnTo>
                <a:lnTo>
                  <a:pt x="57910" y="25690"/>
                </a:lnTo>
                <a:lnTo>
                  <a:pt x="57820" y="25890"/>
                </a:lnTo>
                <a:lnTo>
                  <a:pt x="57650" y="25920"/>
                </a:lnTo>
                <a:lnTo>
                  <a:pt x="57560" y="25910"/>
                </a:lnTo>
                <a:lnTo>
                  <a:pt x="57460" y="25870"/>
                </a:lnTo>
                <a:lnTo>
                  <a:pt x="57240" y="25700"/>
                </a:lnTo>
                <a:lnTo>
                  <a:pt x="57180" y="25610"/>
                </a:lnTo>
                <a:lnTo>
                  <a:pt x="57170" y="25540"/>
                </a:lnTo>
                <a:lnTo>
                  <a:pt x="57160" y="25430"/>
                </a:lnTo>
                <a:lnTo>
                  <a:pt x="57140" y="25280"/>
                </a:lnTo>
                <a:lnTo>
                  <a:pt x="57110" y="25230"/>
                </a:lnTo>
                <a:lnTo>
                  <a:pt x="57070" y="25190"/>
                </a:lnTo>
                <a:lnTo>
                  <a:pt x="57020" y="25200"/>
                </a:lnTo>
                <a:lnTo>
                  <a:pt x="56920" y="25260"/>
                </a:lnTo>
                <a:lnTo>
                  <a:pt x="56850" y="25240"/>
                </a:lnTo>
                <a:lnTo>
                  <a:pt x="55960" y="24440"/>
                </a:lnTo>
                <a:lnTo>
                  <a:pt x="55910" y="24380"/>
                </a:lnTo>
                <a:lnTo>
                  <a:pt x="55890" y="24300"/>
                </a:lnTo>
                <a:lnTo>
                  <a:pt x="55890" y="24260"/>
                </a:lnTo>
                <a:lnTo>
                  <a:pt x="55910" y="24200"/>
                </a:lnTo>
                <a:lnTo>
                  <a:pt x="55930" y="24140"/>
                </a:lnTo>
                <a:lnTo>
                  <a:pt x="55950" y="24050"/>
                </a:lnTo>
                <a:lnTo>
                  <a:pt x="55940" y="23960"/>
                </a:lnTo>
                <a:lnTo>
                  <a:pt x="55850" y="23740"/>
                </a:lnTo>
                <a:lnTo>
                  <a:pt x="55790" y="23660"/>
                </a:lnTo>
                <a:lnTo>
                  <a:pt x="55740" y="23600"/>
                </a:lnTo>
                <a:lnTo>
                  <a:pt x="55360" y="23480"/>
                </a:lnTo>
                <a:lnTo>
                  <a:pt x="55220" y="23580"/>
                </a:lnTo>
                <a:lnTo>
                  <a:pt x="55150" y="23610"/>
                </a:lnTo>
                <a:lnTo>
                  <a:pt x="55050" y="23600"/>
                </a:lnTo>
                <a:lnTo>
                  <a:pt x="54970" y="23610"/>
                </a:lnTo>
                <a:lnTo>
                  <a:pt x="54880" y="23650"/>
                </a:lnTo>
                <a:lnTo>
                  <a:pt x="54780" y="23740"/>
                </a:lnTo>
                <a:lnTo>
                  <a:pt x="54730" y="23740"/>
                </a:lnTo>
                <a:lnTo>
                  <a:pt x="54640" y="23670"/>
                </a:lnTo>
                <a:lnTo>
                  <a:pt x="54580" y="23640"/>
                </a:lnTo>
                <a:lnTo>
                  <a:pt x="54480" y="23680"/>
                </a:lnTo>
                <a:lnTo>
                  <a:pt x="54000" y="23770"/>
                </a:lnTo>
                <a:lnTo>
                  <a:pt x="53660" y="23670"/>
                </a:lnTo>
                <a:lnTo>
                  <a:pt x="53600" y="23660"/>
                </a:lnTo>
                <a:lnTo>
                  <a:pt x="53540" y="23670"/>
                </a:lnTo>
                <a:lnTo>
                  <a:pt x="53470" y="23730"/>
                </a:lnTo>
                <a:lnTo>
                  <a:pt x="53440" y="23780"/>
                </a:lnTo>
                <a:lnTo>
                  <a:pt x="53400" y="23820"/>
                </a:lnTo>
                <a:lnTo>
                  <a:pt x="53360" y="23840"/>
                </a:lnTo>
                <a:lnTo>
                  <a:pt x="53290" y="23840"/>
                </a:lnTo>
                <a:lnTo>
                  <a:pt x="53230" y="23810"/>
                </a:lnTo>
                <a:lnTo>
                  <a:pt x="53200" y="23790"/>
                </a:lnTo>
                <a:lnTo>
                  <a:pt x="53140" y="23730"/>
                </a:lnTo>
                <a:lnTo>
                  <a:pt x="53090" y="23710"/>
                </a:lnTo>
                <a:lnTo>
                  <a:pt x="52960" y="23760"/>
                </a:lnTo>
                <a:lnTo>
                  <a:pt x="52890" y="23770"/>
                </a:lnTo>
                <a:lnTo>
                  <a:pt x="52820" y="23710"/>
                </a:lnTo>
                <a:lnTo>
                  <a:pt x="52710" y="23590"/>
                </a:lnTo>
                <a:lnTo>
                  <a:pt x="52560" y="23560"/>
                </a:lnTo>
                <a:lnTo>
                  <a:pt x="52290" y="23680"/>
                </a:lnTo>
                <a:lnTo>
                  <a:pt x="52160" y="23570"/>
                </a:lnTo>
                <a:lnTo>
                  <a:pt x="52100" y="23490"/>
                </a:lnTo>
                <a:lnTo>
                  <a:pt x="52080" y="23440"/>
                </a:lnTo>
                <a:lnTo>
                  <a:pt x="52040" y="23400"/>
                </a:lnTo>
                <a:lnTo>
                  <a:pt x="51990" y="23370"/>
                </a:lnTo>
                <a:lnTo>
                  <a:pt x="51890" y="23420"/>
                </a:lnTo>
                <a:lnTo>
                  <a:pt x="51830" y="23420"/>
                </a:lnTo>
                <a:lnTo>
                  <a:pt x="50750" y="22820"/>
                </a:lnTo>
                <a:lnTo>
                  <a:pt x="50650" y="22780"/>
                </a:lnTo>
                <a:lnTo>
                  <a:pt x="50540" y="22820"/>
                </a:lnTo>
                <a:lnTo>
                  <a:pt x="50330" y="22950"/>
                </a:lnTo>
                <a:lnTo>
                  <a:pt x="50240" y="22960"/>
                </a:lnTo>
                <a:lnTo>
                  <a:pt x="50150" y="22940"/>
                </a:lnTo>
                <a:lnTo>
                  <a:pt x="49760" y="22760"/>
                </a:lnTo>
                <a:lnTo>
                  <a:pt x="49610" y="22730"/>
                </a:lnTo>
                <a:lnTo>
                  <a:pt x="49510" y="22730"/>
                </a:lnTo>
                <a:lnTo>
                  <a:pt x="49350" y="22650"/>
                </a:lnTo>
                <a:lnTo>
                  <a:pt x="49270" y="22590"/>
                </a:lnTo>
                <a:lnTo>
                  <a:pt x="49230" y="22530"/>
                </a:lnTo>
                <a:lnTo>
                  <a:pt x="49180" y="22490"/>
                </a:lnTo>
                <a:lnTo>
                  <a:pt x="49120" y="22480"/>
                </a:lnTo>
                <a:lnTo>
                  <a:pt x="49030" y="22510"/>
                </a:lnTo>
                <a:lnTo>
                  <a:pt x="48960" y="22560"/>
                </a:lnTo>
                <a:lnTo>
                  <a:pt x="48690" y="22760"/>
                </a:lnTo>
                <a:lnTo>
                  <a:pt x="48600" y="22800"/>
                </a:lnTo>
                <a:lnTo>
                  <a:pt x="48480" y="22830"/>
                </a:lnTo>
                <a:lnTo>
                  <a:pt x="48190" y="22840"/>
                </a:lnTo>
                <a:lnTo>
                  <a:pt x="47970" y="22900"/>
                </a:lnTo>
                <a:lnTo>
                  <a:pt x="47860" y="22850"/>
                </a:lnTo>
                <a:lnTo>
                  <a:pt x="47680" y="22820"/>
                </a:lnTo>
                <a:lnTo>
                  <a:pt x="47390" y="22730"/>
                </a:lnTo>
                <a:lnTo>
                  <a:pt x="47200" y="22720"/>
                </a:lnTo>
                <a:lnTo>
                  <a:pt x="47130" y="22710"/>
                </a:lnTo>
                <a:lnTo>
                  <a:pt x="47060" y="22690"/>
                </a:lnTo>
                <a:lnTo>
                  <a:pt x="46980" y="22630"/>
                </a:lnTo>
                <a:lnTo>
                  <a:pt x="46940" y="22560"/>
                </a:lnTo>
                <a:lnTo>
                  <a:pt x="46920" y="22460"/>
                </a:lnTo>
                <a:lnTo>
                  <a:pt x="46900" y="22390"/>
                </a:lnTo>
                <a:lnTo>
                  <a:pt x="46810" y="22300"/>
                </a:lnTo>
                <a:lnTo>
                  <a:pt x="46780" y="22180"/>
                </a:lnTo>
                <a:lnTo>
                  <a:pt x="46770" y="22120"/>
                </a:lnTo>
                <a:lnTo>
                  <a:pt x="46770" y="22100"/>
                </a:lnTo>
                <a:lnTo>
                  <a:pt x="46850" y="21970"/>
                </a:lnTo>
                <a:lnTo>
                  <a:pt x="46920" y="21930"/>
                </a:lnTo>
                <a:lnTo>
                  <a:pt x="46980" y="21920"/>
                </a:lnTo>
                <a:lnTo>
                  <a:pt x="47040" y="21950"/>
                </a:lnTo>
                <a:lnTo>
                  <a:pt x="47090" y="22010"/>
                </a:lnTo>
                <a:lnTo>
                  <a:pt x="47170" y="22110"/>
                </a:lnTo>
                <a:lnTo>
                  <a:pt x="47180" y="22130"/>
                </a:lnTo>
                <a:lnTo>
                  <a:pt x="47200" y="22140"/>
                </a:lnTo>
                <a:lnTo>
                  <a:pt x="47240" y="22160"/>
                </a:lnTo>
                <a:lnTo>
                  <a:pt x="47290" y="22150"/>
                </a:lnTo>
                <a:lnTo>
                  <a:pt x="47320" y="22130"/>
                </a:lnTo>
                <a:lnTo>
                  <a:pt x="47330" y="22120"/>
                </a:lnTo>
                <a:lnTo>
                  <a:pt x="47340" y="22110"/>
                </a:lnTo>
                <a:lnTo>
                  <a:pt x="47300" y="21950"/>
                </a:lnTo>
                <a:lnTo>
                  <a:pt x="47130" y="21540"/>
                </a:lnTo>
                <a:lnTo>
                  <a:pt x="46950" y="20860"/>
                </a:lnTo>
                <a:lnTo>
                  <a:pt x="46930" y="20590"/>
                </a:lnTo>
                <a:lnTo>
                  <a:pt x="46930" y="20470"/>
                </a:lnTo>
                <a:lnTo>
                  <a:pt x="46950" y="20350"/>
                </a:lnTo>
                <a:lnTo>
                  <a:pt x="47010" y="20210"/>
                </a:lnTo>
                <a:lnTo>
                  <a:pt x="47060" y="20080"/>
                </a:lnTo>
                <a:lnTo>
                  <a:pt x="47080" y="20040"/>
                </a:lnTo>
                <a:lnTo>
                  <a:pt x="47090" y="20020"/>
                </a:lnTo>
                <a:lnTo>
                  <a:pt x="47110" y="20010"/>
                </a:lnTo>
                <a:lnTo>
                  <a:pt x="47150" y="20000"/>
                </a:lnTo>
                <a:lnTo>
                  <a:pt x="47200" y="19950"/>
                </a:lnTo>
                <a:lnTo>
                  <a:pt x="47240" y="19840"/>
                </a:lnTo>
                <a:lnTo>
                  <a:pt x="47250" y="19750"/>
                </a:lnTo>
                <a:lnTo>
                  <a:pt x="47200" y="19660"/>
                </a:lnTo>
                <a:lnTo>
                  <a:pt x="47140" y="19650"/>
                </a:lnTo>
                <a:lnTo>
                  <a:pt x="47080" y="19670"/>
                </a:lnTo>
                <a:lnTo>
                  <a:pt x="47020" y="19700"/>
                </a:lnTo>
                <a:lnTo>
                  <a:pt x="46980" y="19710"/>
                </a:lnTo>
                <a:lnTo>
                  <a:pt x="46950" y="19710"/>
                </a:lnTo>
                <a:lnTo>
                  <a:pt x="46900" y="19650"/>
                </a:lnTo>
                <a:lnTo>
                  <a:pt x="46880" y="19540"/>
                </a:lnTo>
                <a:lnTo>
                  <a:pt x="46860" y="19220"/>
                </a:lnTo>
                <a:lnTo>
                  <a:pt x="46830" y="19100"/>
                </a:lnTo>
                <a:lnTo>
                  <a:pt x="46800" y="19000"/>
                </a:lnTo>
                <a:lnTo>
                  <a:pt x="46780" y="18710"/>
                </a:lnTo>
                <a:lnTo>
                  <a:pt x="46780" y="18530"/>
                </a:lnTo>
                <a:lnTo>
                  <a:pt x="46760" y="18460"/>
                </a:lnTo>
                <a:lnTo>
                  <a:pt x="46720" y="18410"/>
                </a:lnTo>
                <a:lnTo>
                  <a:pt x="46710" y="18360"/>
                </a:lnTo>
                <a:lnTo>
                  <a:pt x="46750" y="18300"/>
                </a:lnTo>
                <a:lnTo>
                  <a:pt x="46870" y="18230"/>
                </a:lnTo>
                <a:lnTo>
                  <a:pt x="46940" y="18170"/>
                </a:lnTo>
                <a:lnTo>
                  <a:pt x="47010" y="18060"/>
                </a:lnTo>
                <a:lnTo>
                  <a:pt x="47040" y="17970"/>
                </a:lnTo>
                <a:lnTo>
                  <a:pt x="47010" y="17890"/>
                </a:lnTo>
                <a:lnTo>
                  <a:pt x="46950" y="17890"/>
                </a:lnTo>
                <a:lnTo>
                  <a:pt x="46890" y="17900"/>
                </a:lnTo>
                <a:lnTo>
                  <a:pt x="46820" y="17930"/>
                </a:lnTo>
                <a:lnTo>
                  <a:pt x="46760" y="17950"/>
                </a:lnTo>
                <a:lnTo>
                  <a:pt x="46700" y="17940"/>
                </a:lnTo>
                <a:lnTo>
                  <a:pt x="46690" y="17860"/>
                </a:lnTo>
                <a:lnTo>
                  <a:pt x="46730" y="17740"/>
                </a:lnTo>
                <a:lnTo>
                  <a:pt x="46940" y="17400"/>
                </a:lnTo>
                <a:lnTo>
                  <a:pt x="47000" y="17330"/>
                </a:lnTo>
                <a:lnTo>
                  <a:pt x="47110" y="17270"/>
                </a:lnTo>
                <a:lnTo>
                  <a:pt x="47160" y="17200"/>
                </a:lnTo>
                <a:lnTo>
                  <a:pt x="47150" y="17100"/>
                </a:lnTo>
                <a:lnTo>
                  <a:pt x="47130" y="17030"/>
                </a:lnTo>
                <a:lnTo>
                  <a:pt x="47080" y="16890"/>
                </a:lnTo>
                <a:lnTo>
                  <a:pt x="46950" y="16680"/>
                </a:lnTo>
                <a:lnTo>
                  <a:pt x="46890" y="16540"/>
                </a:lnTo>
                <a:lnTo>
                  <a:pt x="46800" y="16160"/>
                </a:lnTo>
                <a:lnTo>
                  <a:pt x="46710" y="16030"/>
                </a:lnTo>
                <a:lnTo>
                  <a:pt x="45690" y="14950"/>
                </a:lnTo>
                <a:lnTo>
                  <a:pt x="44800" y="14320"/>
                </a:lnTo>
                <a:lnTo>
                  <a:pt x="44910" y="14230"/>
                </a:lnTo>
                <a:lnTo>
                  <a:pt x="45240" y="13820"/>
                </a:lnTo>
                <a:lnTo>
                  <a:pt x="45310" y="13760"/>
                </a:lnTo>
                <a:lnTo>
                  <a:pt x="45370" y="13680"/>
                </a:lnTo>
                <a:lnTo>
                  <a:pt x="45500" y="13170"/>
                </a:lnTo>
                <a:lnTo>
                  <a:pt x="45720" y="12880"/>
                </a:lnTo>
                <a:lnTo>
                  <a:pt x="45930" y="12850"/>
                </a:lnTo>
                <a:lnTo>
                  <a:pt x="46540" y="13150"/>
                </a:lnTo>
                <a:lnTo>
                  <a:pt x="46600" y="13150"/>
                </a:lnTo>
                <a:lnTo>
                  <a:pt x="46650" y="13100"/>
                </a:lnTo>
                <a:lnTo>
                  <a:pt x="46650" y="13030"/>
                </a:lnTo>
                <a:lnTo>
                  <a:pt x="46590" y="13030"/>
                </a:lnTo>
                <a:lnTo>
                  <a:pt x="46550" y="13020"/>
                </a:lnTo>
                <a:lnTo>
                  <a:pt x="46510" y="12980"/>
                </a:lnTo>
                <a:lnTo>
                  <a:pt x="46480" y="12900"/>
                </a:lnTo>
                <a:lnTo>
                  <a:pt x="46610" y="12900"/>
                </a:lnTo>
                <a:lnTo>
                  <a:pt x="46610" y="12830"/>
                </a:lnTo>
                <a:lnTo>
                  <a:pt x="46490" y="12830"/>
                </a:lnTo>
                <a:lnTo>
                  <a:pt x="46360" y="12790"/>
                </a:lnTo>
                <a:lnTo>
                  <a:pt x="46270" y="12710"/>
                </a:lnTo>
                <a:lnTo>
                  <a:pt x="46230" y="12600"/>
                </a:lnTo>
                <a:lnTo>
                  <a:pt x="46170" y="12480"/>
                </a:lnTo>
                <a:lnTo>
                  <a:pt x="45900" y="12350"/>
                </a:lnTo>
                <a:lnTo>
                  <a:pt x="45840" y="12270"/>
                </a:lnTo>
                <a:lnTo>
                  <a:pt x="45850" y="11960"/>
                </a:lnTo>
                <a:lnTo>
                  <a:pt x="45900" y="11580"/>
                </a:lnTo>
                <a:lnTo>
                  <a:pt x="46030" y="11320"/>
                </a:lnTo>
                <a:lnTo>
                  <a:pt x="46170" y="11350"/>
                </a:lnTo>
                <a:lnTo>
                  <a:pt x="46270" y="11370"/>
                </a:lnTo>
                <a:lnTo>
                  <a:pt x="46270" y="11310"/>
                </a:lnTo>
                <a:lnTo>
                  <a:pt x="45930" y="11040"/>
                </a:lnTo>
                <a:lnTo>
                  <a:pt x="45930" y="10970"/>
                </a:lnTo>
                <a:lnTo>
                  <a:pt x="46040" y="10650"/>
                </a:lnTo>
                <a:lnTo>
                  <a:pt x="46050" y="10190"/>
                </a:lnTo>
                <a:lnTo>
                  <a:pt x="46080" y="9790"/>
                </a:lnTo>
                <a:lnTo>
                  <a:pt x="46270" y="9650"/>
                </a:lnTo>
                <a:lnTo>
                  <a:pt x="46100" y="9390"/>
                </a:lnTo>
                <a:lnTo>
                  <a:pt x="46070" y="9250"/>
                </a:lnTo>
                <a:lnTo>
                  <a:pt x="46040" y="8790"/>
                </a:lnTo>
                <a:lnTo>
                  <a:pt x="45980" y="8380"/>
                </a:lnTo>
                <a:lnTo>
                  <a:pt x="45970" y="8180"/>
                </a:lnTo>
                <a:lnTo>
                  <a:pt x="46000" y="8000"/>
                </a:lnTo>
                <a:lnTo>
                  <a:pt x="46130" y="7620"/>
                </a:lnTo>
                <a:lnTo>
                  <a:pt x="46210" y="7470"/>
                </a:lnTo>
                <a:lnTo>
                  <a:pt x="46240" y="7290"/>
                </a:lnTo>
                <a:lnTo>
                  <a:pt x="46200" y="7060"/>
                </a:lnTo>
                <a:lnTo>
                  <a:pt x="46100" y="6700"/>
                </a:lnTo>
                <a:lnTo>
                  <a:pt x="46090" y="6560"/>
                </a:lnTo>
                <a:lnTo>
                  <a:pt x="46080" y="6510"/>
                </a:lnTo>
                <a:lnTo>
                  <a:pt x="46230" y="6390"/>
                </a:lnTo>
                <a:lnTo>
                  <a:pt x="46290" y="6370"/>
                </a:lnTo>
                <a:lnTo>
                  <a:pt x="46420" y="6360"/>
                </a:lnTo>
                <a:lnTo>
                  <a:pt x="46530" y="6310"/>
                </a:lnTo>
                <a:lnTo>
                  <a:pt x="46640" y="6210"/>
                </a:lnTo>
                <a:lnTo>
                  <a:pt x="46820" y="5960"/>
                </a:lnTo>
                <a:lnTo>
                  <a:pt x="47010" y="5780"/>
                </a:lnTo>
                <a:lnTo>
                  <a:pt x="48190" y="5260"/>
                </a:lnTo>
                <a:lnTo>
                  <a:pt x="48300" y="5280"/>
                </a:lnTo>
                <a:lnTo>
                  <a:pt x="48520" y="5160"/>
                </a:lnTo>
                <a:lnTo>
                  <a:pt x="49070" y="5080"/>
                </a:lnTo>
                <a:lnTo>
                  <a:pt x="49510" y="5030"/>
                </a:lnTo>
                <a:lnTo>
                  <a:pt x="50570" y="4680"/>
                </a:lnTo>
                <a:lnTo>
                  <a:pt x="50640" y="4640"/>
                </a:lnTo>
                <a:lnTo>
                  <a:pt x="50690" y="4640"/>
                </a:lnTo>
                <a:lnTo>
                  <a:pt x="51060" y="4680"/>
                </a:lnTo>
                <a:lnTo>
                  <a:pt x="51560" y="4550"/>
                </a:lnTo>
                <a:lnTo>
                  <a:pt x="51810" y="4430"/>
                </a:lnTo>
                <a:lnTo>
                  <a:pt x="51910" y="4370"/>
                </a:lnTo>
                <a:lnTo>
                  <a:pt x="51910" y="4360"/>
                </a:lnTo>
                <a:lnTo>
                  <a:pt x="52000" y="4590"/>
                </a:lnTo>
                <a:lnTo>
                  <a:pt x="52060" y="5020"/>
                </a:lnTo>
                <a:lnTo>
                  <a:pt x="52130" y="5210"/>
                </a:lnTo>
                <a:lnTo>
                  <a:pt x="52350" y="5460"/>
                </a:lnTo>
                <a:lnTo>
                  <a:pt x="52440" y="5610"/>
                </a:lnTo>
                <a:lnTo>
                  <a:pt x="52460" y="5800"/>
                </a:lnTo>
                <a:lnTo>
                  <a:pt x="52430" y="5860"/>
                </a:lnTo>
                <a:lnTo>
                  <a:pt x="52290" y="6010"/>
                </a:lnTo>
                <a:lnTo>
                  <a:pt x="52250" y="6090"/>
                </a:lnTo>
                <a:lnTo>
                  <a:pt x="52370" y="6530"/>
                </a:lnTo>
                <a:lnTo>
                  <a:pt x="52360" y="6590"/>
                </a:lnTo>
                <a:lnTo>
                  <a:pt x="52320" y="6700"/>
                </a:lnTo>
                <a:lnTo>
                  <a:pt x="52310" y="6740"/>
                </a:lnTo>
                <a:lnTo>
                  <a:pt x="52330" y="6780"/>
                </a:lnTo>
                <a:lnTo>
                  <a:pt x="52400" y="6810"/>
                </a:lnTo>
                <a:lnTo>
                  <a:pt x="52430" y="6850"/>
                </a:lnTo>
                <a:lnTo>
                  <a:pt x="52490" y="6970"/>
                </a:lnTo>
                <a:lnTo>
                  <a:pt x="52520" y="7030"/>
                </a:lnTo>
                <a:lnTo>
                  <a:pt x="52560" y="7050"/>
                </a:lnTo>
                <a:lnTo>
                  <a:pt x="52650" y="7070"/>
                </a:lnTo>
                <a:lnTo>
                  <a:pt x="52710" y="7070"/>
                </a:lnTo>
                <a:lnTo>
                  <a:pt x="52820" y="7050"/>
                </a:lnTo>
                <a:lnTo>
                  <a:pt x="52880" y="7060"/>
                </a:lnTo>
                <a:lnTo>
                  <a:pt x="52960" y="7100"/>
                </a:lnTo>
                <a:lnTo>
                  <a:pt x="52990" y="7160"/>
                </a:lnTo>
                <a:lnTo>
                  <a:pt x="53010" y="7220"/>
                </a:lnTo>
                <a:lnTo>
                  <a:pt x="53050" y="7300"/>
                </a:lnTo>
                <a:lnTo>
                  <a:pt x="53280" y="7520"/>
                </a:lnTo>
                <a:lnTo>
                  <a:pt x="53320" y="7580"/>
                </a:lnTo>
                <a:lnTo>
                  <a:pt x="53400" y="7780"/>
                </a:lnTo>
                <a:lnTo>
                  <a:pt x="53430" y="7840"/>
                </a:lnTo>
                <a:lnTo>
                  <a:pt x="53550" y="7940"/>
                </a:lnTo>
                <a:lnTo>
                  <a:pt x="54040" y="8160"/>
                </a:lnTo>
                <a:lnTo>
                  <a:pt x="54070" y="8180"/>
                </a:lnTo>
                <a:lnTo>
                  <a:pt x="54170" y="8200"/>
                </a:lnTo>
                <a:lnTo>
                  <a:pt x="54250" y="8140"/>
                </a:lnTo>
                <a:lnTo>
                  <a:pt x="54440" y="7810"/>
                </a:lnTo>
                <a:lnTo>
                  <a:pt x="54550" y="7690"/>
                </a:lnTo>
                <a:lnTo>
                  <a:pt x="54690" y="7600"/>
                </a:lnTo>
                <a:lnTo>
                  <a:pt x="55010" y="7500"/>
                </a:lnTo>
                <a:lnTo>
                  <a:pt x="55510" y="7340"/>
                </a:lnTo>
                <a:lnTo>
                  <a:pt x="55670" y="7390"/>
                </a:lnTo>
                <a:lnTo>
                  <a:pt x="55770" y="7490"/>
                </a:lnTo>
                <a:lnTo>
                  <a:pt x="55870" y="7680"/>
                </a:lnTo>
                <a:lnTo>
                  <a:pt x="55960" y="7830"/>
                </a:lnTo>
                <a:lnTo>
                  <a:pt x="56040" y="8020"/>
                </a:lnTo>
                <a:lnTo>
                  <a:pt x="56090" y="8080"/>
                </a:lnTo>
                <a:lnTo>
                  <a:pt x="56170" y="8090"/>
                </a:lnTo>
                <a:lnTo>
                  <a:pt x="56260" y="8120"/>
                </a:lnTo>
                <a:lnTo>
                  <a:pt x="56310" y="8210"/>
                </a:lnTo>
                <a:lnTo>
                  <a:pt x="56380" y="8440"/>
                </a:lnTo>
                <a:lnTo>
                  <a:pt x="56290" y="8600"/>
                </a:lnTo>
                <a:lnTo>
                  <a:pt x="56340" y="8880"/>
                </a:lnTo>
                <a:lnTo>
                  <a:pt x="56500" y="9430"/>
                </a:lnTo>
                <a:lnTo>
                  <a:pt x="56510" y="9740"/>
                </a:lnTo>
                <a:lnTo>
                  <a:pt x="56540" y="9850"/>
                </a:lnTo>
                <a:lnTo>
                  <a:pt x="56640" y="9980"/>
                </a:lnTo>
                <a:lnTo>
                  <a:pt x="56720" y="10040"/>
                </a:lnTo>
                <a:lnTo>
                  <a:pt x="56990" y="10180"/>
                </a:lnTo>
                <a:lnTo>
                  <a:pt x="57100" y="10210"/>
                </a:lnTo>
                <a:lnTo>
                  <a:pt x="57250" y="10200"/>
                </a:lnTo>
                <a:lnTo>
                  <a:pt x="57520" y="10100"/>
                </a:lnTo>
                <a:lnTo>
                  <a:pt x="57610" y="10030"/>
                </a:lnTo>
                <a:lnTo>
                  <a:pt x="57670" y="9970"/>
                </a:lnTo>
                <a:lnTo>
                  <a:pt x="57730" y="9930"/>
                </a:lnTo>
                <a:lnTo>
                  <a:pt x="57820" y="9920"/>
                </a:lnTo>
                <a:lnTo>
                  <a:pt x="57910" y="9950"/>
                </a:lnTo>
                <a:lnTo>
                  <a:pt x="57950" y="10000"/>
                </a:lnTo>
                <a:lnTo>
                  <a:pt x="57940" y="10080"/>
                </a:lnTo>
                <a:lnTo>
                  <a:pt x="57880" y="10190"/>
                </a:lnTo>
                <a:lnTo>
                  <a:pt x="57960" y="10240"/>
                </a:lnTo>
                <a:lnTo>
                  <a:pt x="58360" y="10250"/>
                </a:lnTo>
                <a:lnTo>
                  <a:pt x="58500" y="10280"/>
                </a:lnTo>
                <a:lnTo>
                  <a:pt x="58630" y="10340"/>
                </a:lnTo>
                <a:lnTo>
                  <a:pt x="58750" y="10460"/>
                </a:lnTo>
                <a:lnTo>
                  <a:pt x="58850" y="10650"/>
                </a:lnTo>
                <a:lnTo>
                  <a:pt x="58910" y="11020"/>
                </a:lnTo>
                <a:lnTo>
                  <a:pt x="58910" y="11470"/>
                </a:lnTo>
                <a:lnTo>
                  <a:pt x="58960" y="11870"/>
                </a:lnTo>
                <a:lnTo>
                  <a:pt x="59180" y="12070"/>
                </a:lnTo>
                <a:lnTo>
                  <a:pt x="59200" y="12010"/>
                </a:lnTo>
                <a:lnTo>
                  <a:pt x="59210" y="12010"/>
                </a:lnTo>
                <a:lnTo>
                  <a:pt x="59220" y="12020"/>
                </a:lnTo>
                <a:lnTo>
                  <a:pt x="59250" y="12000"/>
                </a:lnTo>
                <a:lnTo>
                  <a:pt x="59270" y="11970"/>
                </a:lnTo>
                <a:lnTo>
                  <a:pt x="59290" y="11890"/>
                </a:lnTo>
                <a:lnTo>
                  <a:pt x="59410" y="11700"/>
                </a:lnTo>
                <a:lnTo>
                  <a:pt x="59460" y="11640"/>
                </a:lnTo>
                <a:lnTo>
                  <a:pt x="59540" y="11610"/>
                </a:lnTo>
                <a:lnTo>
                  <a:pt x="59810" y="11590"/>
                </a:lnTo>
                <a:lnTo>
                  <a:pt x="60070" y="11620"/>
                </a:lnTo>
                <a:lnTo>
                  <a:pt x="60190" y="11680"/>
                </a:lnTo>
                <a:lnTo>
                  <a:pt x="60300" y="11760"/>
                </a:lnTo>
                <a:lnTo>
                  <a:pt x="60410" y="11810"/>
                </a:lnTo>
                <a:lnTo>
                  <a:pt x="60550" y="11810"/>
                </a:lnTo>
                <a:lnTo>
                  <a:pt x="60940" y="11640"/>
                </a:lnTo>
                <a:lnTo>
                  <a:pt x="61080" y="11630"/>
                </a:lnTo>
                <a:lnTo>
                  <a:pt x="61200" y="11690"/>
                </a:lnTo>
                <a:lnTo>
                  <a:pt x="61400" y="11920"/>
                </a:lnTo>
                <a:lnTo>
                  <a:pt x="61530" y="11990"/>
                </a:lnTo>
                <a:lnTo>
                  <a:pt x="61660" y="12110"/>
                </a:lnTo>
                <a:lnTo>
                  <a:pt x="61830" y="12470"/>
                </a:lnTo>
                <a:lnTo>
                  <a:pt x="61940" y="12530"/>
                </a:lnTo>
                <a:lnTo>
                  <a:pt x="61990" y="12480"/>
                </a:lnTo>
                <a:lnTo>
                  <a:pt x="61980" y="12410"/>
                </a:lnTo>
                <a:lnTo>
                  <a:pt x="61980" y="12350"/>
                </a:lnTo>
                <a:lnTo>
                  <a:pt x="62060" y="12320"/>
                </a:lnTo>
                <a:lnTo>
                  <a:pt x="62120" y="12340"/>
                </a:lnTo>
                <a:lnTo>
                  <a:pt x="62200" y="12390"/>
                </a:lnTo>
                <a:lnTo>
                  <a:pt x="62280" y="12460"/>
                </a:lnTo>
                <a:lnTo>
                  <a:pt x="62320" y="12520"/>
                </a:lnTo>
                <a:lnTo>
                  <a:pt x="62300" y="12620"/>
                </a:lnTo>
                <a:lnTo>
                  <a:pt x="62240" y="12690"/>
                </a:lnTo>
                <a:lnTo>
                  <a:pt x="62090" y="12810"/>
                </a:lnTo>
                <a:lnTo>
                  <a:pt x="62030" y="12900"/>
                </a:lnTo>
                <a:lnTo>
                  <a:pt x="62000" y="12980"/>
                </a:lnTo>
                <a:lnTo>
                  <a:pt x="61970" y="13160"/>
                </a:lnTo>
                <a:lnTo>
                  <a:pt x="61850" y="13540"/>
                </a:lnTo>
                <a:lnTo>
                  <a:pt x="61830" y="13720"/>
                </a:lnTo>
                <a:lnTo>
                  <a:pt x="61920" y="13760"/>
                </a:lnTo>
                <a:lnTo>
                  <a:pt x="62040" y="13710"/>
                </a:lnTo>
                <a:lnTo>
                  <a:pt x="62110" y="13700"/>
                </a:lnTo>
                <a:lnTo>
                  <a:pt x="62170" y="13730"/>
                </a:lnTo>
                <a:lnTo>
                  <a:pt x="62280" y="14140"/>
                </a:lnTo>
                <a:lnTo>
                  <a:pt x="62310" y="14230"/>
                </a:lnTo>
                <a:lnTo>
                  <a:pt x="62360" y="14310"/>
                </a:lnTo>
                <a:lnTo>
                  <a:pt x="62350" y="14370"/>
                </a:lnTo>
                <a:lnTo>
                  <a:pt x="62210" y="14450"/>
                </a:lnTo>
                <a:lnTo>
                  <a:pt x="62060" y="14550"/>
                </a:lnTo>
                <a:lnTo>
                  <a:pt x="61950" y="14660"/>
                </a:lnTo>
                <a:lnTo>
                  <a:pt x="61900" y="14710"/>
                </a:lnTo>
                <a:lnTo>
                  <a:pt x="61870" y="14780"/>
                </a:lnTo>
                <a:lnTo>
                  <a:pt x="61850" y="14900"/>
                </a:lnTo>
                <a:lnTo>
                  <a:pt x="61880" y="14910"/>
                </a:lnTo>
                <a:lnTo>
                  <a:pt x="61910" y="15060"/>
                </a:lnTo>
                <a:lnTo>
                  <a:pt x="61920" y="15200"/>
                </a:lnTo>
                <a:lnTo>
                  <a:pt x="61870" y="15190"/>
                </a:lnTo>
                <a:lnTo>
                  <a:pt x="62220" y="15380"/>
                </a:lnTo>
                <a:lnTo>
                  <a:pt x="62300" y="15410"/>
                </a:lnTo>
                <a:lnTo>
                  <a:pt x="62390" y="15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Grand Est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80500" y="38530"/>
                </a:moveTo>
                <a:lnTo>
                  <a:pt x="80520" y="38430"/>
                </a:lnTo>
                <a:lnTo>
                  <a:pt x="80550" y="38350"/>
                </a:lnTo>
                <a:lnTo>
                  <a:pt x="80550" y="38300"/>
                </a:lnTo>
                <a:lnTo>
                  <a:pt x="80550" y="38250"/>
                </a:lnTo>
                <a:lnTo>
                  <a:pt x="80550" y="38190"/>
                </a:lnTo>
                <a:lnTo>
                  <a:pt x="80540" y="38130"/>
                </a:lnTo>
                <a:lnTo>
                  <a:pt x="80500" y="38050"/>
                </a:lnTo>
                <a:lnTo>
                  <a:pt x="80450" y="37970"/>
                </a:lnTo>
                <a:lnTo>
                  <a:pt x="80110" y="37590"/>
                </a:lnTo>
                <a:lnTo>
                  <a:pt x="80030" y="37550"/>
                </a:lnTo>
                <a:lnTo>
                  <a:pt x="79970" y="37540"/>
                </a:lnTo>
                <a:lnTo>
                  <a:pt x="79910" y="37540"/>
                </a:lnTo>
                <a:lnTo>
                  <a:pt x="79850" y="37540"/>
                </a:lnTo>
                <a:lnTo>
                  <a:pt x="79800" y="37510"/>
                </a:lnTo>
                <a:lnTo>
                  <a:pt x="79760" y="37450"/>
                </a:lnTo>
                <a:lnTo>
                  <a:pt x="79760" y="37380"/>
                </a:lnTo>
                <a:lnTo>
                  <a:pt x="79760" y="37330"/>
                </a:lnTo>
                <a:lnTo>
                  <a:pt x="79780" y="37290"/>
                </a:lnTo>
                <a:lnTo>
                  <a:pt x="79890" y="37140"/>
                </a:lnTo>
                <a:lnTo>
                  <a:pt x="79920" y="37080"/>
                </a:lnTo>
                <a:lnTo>
                  <a:pt x="79950" y="37020"/>
                </a:lnTo>
                <a:lnTo>
                  <a:pt x="79960" y="36950"/>
                </a:lnTo>
                <a:lnTo>
                  <a:pt x="79980" y="36890"/>
                </a:lnTo>
                <a:lnTo>
                  <a:pt x="79980" y="36830"/>
                </a:lnTo>
                <a:lnTo>
                  <a:pt x="79980" y="36770"/>
                </a:lnTo>
                <a:lnTo>
                  <a:pt x="79960" y="36560"/>
                </a:lnTo>
                <a:lnTo>
                  <a:pt x="79930" y="36440"/>
                </a:lnTo>
                <a:lnTo>
                  <a:pt x="79860" y="36360"/>
                </a:lnTo>
                <a:lnTo>
                  <a:pt x="79760" y="36260"/>
                </a:lnTo>
                <a:lnTo>
                  <a:pt x="78890" y="35750"/>
                </a:lnTo>
                <a:lnTo>
                  <a:pt x="78850" y="35690"/>
                </a:lnTo>
                <a:lnTo>
                  <a:pt x="78810" y="35640"/>
                </a:lnTo>
                <a:lnTo>
                  <a:pt x="78810" y="35490"/>
                </a:lnTo>
                <a:lnTo>
                  <a:pt x="78640" y="35470"/>
                </a:lnTo>
                <a:lnTo>
                  <a:pt x="78600" y="35440"/>
                </a:lnTo>
                <a:lnTo>
                  <a:pt x="78140" y="35090"/>
                </a:lnTo>
                <a:lnTo>
                  <a:pt x="78010" y="34960"/>
                </a:lnTo>
                <a:lnTo>
                  <a:pt x="77930" y="34910"/>
                </a:lnTo>
                <a:lnTo>
                  <a:pt x="77740" y="34840"/>
                </a:lnTo>
                <a:lnTo>
                  <a:pt x="77670" y="34780"/>
                </a:lnTo>
                <a:lnTo>
                  <a:pt x="77610" y="34720"/>
                </a:lnTo>
                <a:lnTo>
                  <a:pt x="77490" y="34550"/>
                </a:lnTo>
                <a:lnTo>
                  <a:pt x="77370" y="34420"/>
                </a:lnTo>
                <a:lnTo>
                  <a:pt x="77290" y="34370"/>
                </a:lnTo>
                <a:lnTo>
                  <a:pt x="77230" y="34360"/>
                </a:lnTo>
                <a:lnTo>
                  <a:pt x="77180" y="34400"/>
                </a:lnTo>
                <a:lnTo>
                  <a:pt x="77150" y="34450"/>
                </a:lnTo>
                <a:lnTo>
                  <a:pt x="77090" y="34560"/>
                </a:lnTo>
                <a:lnTo>
                  <a:pt x="77050" y="34620"/>
                </a:lnTo>
                <a:lnTo>
                  <a:pt x="77000" y="34670"/>
                </a:lnTo>
                <a:lnTo>
                  <a:pt x="76930" y="34710"/>
                </a:lnTo>
                <a:lnTo>
                  <a:pt x="76850" y="34730"/>
                </a:lnTo>
                <a:lnTo>
                  <a:pt x="76760" y="34740"/>
                </a:lnTo>
                <a:lnTo>
                  <a:pt x="76640" y="34740"/>
                </a:lnTo>
                <a:lnTo>
                  <a:pt x="76560" y="34720"/>
                </a:lnTo>
                <a:lnTo>
                  <a:pt x="76520" y="34700"/>
                </a:lnTo>
                <a:lnTo>
                  <a:pt x="75980" y="34350"/>
                </a:lnTo>
                <a:lnTo>
                  <a:pt x="75740" y="34250"/>
                </a:lnTo>
                <a:lnTo>
                  <a:pt x="75420" y="34280"/>
                </a:lnTo>
                <a:lnTo>
                  <a:pt x="75310" y="34320"/>
                </a:lnTo>
                <a:lnTo>
                  <a:pt x="75240" y="34380"/>
                </a:lnTo>
                <a:lnTo>
                  <a:pt x="75180" y="34420"/>
                </a:lnTo>
                <a:lnTo>
                  <a:pt x="75090" y="34450"/>
                </a:lnTo>
                <a:lnTo>
                  <a:pt x="74940" y="34450"/>
                </a:lnTo>
                <a:lnTo>
                  <a:pt x="74840" y="34400"/>
                </a:lnTo>
                <a:lnTo>
                  <a:pt x="74750" y="34330"/>
                </a:lnTo>
                <a:lnTo>
                  <a:pt x="74640" y="34300"/>
                </a:lnTo>
                <a:lnTo>
                  <a:pt x="74580" y="34260"/>
                </a:lnTo>
                <a:lnTo>
                  <a:pt x="74560" y="34210"/>
                </a:lnTo>
                <a:lnTo>
                  <a:pt x="74570" y="34090"/>
                </a:lnTo>
                <a:lnTo>
                  <a:pt x="74560" y="34030"/>
                </a:lnTo>
                <a:lnTo>
                  <a:pt x="74520" y="33960"/>
                </a:lnTo>
                <a:lnTo>
                  <a:pt x="74460" y="33890"/>
                </a:lnTo>
                <a:lnTo>
                  <a:pt x="74340" y="33800"/>
                </a:lnTo>
                <a:lnTo>
                  <a:pt x="74040" y="33740"/>
                </a:lnTo>
                <a:lnTo>
                  <a:pt x="73940" y="33750"/>
                </a:lnTo>
                <a:lnTo>
                  <a:pt x="73870" y="33780"/>
                </a:lnTo>
                <a:lnTo>
                  <a:pt x="73820" y="33820"/>
                </a:lnTo>
                <a:lnTo>
                  <a:pt x="73760" y="33900"/>
                </a:lnTo>
                <a:lnTo>
                  <a:pt x="73640" y="34070"/>
                </a:lnTo>
                <a:lnTo>
                  <a:pt x="73590" y="34120"/>
                </a:lnTo>
                <a:lnTo>
                  <a:pt x="73440" y="34220"/>
                </a:lnTo>
                <a:lnTo>
                  <a:pt x="73370" y="34300"/>
                </a:lnTo>
                <a:lnTo>
                  <a:pt x="73320" y="34340"/>
                </a:lnTo>
                <a:lnTo>
                  <a:pt x="73250" y="34370"/>
                </a:lnTo>
                <a:lnTo>
                  <a:pt x="73220" y="34330"/>
                </a:lnTo>
                <a:lnTo>
                  <a:pt x="73210" y="34280"/>
                </a:lnTo>
                <a:lnTo>
                  <a:pt x="73230" y="34160"/>
                </a:lnTo>
                <a:lnTo>
                  <a:pt x="73230" y="34100"/>
                </a:lnTo>
                <a:lnTo>
                  <a:pt x="73220" y="34050"/>
                </a:lnTo>
                <a:lnTo>
                  <a:pt x="73190" y="34010"/>
                </a:lnTo>
                <a:lnTo>
                  <a:pt x="73150" y="34010"/>
                </a:lnTo>
                <a:lnTo>
                  <a:pt x="73110" y="34040"/>
                </a:lnTo>
                <a:lnTo>
                  <a:pt x="73080" y="34080"/>
                </a:lnTo>
                <a:lnTo>
                  <a:pt x="72970" y="34300"/>
                </a:lnTo>
                <a:lnTo>
                  <a:pt x="72950" y="34340"/>
                </a:lnTo>
                <a:lnTo>
                  <a:pt x="72880" y="34400"/>
                </a:lnTo>
                <a:lnTo>
                  <a:pt x="72760" y="34440"/>
                </a:lnTo>
                <a:lnTo>
                  <a:pt x="72800" y="34570"/>
                </a:lnTo>
                <a:lnTo>
                  <a:pt x="72790" y="34610"/>
                </a:lnTo>
                <a:lnTo>
                  <a:pt x="72760" y="34660"/>
                </a:lnTo>
                <a:lnTo>
                  <a:pt x="72710" y="34680"/>
                </a:lnTo>
                <a:lnTo>
                  <a:pt x="72640" y="34700"/>
                </a:lnTo>
                <a:lnTo>
                  <a:pt x="72570" y="34730"/>
                </a:lnTo>
                <a:lnTo>
                  <a:pt x="72520" y="34800"/>
                </a:lnTo>
                <a:lnTo>
                  <a:pt x="72400" y="35010"/>
                </a:lnTo>
                <a:lnTo>
                  <a:pt x="72320" y="35080"/>
                </a:lnTo>
                <a:lnTo>
                  <a:pt x="71670" y="35550"/>
                </a:lnTo>
                <a:lnTo>
                  <a:pt x="71600" y="35660"/>
                </a:lnTo>
                <a:lnTo>
                  <a:pt x="71570" y="35740"/>
                </a:lnTo>
                <a:lnTo>
                  <a:pt x="71630" y="35890"/>
                </a:lnTo>
                <a:lnTo>
                  <a:pt x="71630" y="36000"/>
                </a:lnTo>
                <a:lnTo>
                  <a:pt x="71600" y="36170"/>
                </a:lnTo>
                <a:lnTo>
                  <a:pt x="71580" y="36280"/>
                </a:lnTo>
                <a:lnTo>
                  <a:pt x="71580" y="36370"/>
                </a:lnTo>
                <a:lnTo>
                  <a:pt x="71590" y="36450"/>
                </a:lnTo>
                <a:lnTo>
                  <a:pt x="71600" y="36540"/>
                </a:lnTo>
                <a:lnTo>
                  <a:pt x="71580" y="36650"/>
                </a:lnTo>
                <a:lnTo>
                  <a:pt x="71530" y="36720"/>
                </a:lnTo>
                <a:lnTo>
                  <a:pt x="71470" y="36760"/>
                </a:lnTo>
                <a:lnTo>
                  <a:pt x="70870" y="36970"/>
                </a:lnTo>
                <a:lnTo>
                  <a:pt x="70810" y="36980"/>
                </a:lnTo>
                <a:lnTo>
                  <a:pt x="70740" y="36980"/>
                </a:lnTo>
                <a:lnTo>
                  <a:pt x="70680" y="36950"/>
                </a:lnTo>
                <a:lnTo>
                  <a:pt x="70340" y="36750"/>
                </a:lnTo>
                <a:lnTo>
                  <a:pt x="70230" y="36750"/>
                </a:lnTo>
                <a:lnTo>
                  <a:pt x="70130" y="36790"/>
                </a:lnTo>
                <a:lnTo>
                  <a:pt x="69990" y="36820"/>
                </a:lnTo>
                <a:lnTo>
                  <a:pt x="69920" y="36820"/>
                </a:lnTo>
                <a:lnTo>
                  <a:pt x="69850" y="36850"/>
                </a:lnTo>
                <a:lnTo>
                  <a:pt x="69800" y="36900"/>
                </a:lnTo>
                <a:lnTo>
                  <a:pt x="69760" y="36970"/>
                </a:lnTo>
                <a:lnTo>
                  <a:pt x="69560" y="37430"/>
                </a:lnTo>
                <a:lnTo>
                  <a:pt x="69540" y="37500"/>
                </a:lnTo>
                <a:lnTo>
                  <a:pt x="69500" y="37530"/>
                </a:lnTo>
                <a:lnTo>
                  <a:pt x="69460" y="37560"/>
                </a:lnTo>
                <a:lnTo>
                  <a:pt x="69410" y="37550"/>
                </a:lnTo>
                <a:lnTo>
                  <a:pt x="69380" y="37480"/>
                </a:lnTo>
                <a:lnTo>
                  <a:pt x="69340" y="37440"/>
                </a:lnTo>
                <a:lnTo>
                  <a:pt x="69290" y="37430"/>
                </a:lnTo>
                <a:lnTo>
                  <a:pt x="69240" y="37460"/>
                </a:lnTo>
                <a:lnTo>
                  <a:pt x="69060" y="37600"/>
                </a:lnTo>
                <a:lnTo>
                  <a:pt x="69000" y="37610"/>
                </a:lnTo>
                <a:lnTo>
                  <a:pt x="68950" y="37590"/>
                </a:lnTo>
                <a:lnTo>
                  <a:pt x="68910" y="37500"/>
                </a:lnTo>
                <a:lnTo>
                  <a:pt x="68890" y="37370"/>
                </a:lnTo>
                <a:lnTo>
                  <a:pt x="68870" y="37330"/>
                </a:lnTo>
                <a:lnTo>
                  <a:pt x="68840" y="37300"/>
                </a:lnTo>
                <a:lnTo>
                  <a:pt x="68770" y="37270"/>
                </a:lnTo>
                <a:lnTo>
                  <a:pt x="68610" y="37180"/>
                </a:lnTo>
                <a:lnTo>
                  <a:pt x="68500" y="37080"/>
                </a:lnTo>
                <a:lnTo>
                  <a:pt x="68440" y="37010"/>
                </a:lnTo>
                <a:lnTo>
                  <a:pt x="68420" y="36950"/>
                </a:lnTo>
                <a:lnTo>
                  <a:pt x="68420" y="36890"/>
                </a:lnTo>
                <a:lnTo>
                  <a:pt x="68400" y="36840"/>
                </a:lnTo>
                <a:lnTo>
                  <a:pt x="68350" y="36800"/>
                </a:lnTo>
                <a:lnTo>
                  <a:pt x="68280" y="36810"/>
                </a:lnTo>
                <a:lnTo>
                  <a:pt x="68240" y="36850"/>
                </a:lnTo>
                <a:lnTo>
                  <a:pt x="68200" y="36900"/>
                </a:lnTo>
                <a:lnTo>
                  <a:pt x="68180" y="36950"/>
                </a:lnTo>
                <a:lnTo>
                  <a:pt x="68140" y="37000"/>
                </a:lnTo>
                <a:lnTo>
                  <a:pt x="68100" y="37040"/>
                </a:lnTo>
                <a:lnTo>
                  <a:pt x="68040" y="37060"/>
                </a:lnTo>
                <a:lnTo>
                  <a:pt x="67980" y="37070"/>
                </a:lnTo>
                <a:lnTo>
                  <a:pt x="67920" y="37060"/>
                </a:lnTo>
                <a:lnTo>
                  <a:pt x="67860" y="37030"/>
                </a:lnTo>
                <a:lnTo>
                  <a:pt x="67740" y="36950"/>
                </a:lnTo>
                <a:lnTo>
                  <a:pt x="67670" y="36890"/>
                </a:lnTo>
                <a:lnTo>
                  <a:pt x="67610" y="36800"/>
                </a:lnTo>
                <a:lnTo>
                  <a:pt x="67510" y="36630"/>
                </a:lnTo>
                <a:lnTo>
                  <a:pt x="67450" y="36550"/>
                </a:lnTo>
                <a:lnTo>
                  <a:pt x="67380" y="36540"/>
                </a:lnTo>
                <a:lnTo>
                  <a:pt x="67340" y="36570"/>
                </a:lnTo>
                <a:lnTo>
                  <a:pt x="67270" y="36670"/>
                </a:lnTo>
                <a:lnTo>
                  <a:pt x="67240" y="36690"/>
                </a:lnTo>
                <a:lnTo>
                  <a:pt x="67190" y="36710"/>
                </a:lnTo>
                <a:lnTo>
                  <a:pt x="67130" y="36700"/>
                </a:lnTo>
                <a:lnTo>
                  <a:pt x="67070" y="36650"/>
                </a:lnTo>
                <a:lnTo>
                  <a:pt x="67020" y="36530"/>
                </a:lnTo>
                <a:lnTo>
                  <a:pt x="67000" y="36450"/>
                </a:lnTo>
                <a:lnTo>
                  <a:pt x="66960" y="36180"/>
                </a:lnTo>
                <a:lnTo>
                  <a:pt x="66960" y="36130"/>
                </a:lnTo>
                <a:lnTo>
                  <a:pt x="66960" y="36120"/>
                </a:lnTo>
                <a:lnTo>
                  <a:pt x="66910" y="36050"/>
                </a:lnTo>
                <a:lnTo>
                  <a:pt x="66850" y="35980"/>
                </a:lnTo>
                <a:lnTo>
                  <a:pt x="66820" y="35910"/>
                </a:lnTo>
                <a:lnTo>
                  <a:pt x="66830" y="35830"/>
                </a:lnTo>
                <a:lnTo>
                  <a:pt x="66870" y="35790"/>
                </a:lnTo>
                <a:lnTo>
                  <a:pt x="66930" y="35770"/>
                </a:lnTo>
                <a:lnTo>
                  <a:pt x="67050" y="35760"/>
                </a:lnTo>
                <a:lnTo>
                  <a:pt x="67110" y="35750"/>
                </a:lnTo>
                <a:lnTo>
                  <a:pt x="67160" y="35710"/>
                </a:lnTo>
                <a:lnTo>
                  <a:pt x="67180" y="35660"/>
                </a:lnTo>
                <a:lnTo>
                  <a:pt x="67180" y="35600"/>
                </a:lnTo>
                <a:lnTo>
                  <a:pt x="67160" y="35540"/>
                </a:lnTo>
                <a:lnTo>
                  <a:pt x="67040" y="35280"/>
                </a:lnTo>
                <a:lnTo>
                  <a:pt x="66910" y="35050"/>
                </a:lnTo>
                <a:lnTo>
                  <a:pt x="66590" y="34640"/>
                </a:lnTo>
                <a:lnTo>
                  <a:pt x="66520" y="34630"/>
                </a:lnTo>
                <a:lnTo>
                  <a:pt x="66490" y="34660"/>
                </a:lnTo>
                <a:lnTo>
                  <a:pt x="66440" y="34750"/>
                </a:lnTo>
                <a:lnTo>
                  <a:pt x="66400" y="34780"/>
                </a:lnTo>
                <a:lnTo>
                  <a:pt x="66350" y="34780"/>
                </a:lnTo>
                <a:lnTo>
                  <a:pt x="66310" y="34740"/>
                </a:lnTo>
                <a:lnTo>
                  <a:pt x="66270" y="34660"/>
                </a:lnTo>
                <a:lnTo>
                  <a:pt x="66280" y="34590"/>
                </a:lnTo>
                <a:lnTo>
                  <a:pt x="66300" y="34530"/>
                </a:lnTo>
                <a:lnTo>
                  <a:pt x="66360" y="34420"/>
                </a:lnTo>
                <a:lnTo>
                  <a:pt x="66380" y="34380"/>
                </a:lnTo>
                <a:lnTo>
                  <a:pt x="66380" y="34340"/>
                </a:lnTo>
                <a:lnTo>
                  <a:pt x="66350" y="34300"/>
                </a:lnTo>
                <a:lnTo>
                  <a:pt x="66300" y="34250"/>
                </a:lnTo>
                <a:lnTo>
                  <a:pt x="66080" y="34170"/>
                </a:lnTo>
                <a:lnTo>
                  <a:pt x="66010" y="34130"/>
                </a:lnTo>
                <a:lnTo>
                  <a:pt x="65990" y="34060"/>
                </a:lnTo>
                <a:lnTo>
                  <a:pt x="66050" y="33960"/>
                </a:lnTo>
                <a:lnTo>
                  <a:pt x="66030" y="33900"/>
                </a:lnTo>
                <a:lnTo>
                  <a:pt x="65960" y="33850"/>
                </a:lnTo>
                <a:lnTo>
                  <a:pt x="65580" y="33770"/>
                </a:lnTo>
                <a:lnTo>
                  <a:pt x="65380" y="33620"/>
                </a:lnTo>
                <a:lnTo>
                  <a:pt x="65200" y="33720"/>
                </a:lnTo>
                <a:lnTo>
                  <a:pt x="65130" y="33740"/>
                </a:lnTo>
                <a:lnTo>
                  <a:pt x="65030" y="33740"/>
                </a:lnTo>
                <a:lnTo>
                  <a:pt x="64830" y="33680"/>
                </a:lnTo>
                <a:lnTo>
                  <a:pt x="64750" y="33680"/>
                </a:lnTo>
                <a:lnTo>
                  <a:pt x="64660" y="33720"/>
                </a:lnTo>
                <a:lnTo>
                  <a:pt x="64540" y="33840"/>
                </a:lnTo>
                <a:lnTo>
                  <a:pt x="64510" y="33920"/>
                </a:lnTo>
                <a:lnTo>
                  <a:pt x="64510" y="34000"/>
                </a:lnTo>
                <a:lnTo>
                  <a:pt x="64520" y="34060"/>
                </a:lnTo>
                <a:lnTo>
                  <a:pt x="64480" y="34100"/>
                </a:lnTo>
                <a:lnTo>
                  <a:pt x="64410" y="34140"/>
                </a:lnTo>
                <a:lnTo>
                  <a:pt x="63070" y="34320"/>
                </a:lnTo>
                <a:lnTo>
                  <a:pt x="62840" y="34520"/>
                </a:lnTo>
                <a:lnTo>
                  <a:pt x="62770" y="34520"/>
                </a:lnTo>
                <a:lnTo>
                  <a:pt x="62710" y="34490"/>
                </a:lnTo>
                <a:lnTo>
                  <a:pt x="62640" y="34420"/>
                </a:lnTo>
                <a:lnTo>
                  <a:pt x="62530" y="34280"/>
                </a:lnTo>
                <a:lnTo>
                  <a:pt x="62440" y="34110"/>
                </a:lnTo>
                <a:lnTo>
                  <a:pt x="62400" y="34070"/>
                </a:lnTo>
                <a:lnTo>
                  <a:pt x="62370" y="34090"/>
                </a:lnTo>
                <a:lnTo>
                  <a:pt x="62360" y="34140"/>
                </a:lnTo>
                <a:lnTo>
                  <a:pt x="62360" y="34190"/>
                </a:lnTo>
                <a:lnTo>
                  <a:pt x="62360" y="34250"/>
                </a:lnTo>
                <a:lnTo>
                  <a:pt x="62360" y="34310"/>
                </a:lnTo>
                <a:lnTo>
                  <a:pt x="62350" y="34360"/>
                </a:lnTo>
                <a:lnTo>
                  <a:pt x="62310" y="34380"/>
                </a:lnTo>
                <a:lnTo>
                  <a:pt x="62260" y="34360"/>
                </a:lnTo>
                <a:lnTo>
                  <a:pt x="62200" y="34300"/>
                </a:lnTo>
                <a:lnTo>
                  <a:pt x="62140" y="34250"/>
                </a:lnTo>
                <a:lnTo>
                  <a:pt x="62060" y="34240"/>
                </a:lnTo>
                <a:lnTo>
                  <a:pt x="62000" y="34280"/>
                </a:lnTo>
                <a:lnTo>
                  <a:pt x="61960" y="34320"/>
                </a:lnTo>
                <a:lnTo>
                  <a:pt x="61930" y="34380"/>
                </a:lnTo>
                <a:lnTo>
                  <a:pt x="61900" y="34420"/>
                </a:lnTo>
                <a:lnTo>
                  <a:pt x="61840" y="34440"/>
                </a:lnTo>
                <a:lnTo>
                  <a:pt x="61780" y="34450"/>
                </a:lnTo>
                <a:lnTo>
                  <a:pt x="61650" y="34440"/>
                </a:lnTo>
                <a:lnTo>
                  <a:pt x="61530" y="34400"/>
                </a:lnTo>
                <a:lnTo>
                  <a:pt x="61470" y="34390"/>
                </a:lnTo>
                <a:lnTo>
                  <a:pt x="61420" y="34410"/>
                </a:lnTo>
                <a:lnTo>
                  <a:pt x="61340" y="34500"/>
                </a:lnTo>
                <a:lnTo>
                  <a:pt x="61290" y="34530"/>
                </a:lnTo>
                <a:lnTo>
                  <a:pt x="61230" y="34540"/>
                </a:lnTo>
                <a:lnTo>
                  <a:pt x="61180" y="34520"/>
                </a:lnTo>
                <a:lnTo>
                  <a:pt x="61080" y="34470"/>
                </a:lnTo>
                <a:lnTo>
                  <a:pt x="61040" y="34460"/>
                </a:lnTo>
                <a:lnTo>
                  <a:pt x="61000" y="34450"/>
                </a:lnTo>
                <a:lnTo>
                  <a:pt x="60760" y="34480"/>
                </a:lnTo>
                <a:lnTo>
                  <a:pt x="60590" y="34460"/>
                </a:lnTo>
                <a:lnTo>
                  <a:pt x="60540" y="34430"/>
                </a:lnTo>
                <a:lnTo>
                  <a:pt x="60490" y="34380"/>
                </a:lnTo>
                <a:lnTo>
                  <a:pt x="60460" y="34300"/>
                </a:lnTo>
                <a:lnTo>
                  <a:pt x="60460" y="34230"/>
                </a:lnTo>
                <a:lnTo>
                  <a:pt x="60470" y="34040"/>
                </a:lnTo>
                <a:lnTo>
                  <a:pt x="60460" y="33990"/>
                </a:lnTo>
                <a:lnTo>
                  <a:pt x="60430" y="33950"/>
                </a:lnTo>
                <a:lnTo>
                  <a:pt x="60360" y="33940"/>
                </a:lnTo>
                <a:lnTo>
                  <a:pt x="60240" y="33980"/>
                </a:lnTo>
                <a:lnTo>
                  <a:pt x="60180" y="33980"/>
                </a:lnTo>
                <a:lnTo>
                  <a:pt x="60060" y="33910"/>
                </a:lnTo>
                <a:lnTo>
                  <a:pt x="60010" y="33880"/>
                </a:lnTo>
                <a:lnTo>
                  <a:pt x="60000" y="33830"/>
                </a:lnTo>
                <a:lnTo>
                  <a:pt x="60010" y="33810"/>
                </a:lnTo>
                <a:lnTo>
                  <a:pt x="60040" y="33780"/>
                </a:lnTo>
                <a:lnTo>
                  <a:pt x="60140" y="33760"/>
                </a:lnTo>
                <a:lnTo>
                  <a:pt x="60180" y="33730"/>
                </a:lnTo>
                <a:lnTo>
                  <a:pt x="60180" y="33680"/>
                </a:lnTo>
                <a:lnTo>
                  <a:pt x="60150" y="33620"/>
                </a:lnTo>
                <a:lnTo>
                  <a:pt x="59710" y="32850"/>
                </a:lnTo>
                <a:lnTo>
                  <a:pt x="59610" y="32710"/>
                </a:lnTo>
                <a:lnTo>
                  <a:pt x="59520" y="32630"/>
                </a:lnTo>
                <a:lnTo>
                  <a:pt x="59490" y="32560"/>
                </a:lnTo>
                <a:lnTo>
                  <a:pt x="59470" y="32490"/>
                </a:lnTo>
                <a:lnTo>
                  <a:pt x="59450" y="32420"/>
                </a:lnTo>
                <a:lnTo>
                  <a:pt x="59400" y="32360"/>
                </a:lnTo>
                <a:lnTo>
                  <a:pt x="59310" y="32320"/>
                </a:lnTo>
                <a:lnTo>
                  <a:pt x="59250" y="32330"/>
                </a:lnTo>
                <a:lnTo>
                  <a:pt x="59220" y="32380"/>
                </a:lnTo>
                <a:lnTo>
                  <a:pt x="59210" y="32430"/>
                </a:lnTo>
                <a:lnTo>
                  <a:pt x="59180" y="32470"/>
                </a:lnTo>
                <a:lnTo>
                  <a:pt x="59070" y="32500"/>
                </a:lnTo>
                <a:lnTo>
                  <a:pt x="58990" y="32490"/>
                </a:lnTo>
                <a:lnTo>
                  <a:pt x="58880" y="32420"/>
                </a:lnTo>
                <a:lnTo>
                  <a:pt x="58690" y="32250"/>
                </a:lnTo>
                <a:lnTo>
                  <a:pt x="58470" y="32140"/>
                </a:lnTo>
                <a:lnTo>
                  <a:pt x="58470" y="32080"/>
                </a:lnTo>
                <a:lnTo>
                  <a:pt x="58500" y="32020"/>
                </a:lnTo>
                <a:lnTo>
                  <a:pt x="58610" y="31920"/>
                </a:lnTo>
                <a:lnTo>
                  <a:pt x="58650" y="31860"/>
                </a:lnTo>
                <a:lnTo>
                  <a:pt x="58660" y="31810"/>
                </a:lnTo>
                <a:lnTo>
                  <a:pt x="58660" y="31750"/>
                </a:lnTo>
                <a:lnTo>
                  <a:pt x="58630" y="31610"/>
                </a:lnTo>
                <a:lnTo>
                  <a:pt x="58620" y="31560"/>
                </a:lnTo>
                <a:lnTo>
                  <a:pt x="58630" y="31490"/>
                </a:lnTo>
                <a:lnTo>
                  <a:pt x="58620" y="31430"/>
                </a:lnTo>
                <a:lnTo>
                  <a:pt x="58580" y="31340"/>
                </a:lnTo>
                <a:lnTo>
                  <a:pt x="58500" y="31220"/>
                </a:lnTo>
                <a:lnTo>
                  <a:pt x="58100" y="30680"/>
                </a:lnTo>
                <a:lnTo>
                  <a:pt x="58020" y="30600"/>
                </a:lnTo>
                <a:lnTo>
                  <a:pt x="57920" y="30510"/>
                </a:lnTo>
                <a:lnTo>
                  <a:pt x="57720" y="30400"/>
                </a:lnTo>
                <a:lnTo>
                  <a:pt x="57620" y="30390"/>
                </a:lnTo>
                <a:lnTo>
                  <a:pt x="57510" y="30420"/>
                </a:lnTo>
                <a:lnTo>
                  <a:pt x="57470" y="30390"/>
                </a:lnTo>
                <a:lnTo>
                  <a:pt x="57450" y="30290"/>
                </a:lnTo>
                <a:lnTo>
                  <a:pt x="57440" y="30210"/>
                </a:lnTo>
                <a:lnTo>
                  <a:pt x="57420" y="30090"/>
                </a:lnTo>
                <a:lnTo>
                  <a:pt x="57310" y="30000"/>
                </a:lnTo>
                <a:lnTo>
                  <a:pt x="57290" y="29910"/>
                </a:lnTo>
                <a:lnTo>
                  <a:pt x="57310" y="29800"/>
                </a:lnTo>
                <a:lnTo>
                  <a:pt x="57340" y="29690"/>
                </a:lnTo>
                <a:lnTo>
                  <a:pt x="57350" y="29640"/>
                </a:lnTo>
                <a:lnTo>
                  <a:pt x="57350" y="29610"/>
                </a:lnTo>
                <a:lnTo>
                  <a:pt x="57280" y="29470"/>
                </a:lnTo>
                <a:lnTo>
                  <a:pt x="57290" y="29410"/>
                </a:lnTo>
                <a:lnTo>
                  <a:pt x="57320" y="29350"/>
                </a:lnTo>
                <a:lnTo>
                  <a:pt x="57450" y="29240"/>
                </a:lnTo>
                <a:lnTo>
                  <a:pt x="57470" y="29190"/>
                </a:lnTo>
                <a:lnTo>
                  <a:pt x="57460" y="29160"/>
                </a:lnTo>
                <a:lnTo>
                  <a:pt x="57400" y="29050"/>
                </a:lnTo>
                <a:lnTo>
                  <a:pt x="57370" y="28990"/>
                </a:lnTo>
                <a:lnTo>
                  <a:pt x="57380" y="28940"/>
                </a:lnTo>
                <a:lnTo>
                  <a:pt x="57410" y="28920"/>
                </a:lnTo>
                <a:lnTo>
                  <a:pt x="57510" y="28890"/>
                </a:lnTo>
                <a:lnTo>
                  <a:pt x="57580" y="28890"/>
                </a:lnTo>
                <a:lnTo>
                  <a:pt x="57660" y="28860"/>
                </a:lnTo>
                <a:lnTo>
                  <a:pt x="57720" y="28800"/>
                </a:lnTo>
                <a:lnTo>
                  <a:pt x="57770" y="28690"/>
                </a:lnTo>
                <a:lnTo>
                  <a:pt x="57810" y="28520"/>
                </a:lnTo>
                <a:lnTo>
                  <a:pt x="57920" y="28350"/>
                </a:lnTo>
                <a:lnTo>
                  <a:pt x="58190" y="28110"/>
                </a:lnTo>
                <a:lnTo>
                  <a:pt x="58060" y="27930"/>
                </a:lnTo>
                <a:lnTo>
                  <a:pt x="58010" y="27850"/>
                </a:lnTo>
                <a:lnTo>
                  <a:pt x="57970" y="27830"/>
                </a:lnTo>
                <a:lnTo>
                  <a:pt x="57930" y="27830"/>
                </a:lnTo>
                <a:lnTo>
                  <a:pt x="57820" y="27870"/>
                </a:lnTo>
                <a:lnTo>
                  <a:pt x="57760" y="27880"/>
                </a:lnTo>
                <a:lnTo>
                  <a:pt x="57710" y="27840"/>
                </a:lnTo>
                <a:lnTo>
                  <a:pt x="57690" y="27770"/>
                </a:lnTo>
                <a:lnTo>
                  <a:pt x="57680" y="27660"/>
                </a:lnTo>
                <a:lnTo>
                  <a:pt x="57730" y="27440"/>
                </a:lnTo>
                <a:lnTo>
                  <a:pt x="57720" y="27340"/>
                </a:lnTo>
                <a:lnTo>
                  <a:pt x="57690" y="27190"/>
                </a:lnTo>
                <a:lnTo>
                  <a:pt x="57680" y="27130"/>
                </a:lnTo>
                <a:lnTo>
                  <a:pt x="57660" y="27070"/>
                </a:lnTo>
                <a:lnTo>
                  <a:pt x="57630" y="27020"/>
                </a:lnTo>
                <a:lnTo>
                  <a:pt x="57580" y="26980"/>
                </a:lnTo>
                <a:lnTo>
                  <a:pt x="57530" y="26940"/>
                </a:lnTo>
                <a:lnTo>
                  <a:pt x="57500" y="26870"/>
                </a:lnTo>
                <a:lnTo>
                  <a:pt x="57480" y="26840"/>
                </a:lnTo>
                <a:lnTo>
                  <a:pt x="57470" y="26830"/>
                </a:lnTo>
                <a:lnTo>
                  <a:pt x="57440" y="26830"/>
                </a:lnTo>
                <a:lnTo>
                  <a:pt x="57370" y="26840"/>
                </a:lnTo>
                <a:lnTo>
                  <a:pt x="57330" y="26830"/>
                </a:lnTo>
                <a:lnTo>
                  <a:pt x="57330" y="26820"/>
                </a:lnTo>
                <a:lnTo>
                  <a:pt x="57310" y="26800"/>
                </a:lnTo>
                <a:lnTo>
                  <a:pt x="57310" y="26740"/>
                </a:lnTo>
                <a:lnTo>
                  <a:pt x="57330" y="26640"/>
                </a:lnTo>
                <a:lnTo>
                  <a:pt x="57380" y="26570"/>
                </a:lnTo>
                <a:lnTo>
                  <a:pt x="57460" y="26500"/>
                </a:lnTo>
                <a:lnTo>
                  <a:pt x="57500" y="26450"/>
                </a:lnTo>
                <a:lnTo>
                  <a:pt x="57490" y="26400"/>
                </a:lnTo>
                <a:lnTo>
                  <a:pt x="57410" y="26330"/>
                </a:lnTo>
                <a:lnTo>
                  <a:pt x="57380" y="26280"/>
                </a:lnTo>
                <a:lnTo>
                  <a:pt x="57400" y="26240"/>
                </a:lnTo>
                <a:lnTo>
                  <a:pt x="57470" y="26220"/>
                </a:lnTo>
                <a:lnTo>
                  <a:pt x="57680" y="26220"/>
                </a:lnTo>
                <a:lnTo>
                  <a:pt x="57740" y="26200"/>
                </a:lnTo>
                <a:lnTo>
                  <a:pt x="57780" y="26150"/>
                </a:lnTo>
                <a:lnTo>
                  <a:pt x="57810" y="26090"/>
                </a:lnTo>
                <a:lnTo>
                  <a:pt x="57820" y="25890"/>
                </a:lnTo>
                <a:lnTo>
                  <a:pt x="57910" y="25690"/>
                </a:lnTo>
                <a:lnTo>
                  <a:pt x="57980" y="25570"/>
                </a:lnTo>
                <a:lnTo>
                  <a:pt x="58030" y="25490"/>
                </a:lnTo>
                <a:lnTo>
                  <a:pt x="58420" y="25110"/>
                </a:lnTo>
                <a:lnTo>
                  <a:pt x="58470" y="25030"/>
                </a:lnTo>
                <a:lnTo>
                  <a:pt x="58490" y="24940"/>
                </a:lnTo>
                <a:lnTo>
                  <a:pt x="58520" y="24870"/>
                </a:lnTo>
                <a:lnTo>
                  <a:pt x="58590" y="24800"/>
                </a:lnTo>
                <a:lnTo>
                  <a:pt x="58700" y="24730"/>
                </a:lnTo>
                <a:lnTo>
                  <a:pt x="58770" y="24600"/>
                </a:lnTo>
                <a:lnTo>
                  <a:pt x="58880" y="24490"/>
                </a:lnTo>
                <a:lnTo>
                  <a:pt x="58940" y="24450"/>
                </a:lnTo>
                <a:lnTo>
                  <a:pt x="58990" y="24400"/>
                </a:lnTo>
                <a:lnTo>
                  <a:pt x="59020" y="24340"/>
                </a:lnTo>
                <a:lnTo>
                  <a:pt x="59020" y="24250"/>
                </a:lnTo>
                <a:lnTo>
                  <a:pt x="58980" y="24200"/>
                </a:lnTo>
                <a:lnTo>
                  <a:pt x="58930" y="24170"/>
                </a:lnTo>
                <a:lnTo>
                  <a:pt x="58870" y="24160"/>
                </a:lnTo>
                <a:lnTo>
                  <a:pt x="58810" y="24160"/>
                </a:lnTo>
                <a:lnTo>
                  <a:pt x="58610" y="24180"/>
                </a:lnTo>
                <a:lnTo>
                  <a:pt x="58550" y="24170"/>
                </a:lnTo>
                <a:lnTo>
                  <a:pt x="58500" y="24130"/>
                </a:lnTo>
                <a:lnTo>
                  <a:pt x="58490" y="24090"/>
                </a:lnTo>
                <a:lnTo>
                  <a:pt x="58480" y="24060"/>
                </a:lnTo>
                <a:lnTo>
                  <a:pt x="58480" y="24010"/>
                </a:lnTo>
                <a:lnTo>
                  <a:pt x="58480" y="23970"/>
                </a:lnTo>
                <a:lnTo>
                  <a:pt x="58500" y="23910"/>
                </a:lnTo>
                <a:lnTo>
                  <a:pt x="58590" y="23850"/>
                </a:lnTo>
                <a:lnTo>
                  <a:pt x="58630" y="23810"/>
                </a:lnTo>
                <a:lnTo>
                  <a:pt x="58690" y="23730"/>
                </a:lnTo>
                <a:lnTo>
                  <a:pt x="58740" y="23630"/>
                </a:lnTo>
                <a:lnTo>
                  <a:pt x="58760" y="23550"/>
                </a:lnTo>
                <a:lnTo>
                  <a:pt x="58760" y="23480"/>
                </a:lnTo>
                <a:lnTo>
                  <a:pt x="58730" y="23350"/>
                </a:lnTo>
                <a:lnTo>
                  <a:pt x="58720" y="23290"/>
                </a:lnTo>
                <a:lnTo>
                  <a:pt x="58730" y="23230"/>
                </a:lnTo>
                <a:lnTo>
                  <a:pt x="58740" y="23170"/>
                </a:lnTo>
                <a:lnTo>
                  <a:pt x="58760" y="23130"/>
                </a:lnTo>
                <a:lnTo>
                  <a:pt x="58800" y="23100"/>
                </a:lnTo>
                <a:lnTo>
                  <a:pt x="58880" y="23060"/>
                </a:lnTo>
                <a:lnTo>
                  <a:pt x="58950" y="23050"/>
                </a:lnTo>
                <a:lnTo>
                  <a:pt x="59210" y="23100"/>
                </a:lnTo>
                <a:lnTo>
                  <a:pt x="59280" y="23090"/>
                </a:lnTo>
                <a:lnTo>
                  <a:pt x="59350" y="23070"/>
                </a:lnTo>
                <a:lnTo>
                  <a:pt x="59410" y="23030"/>
                </a:lnTo>
                <a:lnTo>
                  <a:pt x="59460" y="22960"/>
                </a:lnTo>
                <a:lnTo>
                  <a:pt x="59490" y="22880"/>
                </a:lnTo>
                <a:lnTo>
                  <a:pt x="59480" y="22830"/>
                </a:lnTo>
                <a:lnTo>
                  <a:pt x="59460" y="22790"/>
                </a:lnTo>
                <a:lnTo>
                  <a:pt x="59350" y="22730"/>
                </a:lnTo>
                <a:lnTo>
                  <a:pt x="59300" y="22680"/>
                </a:lnTo>
                <a:lnTo>
                  <a:pt x="59270" y="22620"/>
                </a:lnTo>
                <a:lnTo>
                  <a:pt x="59230" y="22580"/>
                </a:lnTo>
                <a:lnTo>
                  <a:pt x="59180" y="22550"/>
                </a:lnTo>
                <a:lnTo>
                  <a:pt x="59130" y="22550"/>
                </a:lnTo>
                <a:lnTo>
                  <a:pt x="59070" y="22540"/>
                </a:lnTo>
                <a:lnTo>
                  <a:pt x="59050" y="22500"/>
                </a:lnTo>
                <a:lnTo>
                  <a:pt x="59030" y="22440"/>
                </a:lnTo>
                <a:lnTo>
                  <a:pt x="59020" y="22380"/>
                </a:lnTo>
                <a:lnTo>
                  <a:pt x="59000" y="21970"/>
                </a:lnTo>
                <a:lnTo>
                  <a:pt x="58990" y="21900"/>
                </a:lnTo>
                <a:lnTo>
                  <a:pt x="58970" y="21830"/>
                </a:lnTo>
                <a:lnTo>
                  <a:pt x="58900" y="21690"/>
                </a:lnTo>
                <a:lnTo>
                  <a:pt x="58890" y="21620"/>
                </a:lnTo>
                <a:lnTo>
                  <a:pt x="59000" y="21530"/>
                </a:lnTo>
                <a:lnTo>
                  <a:pt x="59220" y="21410"/>
                </a:lnTo>
                <a:lnTo>
                  <a:pt x="59740" y="21260"/>
                </a:lnTo>
                <a:lnTo>
                  <a:pt x="60130" y="21210"/>
                </a:lnTo>
                <a:lnTo>
                  <a:pt x="60170" y="21190"/>
                </a:lnTo>
                <a:lnTo>
                  <a:pt x="60190" y="21150"/>
                </a:lnTo>
                <a:lnTo>
                  <a:pt x="60190" y="21090"/>
                </a:lnTo>
                <a:lnTo>
                  <a:pt x="60180" y="21030"/>
                </a:lnTo>
                <a:lnTo>
                  <a:pt x="60180" y="20970"/>
                </a:lnTo>
                <a:lnTo>
                  <a:pt x="60220" y="20920"/>
                </a:lnTo>
                <a:lnTo>
                  <a:pt x="60300" y="20870"/>
                </a:lnTo>
                <a:lnTo>
                  <a:pt x="60450" y="20870"/>
                </a:lnTo>
                <a:lnTo>
                  <a:pt x="60530" y="20890"/>
                </a:lnTo>
                <a:lnTo>
                  <a:pt x="60590" y="20920"/>
                </a:lnTo>
                <a:lnTo>
                  <a:pt x="60770" y="21040"/>
                </a:lnTo>
                <a:lnTo>
                  <a:pt x="60830" y="21050"/>
                </a:lnTo>
                <a:lnTo>
                  <a:pt x="60890" y="21040"/>
                </a:lnTo>
                <a:lnTo>
                  <a:pt x="60960" y="20990"/>
                </a:lnTo>
                <a:lnTo>
                  <a:pt x="61030" y="20970"/>
                </a:lnTo>
                <a:lnTo>
                  <a:pt x="61080" y="20980"/>
                </a:lnTo>
                <a:lnTo>
                  <a:pt x="61190" y="21060"/>
                </a:lnTo>
                <a:lnTo>
                  <a:pt x="61250" y="21080"/>
                </a:lnTo>
                <a:lnTo>
                  <a:pt x="61310" y="21060"/>
                </a:lnTo>
                <a:lnTo>
                  <a:pt x="61340" y="21010"/>
                </a:lnTo>
                <a:lnTo>
                  <a:pt x="61370" y="20930"/>
                </a:lnTo>
                <a:lnTo>
                  <a:pt x="61390" y="20860"/>
                </a:lnTo>
                <a:lnTo>
                  <a:pt x="61400" y="20620"/>
                </a:lnTo>
                <a:lnTo>
                  <a:pt x="61350" y="20490"/>
                </a:lnTo>
                <a:lnTo>
                  <a:pt x="61260" y="20440"/>
                </a:lnTo>
                <a:lnTo>
                  <a:pt x="61290" y="20370"/>
                </a:lnTo>
                <a:lnTo>
                  <a:pt x="61320" y="20310"/>
                </a:lnTo>
                <a:lnTo>
                  <a:pt x="61380" y="20270"/>
                </a:lnTo>
                <a:lnTo>
                  <a:pt x="61500" y="20240"/>
                </a:lnTo>
                <a:lnTo>
                  <a:pt x="61470" y="20130"/>
                </a:lnTo>
                <a:lnTo>
                  <a:pt x="61350" y="19940"/>
                </a:lnTo>
                <a:lnTo>
                  <a:pt x="61320" y="19860"/>
                </a:lnTo>
                <a:lnTo>
                  <a:pt x="61310" y="19780"/>
                </a:lnTo>
                <a:lnTo>
                  <a:pt x="61350" y="19690"/>
                </a:lnTo>
                <a:lnTo>
                  <a:pt x="61470" y="19590"/>
                </a:lnTo>
                <a:lnTo>
                  <a:pt x="61500" y="19530"/>
                </a:lnTo>
                <a:lnTo>
                  <a:pt x="61490" y="19430"/>
                </a:lnTo>
                <a:lnTo>
                  <a:pt x="61460" y="19340"/>
                </a:lnTo>
                <a:lnTo>
                  <a:pt x="61460" y="19270"/>
                </a:lnTo>
                <a:lnTo>
                  <a:pt x="61490" y="19180"/>
                </a:lnTo>
                <a:lnTo>
                  <a:pt x="61510" y="19100"/>
                </a:lnTo>
                <a:lnTo>
                  <a:pt x="61490" y="19010"/>
                </a:lnTo>
                <a:lnTo>
                  <a:pt x="61460" y="18940"/>
                </a:lnTo>
                <a:lnTo>
                  <a:pt x="61430" y="18880"/>
                </a:lnTo>
                <a:lnTo>
                  <a:pt x="61410" y="18750"/>
                </a:lnTo>
                <a:lnTo>
                  <a:pt x="61360" y="18610"/>
                </a:lnTo>
                <a:lnTo>
                  <a:pt x="61340" y="18540"/>
                </a:lnTo>
                <a:lnTo>
                  <a:pt x="61390" y="18470"/>
                </a:lnTo>
                <a:lnTo>
                  <a:pt x="61450" y="18430"/>
                </a:lnTo>
                <a:lnTo>
                  <a:pt x="61510" y="18410"/>
                </a:lnTo>
                <a:lnTo>
                  <a:pt x="61640" y="18420"/>
                </a:lnTo>
                <a:lnTo>
                  <a:pt x="61710" y="18390"/>
                </a:lnTo>
                <a:lnTo>
                  <a:pt x="61780" y="18320"/>
                </a:lnTo>
                <a:lnTo>
                  <a:pt x="61860" y="18170"/>
                </a:lnTo>
                <a:lnTo>
                  <a:pt x="61930" y="18080"/>
                </a:lnTo>
                <a:lnTo>
                  <a:pt x="61990" y="18030"/>
                </a:lnTo>
                <a:lnTo>
                  <a:pt x="62050" y="18000"/>
                </a:lnTo>
                <a:lnTo>
                  <a:pt x="62110" y="17950"/>
                </a:lnTo>
                <a:lnTo>
                  <a:pt x="62200" y="17840"/>
                </a:lnTo>
                <a:lnTo>
                  <a:pt x="62420" y="17640"/>
                </a:lnTo>
                <a:lnTo>
                  <a:pt x="62480" y="17570"/>
                </a:lnTo>
                <a:lnTo>
                  <a:pt x="62510" y="17480"/>
                </a:lnTo>
                <a:lnTo>
                  <a:pt x="62510" y="17350"/>
                </a:lnTo>
                <a:lnTo>
                  <a:pt x="62470" y="17240"/>
                </a:lnTo>
                <a:lnTo>
                  <a:pt x="62370" y="17150"/>
                </a:lnTo>
                <a:lnTo>
                  <a:pt x="62350" y="17080"/>
                </a:lnTo>
                <a:lnTo>
                  <a:pt x="62400" y="16750"/>
                </a:lnTo>
                <a:lnTo>
                  <a:pt x="62440" y="16640"/>
                </a:lnTo>
                <a:lnTo>
                  <a:pt x="62530" y="16470"/>
                </a:lnTo>
                <a:lnTo>
                  <a:pt x="62590" y="16350"/>
                </a:lnTo>
                <a:lnTo>
                  <a:pt x="62600" y="16290"/>
                </a:lnTo>
                <a:lnTo>
                  <a:pt x="62600" y="16200"/>
                </a:lnTo>
                <a:lnTo>
                  <a:pt x="62580" y="16100"/>
                </a:lnTo>
                <a:lnTo>
                  <a:pt x="62500" y="15930"/>
                </a:lnTo>
                <a:lnTo>
                  <a:pt x="62440" y="15850"/>
                </a:lnTo>
                <a:lnTo>
                  <a:pt x="62400" y="15750"/>
                </a:lnTo>
                <a:lnTo>
                  <a:pt x="62400" y="15550"/>
                </a:lnTo>
                <a:lnTo>
                  <a:pt x="62390" y="15390"/>
                </a:lnTo>
                <a:lnTo>
                  <a:pt x="62770" y="15340"/>
                </a:lnTo>
                <a:lnTo>
                  <a:pt x="63700" y="15590"/>
                </a:lnTo>
                <a:lnTo>
                  <a:pt x="63750" y="15610"/>
                </a:lnTo>
                <a:lnTo>
                  <a:pt x="63930" y="15570"/>
                </a:lnTo>
                <a:lnTo>
                  <a:pt x="64790" y="15140"/>
                </a:lnTo>
                <a:lnTo>
                  <a:pt x="65050" y="15100"/>
                </a:lnTo>
                <a:lnTo>
                  <a:pt x="65120" y="15060"/>
                </a:lnTo>
                <a:lnTo>
                  <a:pt x="65170" y="14950"/>
                </a:lnTo>
                <a:lnTo>
                  <a:pt x="65220" y="14800"/>
                </a:lnTo>
                <a:lnTo>
                  <a:pt x="65270" y="14490"/>
                </a:lnTo>
                <a:lnTo>
                  <a:pt x="65260" y="14420"/>
                </a:lnTo>
                <a:lnTo>
                  <a:pt x="65240" y="14370"/>
                </a:lnTo>
                <a:lnTo>
                  <a:pt x="65220" y="14320"/>
                </a:lnTo>
                <a:lnTo>
                  <a:pt x="65240" y="14220"/>
                </a:lnTo>
                <a:lnTo>
                  <a:pt x="65270" y="14150"/>
                </a:lnTo>
                <a:lnTo>
                  <a:pt x="65930" y="13480"/>
                </a:lnTo>
                <a:lnTo>
                  <a:pt x="66100" y="13400"/>
                </a:lnTo>
                <a:lnTo>
                  <a:pt x="66130" y="13540"/>
                </a:lnTo>
                <a:lnTo>
                  <a:pt x="66200" y="13570"/>
                </a:lnTo>
                <a:lnTo>
                  <a:pt x="66390" y="13530"/>
                </a:lnTo>
                <a:lnTo>
                  <a:pt x="66450" y="13610"/>
                </a:lnTo>
                <a:lnTo>
                  <a:pt x="66440" y="13780"/>
                </a:lnTo>
                <a:lnTo>
                  <a:pt x="66410" y="13970"/>
                </a:lnTo>
                <a:lnTo>
                  <a:pt x="66390" y="14140"/>
                </a:lnTo>
                <a:lnTo>
                  <a:pt x="66330" y="14070"/>
                </a:lnTo>
                <a:lnTo>
                  <a:pt x="66290" y="14080"/>
                </a:lnTo>
                <a:lnTo>
                  <a:pt x="66170" y="14340"/>
                </a:lnTo>
                <a:lnTo>
                  <a:pt x="66170" y="14420"/>
                </a:lnTo>
                <a:lnTo>
                  <a:pt x="66180" y="14500"/>
                </a:lnTo>
                <a:lnTo>
                  <a:pt x="66170" y="14610"/>
                </a:lnTo>
                <a:lnTo>
                  <a:pt x="65930" y="15200"/>
                </a:lnTo>
                <a:lnTo>
                  <a:pt x="65910" y="15360"/>
                </a:lnTo>
                <a:lnTo>
                  <a:pt x="65990" y="15490"/>
                </a:lnTo>
                <a:lnTo>
                  <a:pt x="66280" y="15610"/>
                </a:lnTo>
                <a:lnTo>
                  <a:pt x="66380" y="15790"/>
                </a:lnTo>
                <a:lnTo>
                  <a:pt x="66390" y="15910"/>
                </a:lnTo>
                <a:lnTo>
                  <a:pt x="66370" y="16000"/>
                </a:lnTo>
                <a:lnTo>
                  <a:pt x="66340" y="16080"/>
                </a:lnTo>
                <a:lnTo>
                  <a:pt x="66310" y="16190"/>
                </a:lnTo>
                <a:lnTo>
                  <a:pt x="66290" y="16240"/>
                </a:lnTo>
                <a:lnTo>
                  <a:pt x="66230" y="16310"/>
                </a:lnTo>
                <a:lnTo>
                  <a:pt x="66220" y="16370"/>
                </a:lnTo>
                <a:lnTo>
                  <a:pt x="66230" y="16410"/>
                </a:lnTo>
                <a:lnTo>
                  <a:pt x="66290" y="16520"/>
                </a:lnTo>
                <a:lnTo>
                  <a:pt x="66310" y="16570"/>
                </a:lnTo>
                <a:lnTo>
                  <a:pt x="66310" y="16930"/>
                </a:lnTo>
                <a:lnTo>
                  <a:pt x="66360" y="17000"/>
                </a:lnTo>
                <a:lnTo>
                  <a:pt x="66530" y="17030"/>
                </a:lnTo>
                <a:lnTo>
                  <a:pt x="66660" y="17000"/>
                </a:lnTo>
                <a:lnTo>
                  <a:pt x="66930" y="16910"/>
                </a:lnTo>
                <a:lnTo>
                  <a:pt x="67050" y="16900"/>
                </a:lnTo>
                <a:lnTo>
                  <a:pt x="67060" y="16900"/>
                </a:lnTo>
                <a:lnTo>
                  <a:pt x="67170" y="16970"/>
                </a:lnTo>
                <a:lnTo>
                  <a:pt x="67400" y="17190"/>
                </a:lnTo>
                <a:lnTo>
                  <a:pt x="67530" y="17260"/>
                </a:lnTo>
                <a:lnTo>
                  <a:pt x="67750" y="17330"/>
                </a:lnTo>
                <a:lnTo>
                  <a:pt x="67820" y="17400"/>
                </a:lnTo>
                <a:lnTo>
                  <a:pt x="68090" y="17780"/>
                </a:lnTo>
                <a:lnTo>
                  <a:pt x="68180" y="17870"/>
                </a:lnTo>
                <a:lnTo>
                  <a:pt x="68290" y="17960"/>
                </a:lnTo>
                <a:lnTo>
                  <a:pt x="68430" y="18000"/>
                </a:lnTo>
                <a:lnTo>
                  <a:pt x="68710" y="17920"/>
                </a:lnTo>
                <a:lnTo>
                  <a:pt x="68850" y="17920"/>
                </a:lnTo>
                <a:lnTo>
                  <a:pt x="68980" y="18040"/>
                </a:lnTo>
                <a:lnTo>
                  <a:pt x="69090" y="18190"/>
                </a:lnTo>
                <a:lnTo>
                  <a:pt x="69140" y="18330"/>
                </a:lnTo>
                <a:lnTo>
                  <a:pt x="69110" y="18370"/>
                </a:lnTo>
                <a:lnTo>
                  <a:pt x="69060" y="18400"/>
                </a:lnTo>
                <a:lnTo>
                  <a:pt x="69040" y="18540"/>
                </a:lnTo>
                <a:lnTo>
                  <a:pt x="69060" y="18620"/>
                </a:lnTo>
                <a:lnTo>
                  <a:pt x="69090" y="18660"/>
                </a:lnTo>
                <a:lnTo>
                  <a:pt x="69190" y="18680"/>
                </a:lnTo>
                <a:lnTo>
                  <a:pt x="69230" y="18670"/>
                </a:lnTo>
                <a:lnTo>
                  <a:pt x="69270" y="18620"/>
                </a:lnTo>
                <a:lnTo>
                  <a:pt x="69290" y="18570"/>
                </a:lnTo>
                <a:lnTo>
                  <a:pt x="69310" y="18540"/>
                </a:lnTo>
                <a:lnTo>
                  <a:pt x="69350" y="18550"/>
                </a:lnTo>
                <a:lnTo>
                  <a:pt x="69420" y="18590"/>
                </a:lnTo>
                <a:lnTo>
                  <a:pt x="69610" y="18660"/>
                </a:lnTo>
                <a:lnTo>
                  <a:pt x="69660" y="18700"/>
                </a:lnTo>
                <a:lnTo>
                  <a:pt x="69730" y="18760"/>
                </a:lnTo>
                <a:lnTo>
                  <a:pt x="70030" y="19310"/>
                </a:lnTo>
                <a:lnTo>
                  <a:pt x="70050" y="19390"/>
                </a:lnTo>
                <a:lnTo>
                  <a:pt x="70050" y="19490"/>
                </a:lnTo>
                <a:lnTo>
                  <a:pt x="70030" y="19580"/>
                </a:lnTo>
                <a:lnTo>
                  <a:pt x="70030" y="19670"/>
                </a:lnTo>
                <a:lnTo>
                  <a:pt x="70060" y="19750"/>
                </a:lnTo>
                <a:lnTo>
                  <a:pt x="70200" y="19790"/>
                </a:lnTo>
                <a:lnTo>
                  <a:pt x="70360" y="19690"/>
                </a:lnTo>
                <a:lnTo>
                  <a:pt x="70510" y="19570"/>
                </a:lnTo>
                <a:lnTo>
                  <a:pt x="70630" y="19520"/>
                </a:lnTo>
                <a:lnTo>
                  <a:pt x="70820" y="19610"/>
                </a:lnTo>
                <a:lnTo>
                  <a:pt x="70880" y="19620"/>
                </a:lnTo>
                <a:lnTo>
                  <a:pt x="70970" y="19610"/>
                </a:lnTo>
                <a:lnTo>
                  <a:pt x="70990" y="19570"/>
                </a:lnTo>
                <a:lnTo>
                  <a:pt x="71000" y="19500"/>
                </a:lnTo>
                <a:lnTo>
                  <a:pt x="71080" y="19400"/>
                </a:lnTo>
                <a:lnTo>
                  <a:pt x="71230" y="19320"/>
                </a:lnTo>
                <a:lnTo>
                  <a:pt x="71370" y="19360"/>
                </a:lnTo>
                <a:lnTo>
                  <a:pt x="71500" y="19420"/>
                </a:lnTo>
                <a:lnTo>
                  <a:pt x="71640" y="19450"/>
                </a:lnTo>
                <a:lnTo>
                  <a:pt x="71710" y="19410"/>
                </a:lnTo>
                <a:lnTo>
                  <a:pt x="71790" y="19310"/>
                </a:lnTo>
                <a:lnTo>
                  <a:pt x="71860" y="19270"/>
                </a:lnTo>
                <a:lnTo>
                  <a:pt x="71930" y="19280"/>
                </a:lnTo>
                <a:lnTo>
                  <a:pt x="72060" y="19360"/>
                </a:lnTo>
                <a:lnTo>
                  <a:pt x="72130" y="19380"/>
                </a:lnTo>
                <a:lnTo>
                  <a:pt x="72330" y="19640"/>
                </a:lnTo>
                <a:lnTo>
                  <a:pt x="72440" y="19740"/>
                </a:lnTo>
                <a:lnTo>
                  <a:pt x="72590" y="19820"/>
                </a:lnTo>
                <a:lnTo>
                  <a:pt x="72990" y="19910"/>
                </a:lnTo>
                <a:lnTo>
                  <a:pt x="73100" y="20030"/>
                </a:lnTo>
                <a:lnTo>
                  <a:pt x="73190" y="20300"/>
                </a:lnTo>
                <a:lnTo>
                  <a:pt x="73290" y="20260"/>
                </a:lnTo>
                <a:lnTo>
                  <a:pt x="73820" y="20230"/>
                </a:lnTo>
                <a:lnTo>
                  <a:pt x="73910" y="20200"/>
                </a:lnTo>
                <a:lnTo>
                  <a:pt x="73920" y="20190"/>
                </a:lnTo>
                <a:lnTo>
                  <a:pt x="73970" y="20110"/>
                </a:lnTo>
                <a:lnTo>
                  <a:pt x="74040" y="20080"/>
                </a:lnTo>
                <a:lnTo>
                  <a:pt x="74050" y="20080"/>
                </a:lnTo>
                <a:lnTo>
                  <a:pt x="74050" y="20070"/>
                </a:lnTo>
                <a:lnTo>
                  <a:pt x="74060" y="20030"/>
                </a:lnTo>
                <a:lnTo>
                  <a:pt x="74060" y="19970"/>
                </a:lnTo>
                <a:lnTo>
                  <a:pt x="74090" y="19910"/>
                </a:lnTo>
                <a:lnTo>
                  <a:pt x="74140" y="19890"/>
                </a:lnTo>
                <a:lnTo>
                  <a:pt x="74310" y="19870"/>
                </a:lnTo>
                <a:lnTo>
                  <a:pt x="74270" y="19790"/>
                </a:lnTo>
                <a:lnTo>
                  <a:pt x="74420" y="19770"/>
                </a:lnTo>
                <a:lnTo>
                  <a:pt x="74630" y="19750"/>
                </a:lnTo>
                <a:lnTo>
                  <a:pt x="74800" y="19770"/>
                </a:lnTo>
                <a:lnTo>
                  <a:pt x="74970" y="19830"/>
                </a:lnTo>
                <a:lnTo>
                  <a:pt x="74980" y="19840"/>
                </a:lnTo>
                <a:lnTo>
                  <a:pt x="75280" y="20060"/>
                </a:lnTo>
                <a:lnTo>
                  <a:pt x="75440" y="20150"/>
                </a:lnTo>
                <a:lnTo>
                  <a:pt x="75570" y="20170"/>
                </a:lnTo>
                <a:lnTo>
                  <a:pt x="75620" y="20170"/>
                </a:lnTo>
                <a:lnTo>
                  <a:pt x="75680" y="20160"/>
                </a:lnTo>
                <a:lnTo>
                  <a:pt x="75700" y="20150"/>
                </a:lnTo>
                <a:lnTo>
                  <a:pt x="75730" y="20130"/>
                </a:lnTo>
                <a:lnTo>
                  <a:pt x="75800" y="20080"/>
                </a:lnTo>
                <a:lnTo>
                  <a:pt x="75850" y="20060"/>
                </a:lnTo>
                <a:lnTo>
                  <a:pt x="75920" y="20070"/>
                </a:lnTo>
                <a:lnTo>
                  <a:pt x="76490" y="20360"/>
                </a:lnTo>
                <a:lnTo>
                  <a:pt x="76600" y="20460"/>
                </a:lnTo>
                <a:lnTo>
                  <a:pt x="76630" y="20540"/>
                </a:lnTo>
                <a:lnTo>
                  <a:pt x="76650" y="20620"/>
                </a:lnTo>
                <a:lnTo>
                  <a:pt x="76650" y="20670"/>
                </a:lnTo>
                <a:lnTo>
                  <a:pt x="76640" y="20670"/>
                </a:lnTo>
                <a:lnTo>
                  <a:pt x="76680" y="20740"/>
                </a:lnTo>
                <a:lnTo>
                  <a:pt x="76980" y="21060"/>
                </a:lnTo>
                <a:lnTo>
                  <a:pt x="77000" y="21110"/>
                </a:lnTo>
                <a:lnTo>
                  <a:pt x="76980" y="21190"/>
                </a:lnTo>
                <a:lnTo>
                  <a:pt x="76870" y="21200"/>
                </a:lnTo>
                <a:lnTo>
                  <a:pt x="76830" y="21280"/>
                </a:lnTo>
                <a:lnTo>
                  <a:pt x="76870" y="21390"/>
                </a:lnTo>
                <a:lnTo>
                  <a:pt x="76980" y="21520"/>
                </a:lnTo>
                <a:lnTo>
                  <a:pt x="77390" y="21920"/>
                </a:lnTo>
                <a:lnTo>
                  <a:pt x="77400" y="21960"/>
                </a:lnTo>
                <a:lnTo>
                  <a:pt x="77380" y="22050"/>
                </a:lnTo>
                <a:lnTo>
                  <a:pt x="77390" y="22090"/>
                </a:lnTo>
                <a:lnTo>
                  <a:pt x="77420" y="22120"/>
                </a:lnTo>
                <a:lnTo>
                  <a:pt x="77510" y="22150"/>
                </a:lnTo>
                <a:lnTo>
                  <a:pt x="77540" y="22180"/>
                </a:lnTo>
                <a:lnTo>
                  <a:pt x="77590" y="22350"/>
                </a:lnTo>
                <a:lnTo>
                  <a:pt x="77610" y="22390"/>
                </a:lnTo>
                <a:lnTo>
                  <a:pt x="77610" y="22410"/>
                </a:lnTo>
                <a:lnTo>
                  <a:pt x="77620" y="22490"/>
                </a:lnTo>
                <a:lnTo>
                  <a:pt x="77640" y="22520"/>
                </a:lnTo>
                <a:lnTo>
                  <a:pt x="77670" y="22520"/>
                </a:lnTo>
                <a:lnTo>
                  <a:pt x="77750" y="22460"/>
                </a:lnTo>
                <a:lnTo>
                  <a:pt x="77780" y="22460"/>
                </a:lnTo>
                <a:lnTo>
                  <a:pt x="77820" y="22610"/>
                </a:lnTo>
                <a:lnTo>
                  <a:pt x="77780" y="22730"/>
                </a:lnTo>
                <a:lnTo>
                  <a:pt x="77770" y="22850"/>
                </a:lnTo>
                <a:lnTo>
                  <a:pt x="77850" y="22980"/>
                </a:lnTo>
                <a:lnTo>
                  <a:pt x="77920" y="23010"/>
                </a:lnTo>
                <a:lnTo>
                  <a:pt x="78190" y="23010"/>
                </a:lnTo>
                <a:lnTo>
                  <a:pt x="78440" y="23100"/>
                </a:lnTo>
                <a:lnTo>
                  <a:pt x="78510" y="23090"/>
                </a:lnTo>
                <a:lnTo>
                  <a:pt x="78620" y="22940"/>
                </a:lnTo>
                <a:lnTo>
                  <a:pt x="78600" y="22790"/>
                </a:lnTo>
                <a:lnTo>
                  <a:pt x="78550" y="22630"/>
                </a:lnTo>
                <a:lnTo>
                  <a:pt x="78590" y="22500"/>
                </a:lnTo>
                <a:lnTo>
                  <a:pt x="78650" y="22490"/>
                </a:lnTo>
                <a:lnTo>
                  <a:pt x="78910" y="22550"/>
                </a:lnTo>
                <a:lnTo>
                  <a:pt x="79090" y="22530"/>
                </a:lnTo>
                <a:lnTo>
                  <a:pt x="79160" y="22540"/>
                </a:lnTo>
                <a:lnTo>
                  <a:pt x="79540" y="22760"/>
                </a:lnTo>
                <a:lnTo>
                  <a:pt x="79680" y="22760"/>
                </a:lnTo>
                <a:lnTo>
                  <a:pt x="79670" y="23100"/>
                </a:lnTo>
                <a:lnTo>
                  <a:pt x="79740" y="23360"/>
                </a:lnTo>
                <a:lnTo>
                  <a:pt x="79880" y="23470"/>
                </a:lnTo>
                <a:lnTo>
                  <a:pt x="80070" y="23350"/>
                </a:lnTo>
                <a:lnTo>
                  <a:pt x="80080" y="23300"/>
                </a:lnTo>
                <a:lnTo>
                  <a:pt x="80060" y="23250"/>
                </a:lnTo>
                <a:lnTo>
                  <a:pt x="80050" y="23200"/>
                </a:lnTo>
                <a:lnTo>
                  <a:pt x="80110" y="23140"/>
                </a:lnTo>
                <a:lnTo>
                  <a:pt x="80150" y="23140"/>
                </a:lnTo>
                <a:lnTo>
                  <a:pt x="80380" y="23320"/>
                </a:lnTo>
                <a:lnTo>
                  <a:pt x="80480" y="23370"/>
                </a:lnTo>
                <a:lnTo>
                  <a:pt x="80580" y="23400"/>
                </a:lnTo>
                <a:lnTo>
                  <a:pt x="81110" y="23410"/>
                </a:lnTo>
                <a:lnTo>
                  <a:pt x="81280" y="23480"/>
                </a:lnTo>
                <a:lnTo>
                  <a:pt x="81310" y="23490"/>
                </a:lnTo>
                <a:lnTo>
                  <a:pt x="81350" y="23450"/>
                </a:lnTo>
                <a:lnTo>
                  <a:pt x="81420" y="23320"/>
                </a:lnTo>
                <a:lnTo>
                  <a:pt x="81460" y="23270"/>
                </a:lnTo>
                <a:lnTo>
                  <a:pt x="81510" y="23250"/>
                </a:lnTo>
                <a:lnTo>
                  <a:pt x="81640" y="23240"/>
                </a:lnTo>
                <a:lnTo>
                  <a:pt x="81680" y="23210"/>
                </a:lnTo>
                <a:lnTo>
                  <a:pt x="81720" y="23160"/>
                </a:lnTo>
                <a:lnTo>
                  <a:pt x="81760" y="23020"/>
                </a:lnTo>
                <a:lnTo>
                  <a:pt x="81790" y="22980"/>
                </a:lnTo>
                <a:lnTo>
                  <a:pt x="81890" y="22920"/>
                </a:lnTo>
                <a:lnTo>
                  <a:pt x="81920" y="22910"/>
                </a:lnTo>
                <a:lnTo>
                  <a:pt x="82040" y="22880"/>
                </a:lnTo>
                <a:lnTo>
                  <a:pt x="82160" y="22890"/>
                </a:lnTo>
                <a:lnTo>
                  <a:pt x="82180" y="22990"/>
                </a:lnTo>
                <a:lnTo>
                  <a:pt x="82450" y="23010"/>
                </a:lnTo>
                <a:lnTo>
                  <a:pt x="82560" y="23050"/>
                </a:lnTo>
                <a:lnTo>
                  <a:pt x="82600" y="23190"/>
                </a:lnTo>
                <a:lnTo>
                  <a:pt x="82560" y="23220"/>
                </a:lnTo>
                <a:lnTo>
                  <a:pt x="82540" y="23240"/>
                </a:lnTo>
                <a:lnTo>
                  <a:pt x="82530" y="23270"/>
                </a:lnTo>
                <a:lnTo>
                  <a:pt x="82620" y="23360"/>
                </a:lnTo>
                <a:lnTo>
                  <a:pt x="82760" y="23590"/>
                </a:lnTo>
                <a:lnTo>
                  <a:pt x="82840" y="23690"/>
                </a:lnTo>
                <a:lnTo>
                  <a:pt x="82970" y="23780"/>
                </a:lnTo>
                <a:lnTo>
                  <a:pt x="83250" y="23830"/>
                </a:lnTo>
                <a:lnTo>
                  <a:pt x="83380" y="23900"/>
                </a:lnTo>
                <a:lnTo>
                  <a:pt x="83430" y="23950"/>
                </a:lnTo>
                <a:lnTo>
                  <a:pt x="83490" y="24080"/>
                </a:lnTo>
                <a:lnTo>
                  <a:pt x="83550" y="24130"/>
                </a:lnTo>
                <a:lnTo>
                  <a:pt x="83610" y="24140"/>
                </a:lnTo>
                <a:lnTo>
                  <a:pt x="83630" y="24140"/>
                </a:lnTo>
                <a:lnTo>
                  <a:pt x="83710" y="24130"/>
                </a:lnTo>
                <a:lnTo>
                  <a:pt x="83780" y="24090"/>
                </a:lnTo>
                <a:lnTo>
                  <a:pt x="83860" y="24080"/>
                </a:lnTo>
                <a:lnTo>
                  <a:pt x="83920" y="24090"/>
                </a:lnTo>
                <a:lnTo>
                  <a:pt x="84060" y="24140"/>
                </a:lnTo>
                <a:lnTo>
                  <a:pt x="84120" y="24150"/>
                </a:lnTo>
                <a:lnTo>
                  <a:pt x="84190" y="24130"/>
                </a:lnTo>
                <a:lnTo>
                  <a:pt x="84340" y="24050"/>
                </a:lnTo>
                <a:lnTo>
                  <a:pt x="84400" y="24030"/>
                </a:lnTo>
                <a:lnTo>
                  <a:pt x="84920" y="24180"/>
                </a:lnTo>
                <a:lnTo>
                  <a:pt x="85270" y="24140"/>
                </a:lnTo>
                <a:lnTo>
                  <a:pt x="85380" y="24150"/>
                </a:lnTo>
                <a:lnTo>
                  <a:pt x="86360" y="24680"/>
                </a:lnTo>
                <a:lnTo>
                  <a:pt x="86970" y="24800"/>
                </a:lnTo>
                <a:lnTo>
                  <a:pt x="87040" y="24870"/>
                </a:lnTo>
                <a:lnTo>
                  <a:pt x="87040" y="24880"/>
                </a:lnTo>
                <a:lnTo>
                  <a:pt x="86910" y="25020"/>
                </a:lnTo>
                <a:lnTo>
                  <a:pt x="86720" y="25390"/>
                </a:lnTo>
                <a:lnTo>
                  <a:pt x="86440" y="26160"/>
                </a:lnTo>
                <a:lnTo>
                  <a:pt x="86360" y="26290"/>
                </a:lnTo>
                <a:lnTo>
                  <a:pt x="86330" y="26330"/>
                </a:lnTo>
                <a:lnTo>
                  <a:pt x="86100" y="26450"/>
                </a:lnTo>
                <a:lnTo>
                  <a:pt x="86040" y="26450"/>
                </a:lnTo>
                <a:lnTo>
                  <a:pt x="86030" y="26470"/>
                </a:lnTo>
                <a:lnTo>
                  <a:pt x="86000" y="26500"/>
                </a:lnTo>
                <a:lnTo>
                  <a:pt x="85970" y="26550"/>
                </a:lnTo>
                <a:lnTo>
                  <a:pt x="85960" y="26640"/>
                </a:lnTo>
                <a:lnTo>
                  <a:pt x="85950" y="26690"/>
                </a:lnTo>
                <a:lnTo>
                  <a:pt x="85910" y="26720"/>
                </a:lnTo>
                <a:lnTo>
                  <a:pt x="85860" y="26740"/>
                </a:lnTo>
                <a:lnTo>
                  <a:pt x="85690" y="26740"/>
                </a:lnTo>
                <a:lnTo>
                  <a:pt x="85620" y="26770"/>
                </a:lnTo>
                <a:lnTo>
                  <a:pt x="85590" y="26850"/>
                </a:lnTo>
                <a:lnTo>
                  <a:pt x="85580" y="27030"/>
                </a:lnTo>
                <a:lnTo>
                  <a:pt x="85550" y="27100"/>
                </a:lnTo>
                <a:lnTo>
                  <a:pt x="85490" y="27190"/>
                </a:lnTo>
                <a:lnTo>
                  <a:pt x="85400" y="27270"/>
                </a:lnTo>
                <a:lnTo>
                  <a:pt x="85330" y="27320"/>
                </a:lnTo>
                <a:lnTo>
                  <a:pt x="85160" y="27520"/>
                </a:lnTo>
                <a:lnTo>
                  <a:pt x="85070" y="27600"/>
                </a:lnTo>
                <a:lnTo>
                  <a:pt x="84960" y="27640"/>
                </a:lnTo>
                <a:lnTo>
                  <a:pt x="84890" y="27690"/>
                </a:lnTo>
                <a:lnTo>
                  <a:pt x="84630" y="28100"/>
                </a:lnTo>
                <a:lnTo>
                  <a:pt x="84580" y="28400"/>
                </a:lnTo>
                <a:lnTo>
                  <a:pt x="84580" y="28730"/>
                </a:lnTo>
                <a:lnTo>
                  <a:pt x="84650" y="28930"/>
                </a:lnTo>
                <a:lnTo>
                  <a:pt x="84650" y="28990"/>
                </a:lnTo>
                <a:lnTo>
                  <a:pt x="84500" y="29110"/>
                </a:lnTo>
                <a:lnTo>
                  <a:pt x="84420" y="29190"/>
                </a:lnTo>
                <a:lnTo>
                  <a:pt x="84390" y="29280"/>
                </a:lnTo>
                <a:lnTo>
                  <a:pt x="84380" y="29450"/>
                </a:lnTo>
                <a:lnTo>
                  <a:pt x="84350" y="29540"/>
                </a:lnTo>
                <a:lnTo>
                  <a:pt x="84310" y="29600"/>
                </a:lnTo>
                <a:lnTo>
                  <a:pt x="84260" y="29690"/>
                </a:lnTo>
                <a:lnTo>
                  <a:pt x="84230" y="29800"/>
                </a:lnTo>
                <a:lnTo>
                  <a:pt x="84190" y="30050"/>
                </a:lnTo>
                <a:lnTo>
                  <a:pt x="84180" y="30170"/>
                </a:lnTo>
                <a:lnTo>
                  <a:pt x="84200" y="30280"/>
                </a:lnTo>
                <a:lnTo>
                  <a:pt x="84240" y="30400"/>
                </a:lnTo>
                <a:lnTo>
                  <a:pt x="84270" y="30520"/>
                </a:lnTo>
                <a:lnTo>
                  <a:pt x="84260" y="30650"/>
                </a:lnTo>
                <a:lnTo>
                  <a:pt x="84180" y="30790"/>
                </a:lnTo>
                <a:lnTo>
                  <a:pt x="84060" y="30850"/>
                </a:lnTo>
                <a:lnTo>
                  <a:pt x="83960" y="30930"/>
                </a:lnTo>
                <a:lnTo>
                  <a:pt x="83920" y="31130"/>
                </a:lnTo>
                <a:lnTo>
                  <a:pt x="83910" y="31320"/>
                </a:lnTo>
                <a:lnTo>
                  <a:pt x="83870" y="31480"/>
                </a:lnTo>
                <a:lnTo>
                  <a:pt x="83800" y="31610"/>
                </a:lnTo>
                <a:lnTo>
                  <a:pt x="83410" y="32160"/>
                </a:lnTo>
                <a:lnTo>
                  <a:pt x="83370" y="32270"/>
                </a:lnTo>
                <a:lnTo>
                  <a:pt x="83360" y="32410"/>
                </a:lnTo>
                <a:lnTo>
                  <a:pt x="83330" y="32480"/>
                </a:lnTo>
                <a:lnTo>
                  <a:pt x="83290" y="32540"/>
                </a:lnTo>
                <a:lnTo>
                  <a:pt x="83240" y="32620"/>
                </a:lnTo>
                <a:lnTo>
                  <a:pt x="83220" y="32700"/>
                </a:lnTo>
                <a:lnTo>
                  <a:pt x="83200" y="32760"/>
                </a:lnTo>
                <a:lnTo>
                  <a:pt x="83160" y="32940"/>
                </a:lnTo>
                <a:lnTo>
                  <a:pt x="83180" y="33320"/>
                </a:lnTo>
                <a:lnTo>
                  <a:pt x="83450" y="33800"/>
                </a:lnTo>
                <a:lnTo>
                  <a:pt x="83460" y="34080"/>
                </a:lnTo>
                <a:lnTo>
                  <a:pt x="83400" y="34200"/>
                </a:lnTo>
                <a:lnTo>
                  <a:pt x="83240" y="34370"/>
                </a:lnTo>
                <a:lnTo>
                  <a:pt x="83200" y="34490"/>
                </a:lnTo>
                <a:lnTo>
                  <a:pt x="83210" y="34640"/>
                </a:lnTo>
                <a:lnTo>
                  <a:pt x="83200" y="34690"/>
                </a:lnTo>
                <a:lnTo>
                  <a:pt x="83160" y="34780"/>
                </a:lnTo>
                <a:lnTo>
                  <a:pt x="83140" y="34820"/>
                </a:lnTo>
                <a:lnTo>
                  <a:pt x="83090" y="34860"/>
                </a:lnTo>
                <a:lnTo>
                  <a:pt x="83080" y="34900"/>
                </a:lnTo>
                <a:lnTo>
                  <a:pt x="83070" y="34940"/>
                </a:lnTo>
                <a:lnTo>
                  <a:pt x="83070" y="34970"/>
                </a:lnTo>
                <a:lnTo>
                  <a:pt x="83080" y="34990"/>
                </a:lnTo>
                <a:lnTo>
                  <a:pt x="83080" y="35030"/>
                </a:lnTo>
                <a:lnTo>
                  <a:pt x="83110" y="35200"/>
                </a:lnTo>
                <a:lnTo>
                  <a:pt x="83090" y="35300"/>
                </a:lnTo>
                <a:lnTo>
                  <a:pt x="83010" y="35350"/>
                </a:lnTo>
                <a:lnTo>
                  <a:pt x="82980" y="35390"/>
                </a:lnTo>
                <a:lnTo>
                  <a:pt x="82890" y="35690"/>
                </a:lnTo>
                <a:lnTo>
                  <a:pt x="82870" y="35820"/>
                </a:lnTo>
                <a:lnTo>
                  <a:pt x="82950" y="36140"/>
                </a:lnTo>
                <a:lnTo>
                  <a:pt x="82940" y="36290"/>
                </a:lnTo>
                <a:lnTo>
                  <a:pt x="82910" y="36350"/>
                </a:lnTo>
                <a:lnTo>
                  <a:pt x="82810" y="36460"/>
                </a:lnTo>
                <a:lnTo>
                  <a:pt x="82780" y="36520"/>
                </a:lnTo>
                <a:lnTo>
                  <a:pt x="82800" y="36720"/>
                </a:lnTo>
                <a:lnTo>
                  <a:pt x="82820" y="36820"/>
                </a:lnTo>
                <a:lnTo>
                  <a:pt x="82850" y="36860"/>
                </a:lnTo>
                <a:lnTo>
                  <a:pt x="82940" y="36910"/>
                </a:lnTo>
                <a:lnTo>
                  <a:pt x="83020" y="37020"/>
                </a:lnTo>
                <a:lnTo>
                  <a:pt x="83160" y="37300"/>
                </a:lnTo>
                <a:lnTo>
                  <a:pt x="83200" y="37350"/>
                </a:lnTo>
                <a:lnTo>
                  <a:pt x="83240" y="37380"/>
                </a:lnTo>
                <a:lnTo>
                  <a:pt x="83270" y="37430"/>
                </a:lnTo>
                <a:lnTo>
                  <a:pt x="83280" y="37520"/>
                </a:lnTo>
                <a:lnTo>
                  <a:pt x="83270" y="37550"/>
                </a:lnTo>
                <a:lnTo>
                  <a:pt x="83240" y="37650"/>
                </a:lnTo>
                <a:lnTo>
                  <a:pt x="83020" y="37730"/>
                </a:lnTo>
                <a:lnTo>
                  <a:pt x="82870" y="37810"/>
                </a:lnTo>
                <a:lnTo>
                  <a:pt x="82840" y="37840"/>
                </a:lnTo>
                <a:lnTo>
                  <a:pt x="82600" y="38030"/>
                </a:lnTo>
                <a:lnTo>
                  <a:pt x="82620" y="38040"/>
                </a:lnTo>
                <a:lnTo>
                  <a:pt x="82720" y="38120"/>
                </a:lnTo>
                <a:lnTo>
                  <a:pt x="82740" y="38120"/>
                </a:lnTo>
                <a:lnTo>
                  <a:pt x="82740" y="38210"/>
                </a:lnTo>
                <a:lnTo>
                  <a:pt x="82720" y="38260"/>
                </a:lnTo>
                <a:lnTo>
                  <a:pt x="82670" y="38280"/>
                </a:lnTo>
                <a:lnTo>
                  <a:pt x="82600" y="38270"/>
                </a:lnTo>
                <a:lnTo>
                  <a:pt x="82570" y="38280"/>
                </a:lnTo>
                <a:lnTo>
                  <a:pt x="82560" y="38310"/>
                </a:lnTo>
                <a:lnTo>
                  <a:pt x="82570" y="38350"/>
                </a:lnTo>
                <a:lnTo>
                  <a:pt x="82620" y="38410"/>
                </a:lnTo>
                <a:lnTo>
                  <a:pt x="82620" y="38430"/>
                </a:lnTo>
                <a:lnTo>
                  <a:pt x="82620" y="38440"/>
                </a:lnTo>
                <a:lnTo>
                  <a:pt x="82620" y="38460"/>
                </a:lnTo>
                <a:lnTo>
                  <a:pt x="82610" y="38490"/>
                </a:lnTo>
                <a:lnTo>
                  <a:pt x="82600" y="38500"/>
                </a:lnTo>
                <a:lnTo>
                  <a:pt x="82510" y="38590"/>
                </a:lnTo>
                <a:lnTo>
                  <a:pt x="82430" y="38580"/>
                </a:lnTo>
                <a:lnTo>
                  <a:pt x="82380" y="38540"/>
                </a:lnTo>
                <a:lnTo>
                  <a:pt x="82350" y="38520"/>
                </a:lnTo>
                <a:lnTo>
                  <a:pt x="82250" y="38490"/>
                </a:lnTo>
                <a:lnTo>
                  <a:pt x="82180" y="38510"/>
                </a:lnTo>
                <a:lnTo>
                  <a:pt x="82180" y="38570"/>
                </a:lnTo>
                <a:lnTo>
                  <a:pt x="82210" y="38620"/>
                </a:lnTo>
                <a:lnTo>
                  <a:pt x="82230" y="38650"/>
                </a:lnTo>
                <a:lnTo>
                  <a:pt x="82260" y="38690"/>
                </a:lnTo>
                <a:lnTo>
                  <a:pt x="82270" y="38740"/>
                </a:lnTo>
                <a:lnTo>
                  <a:pt x="82250" y="38830"/>
                </a:lnTo>
                <a:lnTo>
                  <a:pt x="82220" y="38870"/>
                </a:lnTo>
                <a:lnTo>
                  <a:pt x="82130" y="38990"/>
                </a:lnTo>
                <a:lnTo>
                  <a:pt x="82020" y="39030"/>
                </a:lnTo>
                <a:lnTo>
                  <a:pt x="81960" y="39060"/>
                </a:lnTo>
                <a:lnTo>
                  <a:pt x="81700" y="39040"/>
                </a:lnTo>
                <a:lnTo>
                  <a:pt x="81530" y="39040"/>
                </a:lnTo>
                <a:lnTo>
                  <a:pt x="81370" y="39070"/>
                </a:lnTo>
                <a:lnTo>
                  <a:pt x="81130" y="39170"/>
                </a:lnTo>
                <a:lnTo>
                  <a:pt x="81090" y="39180"/>
                </a:lnTo>
                <a:lnTo>
                  <a:pt x="81040" y="39160"/>
                </a:lnTo>
                <a:lnTo>
                  <a:pt x="81020" y="39130"/>
                </a:lnTo>
                <a:lnTo>
                  <a:pt x="81000" y="39100"/>
                </a:lnTo>
                <a:lnTo>
                  <a:pt x="80970" y="39080"/>
                </a:lnTo>
                <a:lnTo>
                  <a:pt x="80790" y="39020"/>
                </a:lnTo>
                <a:lnTo>
                  <a:pt x="80660" y="38940"/>
                </a:lnTo>
                <a:lnTo>
                  <a:pt x="80620" y="38790"/>
                </a:lnTo>
                <a:lnTo>
                  <a:pt x="80740" y="38530"/>
                </a:lnTo>
                <a:lnTo>
                  <a:pt x="80570" y="38550"/>
                </a:lnTo>
                <a:lnTo>
                  <a:pt x="80500" y="3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Provence Alpes Côte d'Azu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62330" y="74100"/>
                </a:moveTo>
                <a:lnTo>
                  <a:pt x="62490" y="74000"/>
                </a:lnTo>
                <a:lnTo>
                  <a:pt x="62550" y="73870"/>
                </a:lnTo>
                <a:lnTo>
                  <a:pt x="62570" y="73790"/>
                </a:lnTo>
                <a:lnTo>
                  <a:pt x="62580" y="73760"/>
                </a:lnTo>
                <a:lnTo>
                  <a:pt x="62580" y="73750"/>
                </a:lnTo>
                <a:lnTo>
                  <a:pt x="62590" y="73750"/>
                </a:lnTo>
                <a:lnTo>
                  <a:pt x="62600" y="73740"/>
                </a:lnTo>
                <a:lnTo>
                  <a:pt x="62630" y="73720"/>
                </a:lnTo>
                <a:lnTo>
                  <a:pt x="62690" y="73720"/>
                </a:lnTo>
                <a:lnTo>
                  <a:pt x="62740" y="73690"/>
                </a:lnTo>
                <a:lnTo>
                  <a:pt x="62780" y="73640"/>
                </a:lnTo>
                <a:lnTo>
                  <a:pt x="62830" y="73600"/>
                </a:lnTo>
                <a:lnTo>
                  <a:pt x="62970" y="73580"/>
                </a:lnTo>
                <a:lnTo>
                  <a:pt x="63040" y="73540"/>
                </a:lnTo>
                <a:lnTo>
                  <a:pt x="63140" y="73480"/>
                </a:lnTo>
                <a:lnTo>
                  <a:pt x="63390" y="73260"/>
                </a:lnTo>
                <a:lnTo>
                  <a:pt x="63420" y="73250"/>
                </a:lnTo>
                <a:lnTo>
                  <a:pt x="63530" y="73220"/>
                </a:lnTo>
                <a:lnTo>
                  <a:pt x="63560" y="73210"/>
                </a:lnTo>
                <a:lnTo>
                  <a:pt x="63580" y="73180"/>
                </a:lnTo>
                <a:lnTo>
                  <a:pt x="63580" y="73120"/>
                </a:lnTo>
                <a:lnTo>
                  <a:pt x="63590" y="73090"/>
                </a:lnTo>
                <a:lnTo>
                  <a:pt x="63610" y="73060"/>
                </a:lnTo>
                <a:lnTo>
                  <a:pt x="63660" y="73030"/>
                </a:lnTo>
                <a:lnTo>
                  <a:pt x="63690" y="73020"/>
                </a:lnTo>
                <a:lnTo>
                  <a:pt x="63800" y="73010"/>
                </a:lnTo>
                <a:lnTo>
                  <a:pt x="63830" y="73010"/>
                </a:lnTo>
                <a:lnTo>
                  <a:pt x="63860" y="72980"/>
                </a:lnTo>
                <a:lnTo>
                  <a:pt x="63890" y="72930"/>
                </a:lnTo>
                <a:lnTo>
                  <a:pt x="63920" y="72820"/>
                </a:lnTo>
                <a:lnTo>
                  <a:pt x="63920" y="72770"/>
                </a:lnTo>
                <a:lnTo>
                  <a:pt x="63900" y="72750"/>
                </a:lnTo>
                <a:lnTo>
                  <a:pt x="63840" y="72750"/>
                </a:lnTo>
                <a:lnTo>
                  <a:pt x="63810" y="72750"/>
                </a:lnTo>
                <a:lnTo>
                  <a:pt x="63770" y="72740"/>
                </a:lnTo>
                <a:lnTo>
                  <a:pt x="63750" y="72730"/>
                </a:lnTo>
                <a:lnTo>
                  <a:pt x="63730" y="72710"/>
                </a:lnTo>
                <a:lnTo>
                  <a:pt x="63710" y="72690"/>
                </a:lnTo>
                <a:lnTo>
                  <a:pt x="63710" y="72660"/>
                </a:lnTo>
                <a:lnTo>
                  <a:pt x="63730" y="72630"/>
                </a:lnTo>
                <a:lnTo>
                  <a:pt x="63780" y="72520"/>
                </a:lnTo>
                <a:lnTo>
                  <a:pt x="63800" y="72470"/>
                </a:lnTo>
                <a:lnTo>
                  <a:pt x="63820" y="72390"/>
                </a:lnTo>
                <a:lnTo>
                  <a:pt x="63850" y="72330"/>
                </a:lnTo>
                <a:lnTo>
                  <a:pt x="64010" y="72100"/>
                </a:lnTo>
                <a:lnTo>
                  <a:pt x="64150" y="71990"/>
                </a:lnTo>
                <a:lnTo>
                  <a:pt x="64310" y="71940"/>
                </a:lnTo>
                <a:lnTo>
                  <a:pt x="64340" y="71930"/>
                </a:lnTo>
                <a:lnTo>
                  <a:pt x="64370" y="71930"/>
                </a:lnTo>
                <a:lnTo>
                  <a:pt x="64400" y="71930"/>
                </a:lnTo>
                <a:lnTo>
                  <a:pt x="64600" y="72000"/>
                </a:lnTo>
                <a:lnTo>
                  <a:pt x="64650" y="72030"/>
                </a:lnTo>
                <a:lnTo>
                  <a:pt x="64700" y="72060"/>
                </a:lnTo>
                <a:lnTo>
                  <a:pt x="64720" y="72070"/>
                </a:lnTo>
                <a:lnTo>
                  <a:pt x="64750" y="72080"/>
                </a:lnTo>
                <a:lnTo>
                  <a:pt x="64780" y="72080"/>
                </a:lnTo>
                <a:lnTo>
                  <a:pt x="64800" y="72080"/>
                </a:lnTo>
                <a:lnTo>
                  <a:pt x="64820" y="72060"/>
                </a:lnTo>
                <a:lnTo>
                  <a:pt x="64850" y="72010"/>
                </a:lnTo>
                <a:lnTo>
                  <a:pt x="64870" y="71910"/>
                </a:lnTo>
                <a:lnTo>
                  <a:pt x="64880" y="71860"/>
                </a:lnTo>
                <a:lnTo>
                  <a:pt x="64880" y="71810"/>
                </a:lnTo>
                <a:lnTo>
                  <a:pt x="64870" y="71790"/>
                </a:lnTo>
                <a:lnTo>
                  <a:pt x="64860" y="71760"/>
                </a:lnTo>
                <a:lnTo>
                  <a:pt x="64860" y="71730"/>
                </a:lnTo>
                <a:lnTo>
                  <a:pt x="64870" y="71690"/>
                </a:lnTo>
                <a:lnTo>
                  <a:pt x="64980" y="71460"/>
                </a:lnTo>
                <a:lnTo>
                  <a:pt x="65050" y="71230"/>
                </a:lnTo>
                <a:lnTo>
                  <a:pt x="65070" y="71140"/>
                </a:lnTo>
                <a:lnTo>
                  <a:pt x="65070" y="71080"/>
                </a:lnTo>
                <a:lnTo>
                  <a:pt x="65070" y="71020"/>
                </a:lnTo>
                <a:lnTo>
                  <a:pt x="65040" y="70840"/>
                </a:lnTo>
                <a:lnTo>
                  <a:pt x="65030" y="70810"/>
                </a:lnTo>
                <a:lnTo>
                  <a:pt x="65020" y="70750"/>
                </a:lnTo>
                <a:lnTo>
                  <a:pt x="65010" y="70650"/>
                </a:lnTo>
                <a:lnTo>
                  <a:pt x="65020" y="70580"/>
                </a:lnTo>
                <a:lnTo>
                  <a:pt x="65060" y="70540"/>
                </a:lnTo>
                <a:lnTo>
                  <a:pt x="65130" y="70480"/>
                </a:lnTo>
                <a:lnTo>
                  <a:pt x="65320" y="70370"/>
                </a:lnTo>
                <a:lnTo>
                  <a:pt x="65550" y="70180"/>
                </a:lnTo>
                <a:lnTo>
                  <a:pt x="65630" y="70140"/>
                </a:lnTo>
                <a:lnTo>
                  <a:pt x="65840" y="70050"/>
                </a:lnTo>
                <a:lnTo>
                  <a:pt x="65880" y="70010"/>
                </a:lnTo>
                <a:lnTo>
                  <a:pt x="65890" y="69990"/>
                </a:lnTo>
                <a:lnTo>
                  <a:pt x="65930" y="69960"/>
                </a:lnTo>
                <a:lnTo>
                  <a:pt x="66010" y="69910"/>
                </a:lnTo>
                <a:lnTo>
                  <a:pt x="66040" y="69880"/>
                </a:lnTo>
                <a:lnTo>
                  <a:pt x="66080" y="69830"/>
                </a:lnTo>
                <a:lnTo>
                  <a:pt x="66120" y="69780"/>
                </a:lnTo>
                <a:lnTo>
                  <a:pt x="66130" y="69750"/>
                </a:lnTo>
                <a:lnTo>
                  <a:pt x="66140" y="69710"/>
                </a:lnTo>
                <a:lnTo>
                  <a:pt x="66140" y="69680"/>
                </a:lnTo>
                <a:lnTo>
                  <a:pt x="66130" y="69550"/>
                </a:lnTo>
                <a:lnTo>
                  <a:pt x="66130" y="69500"/>
                </a:lnTo>
                <a:lnTo>
                  <a:pt x="66130" y="69480"/>
                </a:lnTo>
                <a:lnTo>
                  <a:pt x="66130" y="69470"/>
                </a:lnTo>
                <a:lnTo>
                  <a:pt x="66160" y="69460"/>
                </a:lnTo>
                <a:lnTo>
                  <a:pt x="66180" y="69460"/>
                </a:lnTo>
                <a:lnTo>
                  <a:pt x="66210" y="69470"/>
                </a:lnTo>
                <a:lnTo>
                  <a:pt x="66220" y="69470"/>
                </a:lnTo>
                <a:lnTo>
                  <a:pt x="66250" y="69480"/>
                </a:lnTo>
                <a:lnTo>
                  <a:pt x="66270" y="69470"/>
                </a:lnTo>
                <a:lnTo>
                  <a:pt x="66280" y="69470"/>
                </a:lnTo>
                <a:lnTo>
                  <a:pt x="66290" y="69470"/>
                </a:lnTo>
                <a:lnTo>
                  <a:pt x="66290" y="69460"/>
                </a:lnTo>
                <a:lnTo>
                  <a:pt x="66300" y="69450"/>
                </a:lnTo>
                <a:lnTo>
                  <a:pt x="66310" y="69430"/>
                </a:lnTo>
                <a:lnTo>
                  <a:pt x="66310" y="69400"/>
                </a:lnTo>
                <a:lnTo>
                  <a:pt x="66310" y="69360"/>
                </a:lnTo>
                <a:lnTo>
                  <a:pt x="66300" y="69320"/>
                </a:lnTo>
                <a:lnTo>
                  <a:pt x="66280" y="69280"/>
                </a:lnTo>
                <a:lnTo>
                  <a:pt x="66160" y="69150"/>
                </a:lnTo>
                <a:lnTo>
                  <a:pt x="65870" y="68750"/>
                </a:lnTo>
                <a:lnTo>
                  <a:pt x="65840" y="68720"/>
                </a:lnTo>
                <a:lnTo>
                  <a:pt x="65800" y="68700"/>
                </a:lnTo>
                <a:lnTo>
                  <a:pt x="65760" y="68690"/>
                </a:lnTo>
                <a:lnTo>
                  <a:pt x="65690" y="68690"/>
                </a:lnTo>
                <a:lnTo>
                  <a:pt x="65660" y="68690"/>
                </a:lnTo>
                <a:lnTo>
                  <a:pt x="65640" y="68700"/>
                </a:lnTo>
                <a:lnTo>
                  <a:pt x="65590" y="68730"/>
                </a:lnTo>
                <a:lnTo>
                  <a:pt x="65570" y="68730"/>
                </a:lnTo>
                <a:lnTo>
                  <a:pt x="65550" y="68710"/>
                </a:lnTo>
                <a:lnTo>
                  <a:pt x="65530" y="68660"/>
                </a:lnTo>
                <a:lnTo>
                  <a:pt x="65500" y="68400"/>
                </a:lnTo>
                <a:lnTo>
                  <a:pt x="65510" y="68360"/>
                </a:lnTo>
                <a:lnTo>
                  <a:pt x="65510" y="68330"/>
                </a:lnTo>
                <a:lnTo>
                  <a:pt x="65520" y="68300"/>
                </a:lnTo>
                <a:lnTo>
                  <a:pt x="65530" y="68270"/>
                </a:lnTo>
                <a:lnTo>
                  <a:pt x="65540" y="68160"/>
                </a:lnTo>
                <a:lnTo>
                  <a:pt x="65540" y="68090"/>
                </a:lnTo>
                <a:lnTo>
                  <a:pt x="65520" y="67830"/>
                </a:lnTo>
                <a:lnTo>
                  <a:pt x="65500" y="67800"/>
                </a:lnTo>
                <a:lnTo>
                  <a:pt x="65480" y="67750"/>
                </a:lnTo>
                <a:lnTo>
                  <a:pt x="65420" y="67700"/>
                </a:lnTo>
                <a:lnTo>
                  <a:pt x="65350" y="67650"/>
                </a:lnTo>
                <a:lnTo>
                  <a:pt x="65320" y="67620"/>
                </a:lnTo>
                <a:lnTo>
                  <a:pt x="65310" y="67580"/>
                </a:lnTo>
                <a:lnTo>
                  <a:pt x="65310" y="67510"/>
                </a:lnTo>
                <a:lnTo>
                  <a:pt x="65320" y="67470"/>
                </a:lnTo>
                <a:lnTo>
                  <a:pt x="65310" y="67440"/>
                </a:lnTo>
                <a:lnTo>
                  <a:pt x="65300" y="67400"/>
                </a:lnTo>
                <a:lnTo>
                  <a:pt x="65250" y="67340"/>
                </a:lnTo>
                <a:lnTo>
                  <a:pt x="65180" y="67250"/>
                </a:lnTo>
                <a:lnTo>
                  <a:pt x="65130" y="67040"/>
                </a:lnTo>
                <a:lnTo>
                  <a:pt x="65120" y="66650"/>
                </a:lnTo>
                <a:lnTo>
                  <a:pt x="65300" y="66630"/>
                </a:lnTo>
                <a:lnTo>
                  <a:pt x="65490" y="66630"/>
                </a:lnTo>
                <a:lnTo>
                  <a:pt x="65660" y="66660"/>
                </a:lnTo>
                <a:lnTo>
                  <a:pt x="65700" y="66680"/>
                </a:lnTo>
                <a:lnTo>
                  <a:pt x="65750" y="66710"/>
                </a:lnTo>
                <a:lnTo>
                  <a:pt x="65840" y="66790"/>
                </a:lnTo>
                <a:lnTo>
                  <a:pt x="65890" y="66860"/>
                </a:lnTo>
                <a:lnTo>
                  <a:pt x="65920" y="66920"/>
                </a:lnTo>
                <a:lnTo>
                  <a:pt x="66060" y="67320"/>
                </a:lnTo>
                <a:lnTo>
                  <a:pt x="66090" y="67380"/>
                </a:lnTo>
                <a:lnTo>
                  <a:pt x="66140" y="67420"/>
                </a:lnTo>
                <a:lnTo>
                  <a:pt x="66200" y="67430"/>
                </a:lnTo>
                <a:lnTo>
                  <a:pt x="66280" y="67410"/>
                </a:lnTo>
                <a:lnTo>
                  <a:pt x="66340" y="67380"/>
                </a:lnTo>
                <a:lnTo>
                  <a:pt x="66460" y="67290"/>
                </a:lnTo>
                <a:lnTo>
                  <a:pt x="66510" y="67260"/>
                </a:lnTo>
                <a:lnTo>
                  <a:pt x="66570" y="67240"/>
                </a:lnTo>
                <a:lnTo>
                  <a:pt x="66740" y="67220"/>
                </a:lnTo>
                <a:lnTo>
                  <a:pt x="66790" y="67210"/>
                </a:lnTo>
                <a:lnTo>
                  <a:pt x="66910" y="67160"/>
                </a:lnTo>
                <a:lnTo>
                  <a:pt x="67030" y="67090"/>
                </a:lnTo>
                <a:lnTo>
                  <a:pt x="67150" y="67040"/>
                </a:lnTo>
                <a:lnTo>
                  <a:pt x="67570" y="66920"/>
                </a:lnTo>
                <a:lnTo>
                  <a:pt x="67650" y="66920"/>
                </a:lnTo>
                <a:lnTo>
                  <a:pt x="67930" y="66990"/>
                </a:lnTo>
                <a:lnTo>
                  <a:pt x="68030" y="66980"/>
                </a:lnTo>
                <a:lnTo>
                  <a:pt x="68100" y="66950"/>
                </a:lnTo>
                <a:lnTo>
                  <a:pt x="68190" y="66860"/>
                </a:lnTo>
                <a:lnTo>
                  <a:pt x="68230" y="66820"/>
                </a:lnTo>
                <a:lnTo>
                  <a:pt x="68280" y="66810"/>
                </a:lnTo>
                <a:lnTo>
                  <a:pt x="68310" y="66840"/>
                </a:lnTo>
                <a:lnTo>
                  <a:pt x="68320" y="66910"/>
                </a:lnTo>
                <a:lnTo>
                  <a:pt x="68300" y="66970"/>
                </a:lnTo>
                <a:lnTo>
                  <a:pt x="68250" y="67090"/>
                </a:lnTo>
                <a:lnTo>
                  <a:pt x="68240" y="67150"/>
                </a:lnTo>
                <a:lnTo>
                  <a:pt x="68250" y="67280"/>
                </a:lnTo>
                <a:lnTo>
                  <a:pt x="68250" y="67340"/>
                </a:lnTo>
                <a:lnTo>
                  <a:pt x="68280" y="67400"/>
                </a:lnTo>
                <a:lnTo>
                  <a:pt x="68340" y="67460"/>
                </a:lnTo>
                <a:lnTo>
                  <a:pt x="68430" y="67500"/>
                </a:lnTo>
                <a:lnTo>
                  <a:pt x="68620" y="67540"/>
                </a:lnTo>
                <a:lnTo>
                  <a:pt x="68730" y="67530"/>
                </a:lnTo>
                <a:lnTo>
                  <a:pt x="68820" y="67510"/>
                </a:lnTo>
                <a:lnTo>
                  <a:pt x="68910" y="67510"/>
                </a:lnTo>
                <a:lnTo>
                  <a:pt x="69340" y="67670"/>
                </a:lnTo>
                <a:lnTo>
                  <a:pt x="69420" y="67680"/>
                </a:lnTo>
                <a:lnTo>
                  <a:pt x="69480" y="67680"/>
                </a:lnTo>
                <a:lnTo>
                  <a:pt x="69540" y="67700"/>
                </a:lnTo>
                <a:lnTo>
                  <a:pt x="69590" y="67730"/>
                </a:lnTo>
                <a:lnTo>
                  <a:pt x="69630" y="67810"/>
                </a:lnTo>
                <a:lnTo>
                  <a:pt x="69650" y="67880"/>
                </a:lnTo>
                <a:lnTo>
                  <a:pt x="69660" y="67950"/>
                </a:lnTo>
                <a:lnTo>
                  <a:pt x="69680" y="68010"/>
                </a:lnTo>
                <a:lnTo>
                  <a:pt x="69710" y="68070"/>
                </a:lnTo>
                <a:lnTo>
                  <a:pt x="69770" y="68120"/>
                </a:lnTo>
                <a:lnTo>
                  <a:pt x="69880" y="68170"/>
                </a:lnTo>
                <a:lnTo>
                  <a:pt x="70100" y="68370"/>
                </a:lnTo>
                <a:lnTo>
                  <a:pt x="70160" y="68400"/>
                </a:lnTo>
                <a:lnTo>
                  <a:pt x="70370" y="68420"/>
                </a:lnTo>
                <a:lnTo>
                  <a:pt x="70560" y="68300"/>
                </a:lnTo>
                <a:lnTo>
                  <a:pt x="70740" y="68120"/>
                </a:lnTo>
                <a:lnTo>
                  <a:pt x="70820" y="68010"/>
                </a:lnTo>
                <a:lnTo>
                  <a:pt x="70900" y="67940"/>
                </a:lnTo>
                <a:lnTo>
                  <a:pt x="70980" y="67910"/>
                </a:lnTo>
                <a:lnTo>
                  <a:pt x="71120" y="67940"/>
                </a:lnTo>
                <a:lnTo>
                  <a:pt x="71190" y="67990"/>
                </a:lnTo>
                <a:lnTo>
                  <a:pt x="71220" y="68040"/>
                </a:lnTo>
                <a:lnTo>
                  <a:pt x="71230" y="68100"/>
                </a:lnTo>
                <a:lnTo>
                  <a:pt x="71260" y="68150"/>
                </a:lnTo>
                <a:lnTo>
                  <a:pt x="71300" y="68180"/>
                </a:lnTo>
                <a:lnTo>
                  <a:pt x="71350" y="68190"/>
                </a:lnTo>
                <a:lnTo>
                  <a:pt x="71390" y="68170"/>
                </a:lnTo>
                <a:lnTo>
                  <a:pt x="71420" y="68120"/>
                </a:lnTo>
                <a:lnTo>
                  <a:pt x="71390" y="67910"/>
                </a:lnTo>
                <a:lnTo>
                  <a:pt x="71440" y="67830"/>
                </a:lnTo>
                <a:lnTo>
                  <a:pt x="71460" y="67800"/>
                </a:lnTo>
                <a:lnTo>
                  <a:pt x="71480" y="67460"/>
                </a:lnTo>
                <a:lnTo>
                  <a:pt x="71470" y="67240"/>
                </a:lnTo>
                <a:lnTo>
                  <a:pt x="71440" y="67170"/>
                </a:lnTo>
                <a:lnTo>
                  <a:pt x="71390" y="67130"/>
                </a:lnTo>
                <a:lnTo>
                  <a:pt x="71290" y="67090"/>
                </a:lnTo>
                <a:lnTo>
                  <a:pt x="71250" y="67050"/>
                </a:lnTo>
                <a:lnTo>
                  <a:pt x="71170" y="66950"/>
                </a:lnTo>
                <a:lnTo>
                  <a:pt x="71130" y="66900"/>
                </a:lnTo>
                <a:lnTo>
                  <a:pt x="71100" y="66860"/>
                </a:lnTo>
                <a:lnTo>
                  <a:pt x="71090" y="66800"/>
                </a:lnTo>
                <a:lnTo>
                  <a:pt x="71130" y="66730"/>
                </a:lnTo>
                <a:lnTo>
                  <a:pt x="71150" y="66670"/>
                </a:lnTo>
                <a:lnTo>
                  <a:pt x="71120" y="66630"/>
                </a:lnTo>
                <a:lnTo>
                  <a:pt x="71070" y="66610"/>
                </a:lnTo>
                <a:lnTo>
                  <a:pt x="71020" y="66610"/>
                </a:lnTo>
                <a:lnTo>
                  <a:pt x="70730" y="66630"/>
                </a:lnTo>
                <a:lnTo>
                  <a:pt x="70680" y="66610"/>
                </a:lnTo>
                <a:lnTo>
                  <a:pt x="70570" y="66540"/>
                </a:lnTo>
                <a:lnTo>
                  <a:pt x="70510" y="66520"/>
                </a:lnTo>
                <a:lnTo>
                  <a:pt x="70390" y="66500"/>
                </a:lnTo>
                <a:lnTo>
                  <a:pt x="70350" y="66480"/>
                </a:lnTo>
                <a:lnTo>
                  <a:pt x="70320" y="66470"/>
                </a:lnTo>
                <a:lnTo>
                  <a:pt x="70080" y="66280"/>
                </a:lnTo>
                <a:lnTo>
                  <a:pt x="70060" y="66230"/>
                </a:lnTo>
                <a:lnTo>
                  <a:pt x="70050" y="66190"/>
                </a:lnTo>
                <a:lnTo>
                  <a:pt x="70040" y="66110"/>
                </a:lnTo>
                <a:lnTo>
                  <a:pt x="70030" y="66060"/>
                </a:lnTo>
                <a:lnTo>
                  <a:pt x="69990" y="66000"/>
                </a:lnTo>
                <a:lnTo>
                  <a:pt x="69900" y="65900"/>
                </a:lnTo>
                <a:lnTo>
                  <a:pt x="69880" y="65850"/>
                </a:lnTo>
                <a:lnTo>
                  <a:pt x="69890" y="65800"/>
                </a:lnTo>
                <a:lnTo>
                  <a:pt x="69960" y="65770"/>
                </a:lnTo>
                <a:lnTo>
                  <a:pt x="70020" y="65770"/>
                </a:lnTo>
                <a:lnTo>
                  <a:pt x="70190" y="65820"/>
                </a:lnTo>
                <a:lnTo>
                  <a:pt x="70240" y="65820"/>
                </a:lnTo>
                <a:lnTo>
                  <a:pt x="70290" y="65810"/>
                </a:lnTo>
                <a:lnTo>
                  <a:pt x="70320" y="65780"/>
                </a:lnTo>
                <a:lnTo>
                  <a:pt x="70340" y="65750"/>
                </a:lnTo>
                <a:lnTo>
                  <a:pt x="70340" y="65690"/>
                </a:lnTo>
                <a:lnTo>
                  <a:pt x="70320" y="65660"/>
                </a:lnTo>
                <a:lnTo>
                  <a:pt x="70290" y="65630"/>
                </a:lnTo>
                <a:lnTo>
                  <a:pt x="70240" y="65600"/>
                </a:lnTo>
                <a:lnTo>
                  <a:pt x="70200" y="65560"/>
                </a:lnTo>
                <a:lnTo>
                  <a:pt x="70160" y="65510"/>
                </a:lnTo>
                <a:lnTo>
                  <a:pt x="70140" y="65460"/>
                </a:lnTo>
                <a:lnTo>
                  <a:pt x="70130" y="65390"/>
                </a:lnTo>
                <a:lnTo>
                  <a:pt x="70120" y="65330"/>
                </a:lnTo>
                <a:lnTo>
                  <a:pt x="70130" y="65280"/>
                </a:lnTo>
                <a:lnTo>
                  <a:pt x="70160" y="65250"/>
                </a:lnTo>
                <a:lnTo>
                  <a:pt x="70240" y="65230"/>
                </a:lnTo>
                <a:lnTo>
                  <a:pt x="70300" y="65230"/>
                </a:lnTo>
                <a:lnTo>
                  <a:pt x="70490" y="65260"/>
                </a:lnTo>
                <a:lnTo>
                  <a:pt x="70870" y="65400"/>
                </a:lnTo>
                <a:lnTo>
                  <a:pt x="70930" y="65410"/>
                </a:lnTo>
                <a:lnTo>
                  <a:pt x="71000" y="65390"/>
                </a:lnTo>
                <a:lnTo>
                  <a:pt x="71270" y="65190"/>
                </a:lnTo>
                <a:lnTo>
                  <a:pt x="71320" y="65130"/>
                </a:lnTo>
                <a:lnTo>
                  <a:pt x="71310" y="65030"/>
                </a:lnTo>
                <a:lnTo>
                  <a:pt x="71280" y="64970"/>
                </a:lnTo>
                <a:lnTo>
                  <a:pt x="71240" y="64920"/>
                </a:lnTo>
                <a:lnTo>
                  <a:pt x="71080" y="64810"/>
                </a:lnTo>
                <a:lnTo>
                  <a:pt x="71040" y="64760"/>
                </a:lnTo>
                <a:lnTo>
                  <a:pt x="71020" y="64720"/>
                </a:lnTo>
                <a:lnTo>
                  <a:pt x="71000" y="64670"/>
                </a:lnTo>
                <a:lnTo>
                  <a:pt x="71010" y="64620"/>
                </a:lnTo>
                <a:lnTo>
                  <a:pt x="71010" y="64580"/>
                </a:lnTo>
                <a:lnTo>
                  <a:pt x="71050" y="64520"/>
                </a:lnTo>
                <a:lnTo>
                  <a:pt x="71230" y="64240"/>
                </a:lnTo>
                <a:lnTo>
                  <a:pt x="71270" y="64130"/>
                </a:lnTo>
                <a:lnTo>
                  <a:pt x="71290" y="64040"/>
                </a:lnTo>
                <a:lnTo>
                  <a:pt x="71290" y="63980"/>
                </a:lnTo>
                <a:lnTo>
                  <a:pt x="71310" y="63920"/>
                </a:lnTo>
                <a:lnTo>
                  <a:pt x="71400" y="63890"/>
                </a:lnTo>
                <a:lnTo>
                  <a:pt x="71470" y="63890"/>
                </a:lnTo>
                <a:lnTo>
                  <a:pt x="71530" y="63890"/>
                </a:lnTo>
                <a:lnTo>
                  <a:pt x="71600" y="63910"/>
                </a:lnTo>
                <a:lnTo>
                  <a:pt x="71720" y="63920"/>
                </a:lnTo>
                <a:lnTo>
                  <a:pt x="71790" y="63910"/>
                </a:lnTo>
                <a:lnTo>
                  <a:pt x="71860" y="63880"/>
                </a:lnTo>
                <a:lnTo>
                  <a:pt x="71970" y="63830"/>
                </a:lnTo>
                <a:lnTo>
                  <a:pt x="72150" y="63810"/>
                </a:lnTo>
                <a:lnTo>
                  <a:pt x="72200" y="63780"/>
                </a:lnTo>
                <a:lnTo>
                  <a:pt x="72290" y="63680"/>
                </a:lnTo>
                <a:lnTo>
                  <a:pt x="72340" y="63620"/>
                </a:lnTo>
                <a:lnTo>
                  <a:pt x="72370" y="63560"/>
                </a:lnTo>
                <a:lnTo>
                  <a:pt x="72380" y="63500"/>
                </a:lnTo>
                <a:lnTo>
                  <a:pt x="72370" y="63440"/>
                </a:lnTo>
                <a:lnTo>
                  <a:pt x="72300" y="63390"/>
                </a:lnTo>
                <a:lnTo>
                  <a:pt x="72270" y="63310"/>
                </a:lnTo>
                <a:lnTo>
                  <a:pt x="72420" y="63050"/>
                </a:lnTo>
                <a:lnTo>
                  <a:pt x="72470" y="62980"/>
                </a:lnTo>
                <a:lnTo>
                  <a:pt x="72550" y="62950"/>
                </a:lnTo>
                <a:lnTo>
                  <a:pt x="72610" y="62940"/>
                </a:lnTo>
                <a:lnTo>
                  <a:pt x="72800" y="62950"/>
                </a:lnTo>
                <a:lnTo>
                  <a:pt x="72930" y="62930"/>
                </a:lnTo>
                <a:lnTo>
                  <a:pt x="73170" y="62850"/>
                </a:lnTo>
                <a:lnTo>
                  <a:pt x="73220" y="62800"/>
                </a:lnTo>
                <a:lnTo>
                  <a:pt x="73260" y="62750"/>
                </a:lnTo>
                <a:lnTo>
                  <a:pt x="73270" y="62660"/>
                </a:lnTo>
                <a:lnTo>
                  <a:pt x="73240" y="62600"/>
                </a:lnTo>
                <a:lnTo>
                  <a:pt x="73230" y="62530"/>
                </a:lnTo>
                <a:lnTo>
                  <a:pt x="73260" y="62470"/>
                </a:lnTo>
                <a:lnTo>
                  <a:pt x="73410" y="62350"/>
                </a:lnTo>
                <a:lnTo>
                  <a:pt x="73510" y="62290"/>
                </a:lnTo>
                <a:lnTo>
                  <a:pt x="73570" y="62260"/>
                </a:lnTo>
                <a:lnTo>
                  <a:pt x="73630" y="62250"/>
                </a:lnTo>
                <a:lnTo>
                  <a:pt x="73680" y="62260"/>
                </a:lnTo>
                <a:lnTo>
                  <a:pt x="73790" y="62300"/>
                </a:lnTo>
                <a:lnTo>
                  <a:pt x="73840" y="62300"/>
                </a:lnTo>
                <a:lnTo>
                  <a:pt x="73910" y="62280"/>
                </a:lnTo>
                <a:lnTo>
                  <a:pt x="74230" y="62060"/>
                </a:lnTo>
                <a:lnTo>
                  <a:pt x="74290" y="62040"/>
                </a:lnTo>
                <a:lnTo>
                  <a:pt x="74350" y="62040"/>
                </a:lnTo>
                <a:lnTo>
                  <a:pt x="74460" y="62080"/>
                </a:lnTo>
                <a:lnTo>
                  <a:pt x="74520" y="62090"/>
                </a:lnTo>
                <a:lnTo>
                  <a:pt x="74710" y="62050"/>
                </a:lnTo>
                <a:lnTo>
                  <a:pt x="74760" y="62050"/>
                </a:lnTo>
                <a:lnTo>
                  <a:pt x="74880" y="62060"/>
                </a:lnTo>
                <a:lnTo>
                  <a:pt x="74940" y="62060"/>
                </a:lnTo>
                <a:lnTo>
                  <a:pt x="75140" y="61970"/>
                </a:lnTo>
                <a:lnTo>
                  <a:pt x="75200" y="61950"/>
                </a:lnTo>
                <a:lnTo>
                  <a:pt x="75260" y="61950"/>
                </a:lnTo>
                <a:lnTo>
                  <a:pt x="75320" y="61960"/>
                </a:lnTo>
                <a:lnTo>
                  <a:pt x="75540" y="62040"/>
                </a:lnTo>
                <a:lnTo>
                  <a:pt x="75590" y="62050"/>
                </a:lnTo>
                <a:lnTo>
                  <a:pt x="75640" y="62040"/>
                </a:lnTo>
                <a:lnTo>
                  <a:pt x="75670" y="62000"/>
                </a:lnTo>
                <a:lnTo>
                  <a:pt x="75690" y="61950"/>
                </a:lnTo>
                <a:lnTo>
                  <a:pt x="75700" y="61820"/>
                </a:lnTo>
                <a:lnTo>
                  <a:pt x="75720" y="61570"/>
                </a:lnTo>
                <a:lnTo>
                  <a:pt x="75700" y="61500"/>
                </a:lnTo>
                <a:lnTo>
                  <a:pt x="75680" y="61430"/>
                </a:lnTo>
                <a:lnTo>
                  <a:pt x="75610" y="61330"/>
                </a:lnTo>
                <a:lnTo>
                  <a:pt x="75550" y="61270"/>
                </a:lnTo>
                <a:lnTo>
                  <a:pt x="75500" y="61200"/>
                </a:lnTo>
                <a:lnTo>
                  <a:pt x="75480" y="61130"/>
                </a:lnTo>
                <a:lnTo>
                  <a:pt x="75480" y="60940"/>
                </a:lnTo>
                <a:lnTo>
                  <a:pt x="75470" y="60860"/>
                </a:lnTo>
                <a:lnTo>
                  <a:pt x="75440" y="60800"/>
                </a:lnTo>
                <a:lnTo>
                  <a:pt x="75380" y="60750"/>
                </a:lnTo>
                <a:lnTo>
                  <a:pt x="75320" y="60730"/>
                </a:lnTo>
                <a:lnTo>
                  <a:pt x="75030" y="60790"/>
                </a:lnTo>
                <a:lnTo>
                  <a:pt x="74950" y="60780"/>
                </a:lnTo>
                <a:lnTo>
                  <a:pt x="74890" y="60770"/>
                </a:lnTo>
                <a:lnTo>
                  <a:pt x="74830" y="60740"/>
                </a:lnTo>
                <a:lnTo>
                  <a:pt x="74810" y="60650"/>
                </a:lnTo>
                <a:lnTo>
                  <a:pt x="74810" y="60500"/>
                </a:lnTo>
                <a:lnTo>
                  <a:pt x="74870" y="60190"/>
                </a:lnTo>
                <a:lnTo>
                  <a:pt x="74880" y="60040"/>
                </a:lnTo>
                <a:lnTo>
                  <a:pt x="74910" y="59920"/>
                </a:lnTo>
                <a:lnTo>
                  <a:pt x="74930" y="59870"/>
                </a:lnTo>
                <a:lnTo>
                  <a:pt x="75080" y="59700"/>
                </a:lnTo>
                <a:lnTo>
                  <a:pt x="75180" y="59790"/>
                </a:lnTo>
                <a:lnTo>
                  <a:pt x="75240" y="59810"/>
                </a:lnTo>
                <a:lnTo>
                  <a:pt x="75340" y="59820"/>
                </a:lnTo>
                <a:lnTo>
                  <a:pt x="75480" y="59820"/>
                </a:lnTo>
                <a:lnTo>
                  <a:pt x="75640" y="59850"/>
                </a:lnTo>
                <a:lnTo>
                  <a:pt x="75720" y="59900"/>
                </a:lnTo>
                <a:lnTo>
                  <a:pt x="75770" y="59960"/>
                </a:lnTo>
                <a:lnTo>
                  <a:pt x="75800" y="60080"/>
                </a:lnTo>
                <a:lnTo>
                  <a:pt x="75820" y="60130"/>
                </a:lnTo>
                <a:lnTo>
                  <a:pt x="75870" y="60180"/>
                </a:lnTo>
                <a:lnTo>
                  <a:pt x="76270" y="60330"/>
                </a:lnTo>
                <a:lnTo>
                  <a:pt x="76340" y="60320"/>
                </a:lnTo>
                <a:lnTo>
                  <a:pt x="76400" y="60290"/>
                </a:lnTo>
                <a:lnTo>
                  <a:pt x="76500" y="60180"/>
                </a:lnTo>
                <a:lnTo>
                  <a:pt x="76530" y="60090"/>
                </a:lnTo>
                <a:lnTo>
                  <a:pt x="76550" y="60020"/>
                </a:lnTo>
                <a:lnTo>
                  <a:pt x="76560" y="59960"/>
                </a:lnTo>
                <a:lnTo>
                  <a:pt x="76590" y="59910"/>
                </a:lnTo>
                <a:lnTo>
                  <a:pt x="76650" y="59890"/>
                </a:lnTo>
                <a:lnTo>
                  <a:pt x="76830" y="59890"/>
                </a:lnTo>
                <a:lnTo>
                  <a:pt x="76900" y="59880"/>
                </a:lnTo>
                <a:lnTo>
                  <a:pt x="77130" y="59740"/>
                </a:lnTo>
                <a:lnTo>
                  <a:pt x="77320" y="59710"/>
                </a:lnTo>
                <a:lnTo>
                  <a:pt x="77230" y="59790"/>
                </a:lnTo>
                <a:lnTo>
                  <a:pt x="77160" y="59890"/>
                </a:lnTo>
                <a:lnTo>
                  <a:pt x="77270" y="60060"/>
                </a:lnTo>
                <a:lnTo>
                  <a:pt x="77370" y="60140"/>
                </a:lnTo>
                <a:lnTo>
                  <a:pt x="77380" y="60210"/>
                </a:lnTo>
                <a:lnTo>
                  <a:pt x="77370" y="60280"/>
                </a:lnTo>
                <a:lnTo>
                  <a:pt x="77390" y="60360"/>
                </a:lnTo>
                <a:lnTo>
                  <a:pt x="77460" y="60480"/>
                </a:lnTo>
                <a:lnTo>
                  <a:pt x="77530" y="60540"/>
                </a:lnTo>
                <a:lnTo>
                  <a:pt x="77740" y="60560"/>
                </a:lnTo>
                <a:lnTo>
                  <a:pt x="77910" y="60680"/>
                </a:lnTo>
                <a:lnTo>
                  <a:pt x="77950" y="60930"/>
                </a:lnTo>
                <a:lnTo>
                  <a:pt x="77930" y="61420"/>
                </a:lnTo>
                <a:lnTo>
                  <a:pt x="78040" y="61600"/>
                </a:lnTo>
                <a:lnTo>
                  <a:pt x="78240" y="61780"/>
                </a:lnTo>
                <a:lnTo>
                  <a:pt x="78670" y="62030"/>
                </a:lnTo>
                <a:lnTo>
                  <a:pt x="78790" y="62060"/>
                </a:lnTo>
                <a:lnTo>
                  <a:pt x="79090" y="62000"/>
                </a:lnTo>
                <a:lnTo>
                  <a:pt x="79200" y="62010"/>
                </a:lnTo>
                <a:lnTo>
                  <a:pt x="79510" y="62130"/>
                </a:lnTo>
                <a:lnTo>
                  <a:pt x="79620" y="62260"/>
                </a:lnTo>
                <a:lnTo>
                  <a:pt x="79650" y="62300"/>
                </a:lnTo>
                <a:lnTo>
                  <a:pt x="79660" y="62350"/>
                </a:lnTo>
                <a:lnTo>
                  <a:pt x="79660" y="62380"/>
                </a:lnTo>
                <a:lnTo>
                  <a:pt x="79650" y="62400"/>
                </a:lnTo>
                <a:lnTo>
                  <a:pt x="79650" y="62440"/>
                </a:lnTo>
                <a:lnTo>
                  <a:pt x="79640" y="62450"/>
                </a:lnTo>
                <a:lnTo>
                  <a:pt x="79610" y="62590"/>
                </a:lnTo>
                <a:lnTo>
                  <a:pt x="79610" y="62600"/>
                </a:lnTo>
                <a:lnTo>
                  <a:pt x="79680" y="62790"/>
                </a:lnTo>
                <a:lnTo>
                  <a:pt x="79710" y="63000"/>
                </a:lnTo>
                <a:lnTo>
                  <a:pt x="79730" y="63080"/>
                </a:lnTo>
                <a:lnTo>
                  <a:pt x="79860" y="63310"/>
                </a:lnTo>
                <a:lnTo>
                  <a:pt x="79920" y="63430"/>
                </a:lnTo>
                <a:lnTo>
                  <a:pt x="79960" y="63550"/>
                </a:lnTo>
                <a:lnTo>
                  <a:pt x="79850" y="63550"/>
                </a:lnTo>
                <a:lnTo>
                  <a:pt x="79620" y="63480"/>
                </a:lnTo>
                <a:lnTo>
                  <a:pt x="79510" y="63480"/>
                </a:lnTo>
                <a:lnTo>
                  <a:pt x="79370" y="63560"/>
                </a:lnTo>
                <a:lnTo>
                  <a:pt x="79250" y="63700"/>
                </a:lnTo>
                <a:lnTo>
                  <a:pt x="79240" y="63780"/>
                </a:lnTo>
                <a:lnTo>
                  <a:pt x="79210" y="63880"/>
                </a:lnTo>
                <a:lnTo>
                  <a:pt x="79280" y="64060"/>
                </a:lnTo>
                <a:lnTo>
                  <a:pt x="79190" y="64130"/>
                </a:lnTo>
                <a:lnTo>
                  <a:pt x="78980" y="64500"/>
                </a:lnTo>
                <a:lnTo>
                  <a:pt x="78670" y="64740"/>
                </a:lnTo>
                <a:lnTo>
                  <a:pt x="78600" y="64860"/>
                </a:lnTo>
                <a:lnTo>
                  <a:pt x="78620" y="65130"/>
                </a:lnTo>
                <a:lnTo>
                  <a:pt x="78760" y="65370"/>
                </a:lnTo>
                <a:lnTo>
                  <a:pt x="78950" y="65570"/>
                </a:lnTo>
                <a:lnTo>
                  <a:pt x="79110" y="65700"/>
                </a:lnTo>
                <a:lnTo>
                  <a:pt x="78900" y="65820"/>
                </a:lnTo>
                <a:lnTo>
                  <a:pt x="78860" y="65890"/>
                </a:lnTo>
                <a:lnTo>
                  <a:pt x="78810" y="66160"/>
                </a:lnTo>
                <a:lnTo>
                  <a:pt x="78790" y="66220"/>
                </a:lnTo>
                <a:lnTo>
                  <a:pt x="78790" y="66260"/>
                </a:lnTo>
                <a:lnTo>
                  <a:pt x="78810" y="66340"/>
                </a:lnTo>
                <a:lnTo>
                  <a:pt x="78840" y="66380"/>
                </a:lnTo>
                <a:lnTo>
                  <a:pt x="78860" y="66410"/>
                </a:lnTo>
                <a:lnTo>
                  <a:pt x="78970" y="66540"/>
                </a:lnTo>
                <a:lnTo>
                  <a:pt x="79020" y="66630"/>
                </a:lnTo>
                <a:lnTo>
                  <a:pt x="79100" y="66800"/>
                </a:lnTo>
                <a:lnTo>
                  <a:pt x="79130" y="66870"/>
                </a:lnTo>
                <a:lnTo>
                  <a:pt x="79190" y="66920"/>
                </a:lnTo>
                <a:lnTo>
                  <a:pt x="79310" y="67010"/>
                </a:lnTo>
                <a:lnTo>
                  <a:pt x="79360" y="67080"/>
                </a:lnTo>
                <a:lnTo>
                  <a:pt x="79400" y="67170"/>
                </a:lnTo>
                <a:lnTo>
                  <a:pt x="79420" y="67250"/>
                </a:lnTo>
                <a:lnTo>
                  <a:pt x="79450" y="67320"/>
                </a:lnTo>
                <a:lnTo>
                  <a:pt x="79510" y="67390"/>
                </a:lnTo>
                <a:lnTo>
                  <a:pt x="79590" y="67420"/>
                </a:lnTo>
                <a:lnTo>
                  <a:pt x="79670" y="67410"/>
                </a:lnTo>
                <a:lnTo>
                  <a:pt x="79740" y="67380"/>
                </a:lnTo>
                <a:lnTo>
                  <a:pt x="79820" y="67380"/>
                </a:lnTo>
                <a:lnTo>
                  <a:pt x="79900" y="67400"/>
                </a:lnTo>
                <a:lnTo>
                  <a:pt x="80270" y="67600"/>
                </a:lnTo>
                <a:lnTo>
                  <a:pt x="80510" y="67690"/>
                </a:lnTo>
                <a:lnTo>
                  <a:pt x="81170" y="68090"/>
                </a:lnTo>
                <a:lnTo>
                  <a:pt x="81290" y="68140"/>
                </a:lnTo>
                <a:lnTo>
                  <a:pt x="81450" y="68170"/>
                </a:lnTo>
                <a:lnTo>
                  <a:pt x="81530" y="68200"/>
                </a:lnTo>
                <a:lnTo>
                  <a:pt x="81570" y="68260"/>
                </a:lnTo>
                <a:lnTo>
                  <a:pt x="81610" y="68340"/>
                </a:lnTo>
                <a:lnTo>
                  <a:pt x="81670" y="68390"/>
                </a:lnTo>
                <a:lnTo>
                  <a:pt x="81720" y="68410"/>
                </a:lnTo>
                <a:lnTo>
                  <a:pt x="81970" y="68410"/>
                </a:lnTo>
                <a:lnTo>
                  <a:pt x="83050" y="68100"/>
                </a:lnTo>
                <a:lnTo>
                  <a:pt x="83230" y="68090"/>
                </a:lnTo>
                <a:lnTo>
                  <a:pt x="83480" y="67920"/>
                </a:lnTo>
                <a:lnTo>
                  <a:pt x="83670" y="67950"/>
                </a:lnTo>
                <a:lnTo>
                  <a:pt x="83590" y="68240"/>
                </a:lnTo>
                <a:lnTo>
                  <a:pt x="83660" y="68400"/>
                </a:lnTo>
                <a:lnTo>
                  <a:pt x="83800" y="68530"/>
                </a:lnTo>
                <a:lnTo>
                  <a:pt x="83870" y="68690"/>
                </a:lnTo>
                <a:lnTo>
                  <a:pt x="83900" y="68740"/>
                </a:lnTo>
                <a:lnTo>
                  <a:pt x="83890" y="68890"/>
                </a:lnTo>
                <a:lnTo>
                  <a:pt x="83820" y="68980"/>
                </a:lnTo>
                <a:lnTo>
                  <a:pt x="83730" y="69050"/>
                </a:lnTo>
                <a:lnTo>
                  <a:pt x="83660" y="69130"/>
                </a:lnTo>
                <a:lnTo>
                  <a:pt x="83620" y="69240"/>
                </a:lnTo>
                <a:lnTo>
                  <a:pt x="83570" y="69430"/>
                </a:lnTo>
                <a:lnTo>
                  <a:pt x="83520" y="69530"/>
                </a:lnTo>
                <a:lnTo>
                  <a:pt x="83380" y="69680"/>
                </a:lnTo>
                <a:lnTo>
                  <a:pt x="83060" y="69950"/>
                </a:lnTo>
                <a:lnTo>
                  <a:pt x="82940" y="70150"/>
                </a:lnTo>
                <a:lnTo>
                  <a:pt x="82670" y="70450"/>
                </a:lnTo>
                <a:lnTo>
                  <a:pt x="82570" y="70630"/>
                </a:lnTo>
                <a:lnTo>
                  <a:pt x="82600" y="70840"/>
                </a:lnTo>
                <a:lnTo>
                  <a:pt x="82730" y="71260"/>
                </a:lnTo>
                <a:lnTo>
                  <a:pt x="82640" y="71310"/>
                </a:lnTo>
                <a:lnTo>
                  <a:pt x="82620" y="71310"/>
                </a:lnTo>
                <a:lnTo>
                  <a:pt x="82590" y="71310"/>
                </a:lnTo>
                <a:lnTo>
                  <a:pt x="82560" y="71320"/>
                </a:lnTo>
                <a:lnTo>
                  <a:pt x="82560" y="71350"/>
                </a:lnTo>
                <a:lnTo>
                  <a:pt x="82570" y="71460"/>
                </a:lnTo>
                <a:lnTo>
                  <a:pt x="82560" y="71490"/>
                </a:lnTo>
                <a:lnTo>
                  <a:pt x="82520" y="71520"/>
                </a:lnTo>
                <a:lnTo>
                  <a:pt x="82480" y="71510"/>
                </a:lnTo>
                <a:lnTo>
                  <a:pt x="82430" y="71560"/>
                </a:lnTo>
                <a:lnTo>
                  <a:pt x="82380" y="71620"/>
                </a:lnTo>
                <a:lnTo>
                  <a:pt x="82320" y="71670"/>
                </a:lnTo>
                <a:lnTo>
                  <a:pt x="82250" y="71570"/>
                </a:lnTo>
                <a:lnTo>
                  <a:pt x="82140" y="71500"/>
                </a:lnTo>
                <a:lnTo>
                  <a:pt x="82020" y="71550"/>
                </a:lnTo>
                <a:lnTo>
                  <a:pt x="81920" y="71650"/>
                </a:lnTo>
                <a:lnTo>
                  <a:pt x="81890" y="71750"/>
                </a:lnTo>
                <a:lnTo>
                  <a:pt x="81880" y="71850"/>
                </a:lnTo>
                <a:lnTo>
                  <a:pt x="81800" y="71910"/>
                </a:lnTo>
                <a:lnTo>
                  <a:pt x="81740" y="71980"/>
                </a:lnTo>
                <a:lnTo>
                  <a:pt x="81710" y="72060"/>
                </a:lnTo>
                <a:lnTo>
                  <a:pt x="81660" y="72160"/>
                </a:lnTo>
                <a:lnTo>
                  <a:pt x="81590" y="72170"/>
                </a:lnTo>
                <a:lnTo>
                  <a:pt x="81480" y="72150"/>
                </a:lnTo>
                <a:lnTo>
                  <a:pt x="81350" y="72100"/>
                </a:lnTo>
                <a:lnTo>
                  <a:pt x="81210" y="72120"/>
                </a:lnTo>
                <a:lnTo>
                  <a:pt x="81110" y="72180"/>
                </a:lnTo>
                <a:lnTo>
                  <a:pt x="81030" y="72270"/>
                </a:lnTo>
                <a:lnTo>
                  <a:pt x="81050" y="72360"/>
                </a:lnTo>
                <a:lnTo>
                  <a:pt x="80940" y="72480"/>
                </a:lnTo>
                <a:lnTo>
                  <a:pt x="80880" y="72520"/>
                </a:lnTo>
                <a:lnTo>
                  <a:pt x="80830" y="72410"/>
                </a:lnTo>
                <a:lnTo>
                  <a:pt x="80720" y="72390"/>
                </a:lnTo>
                <a:lnTo>
                  <a:pt x="80640" y="72420"/>
                </a:lnTo>
                <a:lnTo>
                  <a:pt x="80560" y="72430"/>
                </a:lnTo>
                <a:lnTo>
                  <a:pt x="80510" y="72510"/>
                </a:lnTo>
                <a:lnTo>
                  <a:pt x="80460" y="72550"/>
                </a:lnTo>
                <a:lnTo>
                  <a:pt x="80440" y="72610"/>
                </a:lnTo>
                <a:lnTo>
                  <a:pt x="80400" y="72850"/>
                </a:lnTo>
                <a:lnTo>
                  <a:pt x="80430" y="73080"/>
                </a:lnTo>
                <a:lnTo>
                  <a:pt x="80440" y="73130"/>
                </a:lnTo>
                <a:lnTo>
                  <a:pt x="80460" y="73220"/>
                </a:lnTo>
                <a:lnTo>
                  <a:pt x="80480" y="73290"/>
                </a:lnTo>
                <a:lnTo>
                  <a:pt x="80390" y="73350"/>
                </a:lnTo>
                <a:lnTo>
                  <a:pt x="80320" y="73200"/>
                </a:lnTo>
                <a:lnTo>
                  <a:pt x="80260" y="73170"/>
                </a:lnTo>
                <a:lnTo>
                  <a:pt x="80160" y="73170"/>
                </a:lnTo>
                <a:lnTo>
                  <a:pt x="80060" y="73240"/>
                </a:lnTo>
                <a:lnTo>
                  <a:pt x="79980" y="73330"/>
                </a:lnTo>
                <a:lnTo>
                  <a:pt x="79900" y="73390"/>
                </a:lnTo>
                <a:lnTo>
                  <a:pt x="79850" y="73450"/>
                </a:lnTo>
                <a:lnTo>
                  <a:pt x="79810" y="73350"/>
                </a:lnTo>
                <a:lnTo>
                  <a:pt x="79710" y="73350"/>
                </a:lnTo>
                <a:lnTo>
                  <a:pt x="79580" y="73340"/>
                </a:lnTo>
                <a:lnTo>
                  <a:pt x="79470" y="73350"/>
                </a:lnTo>
                <a:lnTo>
                  <a:pt x="79380" y="73410"/>
                </a:lnTo>
                <a:lnTo>
                  <a:pt x="79280" y="73520"/>
                </a:lnTo>
                <a:lnTo>
                  <a:pt x="79250" y="73650"/>
                </a:lnTo>
                <a:lnTo>
                  <a:pt x="79310" y="73690"/>
                </a:lnTo>
                <a:lnTo>
                  <a:pt x="79300" y="73690"/>
                </a:lnTo>
                <a:lnTo>
                  <a:pt x="79330" y="73720"/>
                </a:lnTo>
                <a:lnTo>
                  <a:pt x="79330" y="73750"/>
                </a:lnTo>
                <a:lnTo>
                  <a:pt x="79200" y="73920"/>
                </a:lnTo>
                <a:lnTo>
                  <a:pt x="79150" y="73990"/>
                </a:lnTo>
                <a:lnTo>
                  <a:pt x="79120" y="74190"/>
                </a:lnTo>
                <a:lnTo>
                  <a:pt x="78990" y="74280"/>
                </a:lnTo>
                <a:lnTo>
                  <a:pt x="78960" y="74370"/>
                </a:lnTo>
                <a:lnTo>
                  <a:pt x="78820" y="74380"/>
                </a:lnTo>
                <a:lnTo>
                  <a:pt x="78810" y="74330"/>
                </a:lnTo>
                <a:lnTo>
                  <a:pt x="78790" y="74300"/>
                </a:lnTo>
                <a:lnTo>
                  <a:pt x="78770" y="74270"/>
                </a:lnTo>
                <a:lnTo>
                  <a:pt x="78740" y="74300"/>
                </a:lnTo>
                <a:lnTo>
                  <a:pt x="78730" y="74360"/>
                </a:lnTo>
                <a:lnTo>
                  <a:pt x="78750" y="74470"/>
                </a:lnTo>
                <a:lnTo>
                  <a:pt x="78670" y="74500"/>
                </a:lnTo>
                <a:lnTo>
                  <a:pt x="78600" y="74470"/>
                </a:lnTo>
                <a:lnTo>
                  <a:pt x="78500" y="74470"/>
                </a:lnTo>
                <a:lnTo>
                  <a:pt x="78270" y="74530"/>
                </a:lnTo>
                <a:lnTo>
                  <a:pt x="78210" y="74450"/>
                </a:lnTo>
                <a:lnTo>
                  <a:pt x="78110" y="74410"/>
                </a:lnTo>
                <a:lnTo>
                  <a:pt x="78050" y="74450"/>
                </a:lnTo>
                <a:lnTo>
                  <a:pt x="77950" y="74540"/>
                </a:lnTo>
                <a:lnTo>
                  <a:pt x="77960" y="74760"/>
                </a:lnTo>
                <a:lnTo>
                  <a:pt x="77870" y="74890"/>
                </a:lnTo>
                <a:lnTo>
                  <a:pt x="77870" y="75030"/>
                </a:lnTo>
                <a:lnTo>
                  <a:pt x="77720" y="75050"/>
                </a:lnTo>
                <a:lnTo>
                  <a:pt x="77600" y="75060"/>
                </a:lnTo>
                <a:lnTo>
                  <a:pt x="77550" y="75180"/>
                </a:lnTo>
                <a:lnTo>
                  <a:pt x="77520" y="75270"/>
                </a:lnTo>
                <a:lnTo>
                  <a:pt x="77460" y="75330"/>
                </a:lnTo>
                <a:lnTo>
                  <a:pt x="77290" y="75490"/>
                </a:lnTo>
                <a:lnTo>
                  <a:pt x="77130" y="75590"/>
                </a:lnTo>
                <a:lnTo>
                  <a:pt x="77090" y="75720"/>
                </a:lnTo>
                <a:lnTo>
                  <a:pt x="77210" y="75760"/>
                </a:lnTo>
                <a:lnTo>
                  <a:pt x="77590" y="75660"/>
                </a:lnTo>
                <a:lnTo>
                  <a:pt x="77720" y="75690"/>
                </a:lnTo>
                <a:lnTo>
                  <a:pt x="77750" y="75750"/>
                </a:lnTo>
                <a:lnTo>
                  <a:pt x="77670" y="75900"/>
                </a:lnTo>
                <a:lnTo>
                  <a:pt x="77570" y="75970"/>
                </a:lnTo>
                <a:lnTo>
                  <a:pt x="77550" y="76130"/>
                </a:lnTo>
                <a:lnTo>
                  <a:pt x="77590" y="76190"/>
                </a:lnTo>
                <a:lnTo>
                  <a:pt x="77640" y="76290"/>
                </a:lnTo>
                <a:lnTo>
                  <a:pt x="77520" y="76390"/>
                </a:lnTo>
                <a:lnTo>
                  <a:pt x="77390" y="76460"/>
                </a:lnTo>
                <a:lnTo>
                  <a:pt x="77320" y="76480"/>
                </a:lnTo>
                <a:lnTo>
                  <a:pt x="77200" y="76530"/>
                </a:lnTo>
                <a:lnTo>
                  <a:pt x="77140" y="76520"/>
                </a:lnTo>
                <a:lnTo>
                  <a:pt x="77110" y="76480"/>
                </a:lnTo>
                <a:lnTo>
                  <a:pt x="77100" y="76410"/>
                </a:lnTo>
                <a:lnTo>
                  <a:pt x="77030" y="76440"/>
                </a:lnTo>
                <a:lnTo>
                  <a:pt x="76920" y="76440"/>
                </a:lnTo>
                <a:lnTo>
                  <a:pt x="76770" y="76460"/>
                </a:lnTo>
                <a:lnTo>
                  <a:pt x="76750" y="76540"/>
                </a:lnTo>
                <a:lnTo>
                  <a:pt x="76690" y="76640"/>
                </a:lnTo>
                <a:lnTo>
                  <a:pt x="76560" y="76720"/>
                </a:lnTo>
                <a:lnTo>
                  <a:pt x="76390" y="76680"/>
                </a:lnTo>
                <a:lnTo>
                  <a:pt x="76220" y="76710"/>
                </a:lnTo>
                <a:lnTo>
                  <a:pt x="76040" y="76710"/>
                </a:lnTo>
                <a:lnTo>
                  <a:pt x="75920" y="76760"/>
                </a:lnTo>
                <a:lnTo>
                  <a:pt x="75770" y="76850"/>
                </a:lnTo>
                <a:lnTo>
                  <a:pt x="75690" y="77000"/>
                </a:lnTo>
                <a:lnTo>
                  <a:pt x="75720" y="77110"/>
                </a:lnTo>
                <a:lnTo>
                  <a:pt x="75750" y="77230"/>
                </a:lnTo>
                <a:lnTo>
                  <a:pt x="75550" y="77230"/>
                </a:lnTo>
                <a:lnTo>
                  <a:pt x="75460" y="77160"/>
                </a:lnTo>
                <a:lnTo>
                  <a:pt x="75440" y="77120"/>
                </a:lnTo>
                <a:lnTo>
                  <a:pt x="75320" y="77080"/>
                </a:lnTo>
                <a:lnTo>
                  <a:pt x="75160" y="77000"/>
                </a:lnTo>
                <a:lnTo>
                  <a:pt x="75000" y="76980"/>
                </a:lnTo>
                <a:lnTo>
                  <a:pt x="74790" y="77020"/>
                </a:lnTo>
                <a:lnTo>
                  <a:pt x="74630" y="77080"/>
                </a:lnTo>
                <a:lnTo>
                  <a:pt x="74540" y="77130"/>
                </a:lnTo>
                <a:lnTo>
                  <a:pt x="74440" y="77220"/>
                </a:lnTo>
                <a:lnTo>
                  <a:pt x="74380" y="77390"/>
                </a:lnTo>
                <a:lnTo>
                  <a:pt x="74370" y="77590"/>
                </a:lnTo>
                <a:lnTo>
                  <a:pt x="74490" y="77640"/>
                </a:lnTo>
                <a:lnTo>
                  <a:pt x="74580" y="77620"/>
                </a:lnTo>
                <a:lnTo>
                  <a:pt x="74540" y="77700"/>
                </a:lnTo>
                <a:lnTo>
                  <a:pt x="74390" y="77720"/>
                </a:lnTo>
                <a:lnTo>
                  <a:pt x="74030" y="77740"/>
                </a:lnTo>
                <a:lnTo>
                  <a:pt x="73980" y="77710"/>
                </a:lnTo>
                <a:lnTo>
                  <a:pt x="74070" y="77660"/>
                </a:lnTo>
                <a:lnTo>
                  <a:pt x="74170" y="77620"/>
                </a:lnTo>
                <a:lnTo>
                  <a:pt x="74250" y="77560"/>
                </a:lnTo>
                <a:lnTo>
                  <a:pt x="74230" y="77400"/>
                </a:lnTo>
                <a:lnTo>
                  <a:pt x="74110" y="77290"/>
                </a:lnTo>
                <a:lnTo>
                  <a:pt x="74000" y="77300"/>
                </a:lnTo>
                <a:lnTo>
                  <a:pt x="73710" y="77340"/>
                </a:lnTo>
                <a:lnTo>
                  <a:pt x="73600" y="77340"/>
                </a:lnTo>
                <a:lnTo>
                  <a:pt x="73530" y="77160"/>
                </a:lnTo>
                <a:lnTo>
                  <a:pt x="73380" y="77140"/>
                </a:lnTo>
                <a:lnTo>
                  <a:pt x="73170" y="77140"/>
                </a:lnTo>
                <a:lnTo>
                  <a:pt x="73020" y="77040"/>
                </a:lnTo>
                <a:lnTo>
                  <a:pt x="73040" y="76990"/>
                </a:lnTo>
                <a:lnTo>
                  <a:pt x="73050" y="76910"/>
                </a:lnTo>
                <a:lnTo>
                  <a:pt x="73060" y="76870"/>
                </a:lnTo>
                <a:lnTo>
                  <a:pt x="72960" y="76860"/>
                </a:lnTo>
                <a:lnTo>
                  <a:pt x="72860" y="76890"/>
                </a:lnTo>
                <a:lnTo>
                  <a:pt x="72680" y="76980"/>
                </a:lnTo>
                <a:lnTo>
                  <a:pt x="72790" y="77020"/>
                </a:lnTo>
                <a:lnTo>
                  <a:pt x="72880" y="77210"/>
                </a:lnTo>
                <a:lnTo>
                  <a:pt x="72980" y="77260"/>
                </a:lnTo>
                <a:lnTo>
                  <a:pt x="73130" y="77320"/>
                </a:lnTo>
                <a:lnTo>
                  <a:pt x="73060" y="77400"/>
                </a:lnTo>
                <a:lnTo>
                  <a:pt x="72920" y="77390"/>
                </a:lnTo>
                <a:lnTo>
                  <a:pt x="72740" y="77390"/>
                </a:lnTo>
                <a:lnTo>
                  <a:pt x="72660" y="77420"/>
                </a:lnTo>
                <a:lnTo>
                  <a:pt x="72540" y="77620"/>
                </a:lnTo>
                <a:lnTo>
                  <a:pt x="72310" y="77550"/>
                </a:lnTo>
                <a:lnTo>
                  <a:pt x="72130" y="77410"/>
                </a:lnTo>
                <a:lnTo>
                  <a:pt x="72080" y="77330"/>
                </a:lnTo>
                <a:lnTo>
                  <a:pt x="72210" y="77250"/>
                </a:lnTo>
                <a:lnTo>
                  <a:pt x="72300" y="77160"/>
                </a:lnTo>
                <a:lnTo>
                  <a:pt x="72260" y="77100"/>
                </a:lnTo>
                <a:lnTo>
                  <a:pt x="72200" y="77050"/>
                </a:lnTo>
                <a:lnTo>
                  <a:pt x="72090" y="77030"/>
                </a:lnTo>
                <a:lnTo>
                  <a:pt x="72070" y="76960"/>
                </a:lnTo>
                <a:lnTo>
                  <a:pt x="72040" y="76890"/>
                </a:lnTo>
                <a:lnTo>
                  <a:pt x="71950" y="76880"/>
                </a:lnTo>
                <a:lnTo>
                  <a:pt x="71830" y="76880"/>
                </a:lnTo>
                <a:lnTo>
                  <a:pt x="71550" y="76760"/>
                </a:lnTo>
                <a:lnTo>
                  <a:pt x="71500" y="76570"/>
                </a:lnTo>
                <a:lnTo>
                  <a:pt x="71410" y="76480"/>
                </a:lnTo>
                <a:lnTo>
                  <a:pt x="71400" y="76470"/>
                </a:lnTo>
                <a:lnTo>
                  <a:pt x="71300" y="76430"/>
                </a:lnTo>
                <a:lnTo>
                  <a:pt x="71170" y="76420"/>
                </a:lnTo>
                <a:lnTo>
                  <a:pt x="71100" y="76500"/>
                </a:lnTo>
                <a:lnTo>
                  <a:pt x="71030" y="76640"/>
                </a:lnTo>
                <a:lnTo>
                  <a:pt x="70880" y="76580"/>
                </a:lnTo>
                <a:lnTo>
                  <a:pt x="70790" y="76570"/>
                </a:lnTo>
                <a:lnTo>
                  <a:pt x="70700" y="76460"/>
                </a:lnTo>
                <a:lnTo>
                  <a:pt x="70630" y="76360"/>
                </a:lnTo>
                <a:lnTo>
                  <a:pt x="70570" y="76240"/>
                </a:lnTo>
                <a:lnTo>
                  <a:pt x="70490" y="76200"/>
                </a:lnTo>
                <a:lnTo>
                  <a:pt x="70420" y="76240"/>
                </a:lnTo>
                <a:lnTo>
                  <a:pt x="70360" y="76260"/>
                </a:lnTo>
                <a:lnTo>
                  <a:pt x="70090" y="76230"/>
                </a:lnTo>
                <a:lnTo>
                  <a:pt x="69960" y="76240"/>
                </a:lnTo>
                <a:lnTo>
                  <a:pt x="69780" y="76210"/>
                </a:lnTo>
                <a:lnTo>
                  <a:pt x="69690" y="76200"/>
                </a:lnTo>
                <a:lnTo>
                  <a:pt x="69530" y="76240"/>
                </a:lnTo>
                <a:lnTo>
                  <a:pt x="69390" y="76170"/>
                </a:lnTo>
                <a:lnTo>
                  <a:pt x="69410" y="76020"/>
                </a:lnTo>
                <a:lnTo>
                  <a:pt x="69430" y="75940"/>
                </a:lnTo>
                <a:lnTo>
                  <a:pt x="69470" y="75850"/>
                </a:lnTo>
                <a:lnTo>
                  <a:pt x="69530" y="75710"/>
                </a:lnTo>
                <a:lnTo>
                  <a:pt x="69450" y="75620"/>
                </a:lnTo>
                <a:lnTo>
                  <a:pt x="69440" y="75530"/>
                </a:lnTo>
                <a:lnTo>
                  <a:pt x="69420" y="75480"/>
                </a:lnTo>
                <a:lnTo>
                  <a:pt x="69340" y="75170"/>
                </a:lnTo>
                <a:lnTo>
                  <a:pt x="69060" y="74990"/>
                </a:lnTo>
                <a:lnTo>
                  <a:pt x="68720" y="75220"/>
                </a:lnTo>
                <a:lnTo>
                  <a:pt x="68250" y="75210"/>
                </a:lnTo>
                <a:lnTo>
                  <a:pt x="68020" y="75240"/>
                </a:lnTo>
                <a:lnTo>
                  <a:pt x="67640" y="75220"/>
                </a:lnTo>
                <a:lnTo>
                  <a:pt x="67450" y="75160"/>
                </a:lnTo>
                <a:lnTo>
                  <a:pt x="67330" y="74970"/>
                </a:lnTo>
                <a:lnTo>
                  <a:pt x="67280" y="74760"/>
                </a:lnTo>
                <a:lnTo>
                  <a:pt x="67400" y="74530"/>
                </a:lnTo>
                <a:lnTo>
                  <a:pt x="67600" y="74420"/>
                </a:lnTo>
                <a:lnTo>
                  <a:pt x="68150" y="74420"/>
                </a:lnTo>
                <a:lnTo>
                  <a:pt x="68320" y="74370"/>
                </a:lnTo>
                <a:lnTo>
                  <a:pt x="68440" y="74270"/>
                </a:lnTo>
                <a:lnTo>
                  <a:pt x="68560" y="74110"/>
                </a:lnTo>
                <a:lnTo>
                  <a:pt x="68640" y="73920"/>
                </a:lnTo>
                <a:lnTo>
                  <a:pt x="68620" y="73720"/>
                </a:lnTo>
                <a:lnTo>
                  <a:pt x="68440" y="73840"/>
                </a:lnTo>
                <a:lnTo>
                  <a:pt x="68270" y="73900"/>
                </a:lnTo>
                <a:lnTo>
                  <a:pt x="68110" y="73880"/>
                </a:lnTo>
                <a:lnTo>
                  <a:pt x="67970" y="73720"/>
                </a:lnTo>
                <a:lnTo>
                  <a:pt x="67930" y="73590"/>
                </a:lnTo>
                <a:lnTo>
                  <a:pt x="67930" y="73520"/>
                </a:lnTo>
                <a:lnTo>
                  <a:pt x="67900" y="73470"/>
                </a:lnTo>
                <a:lnTo>
                  <a:pt x="67770" y="73430"/>
                </a:lnTo>
                <a:lnTo>
                  <a:pt x="67720" y="73420"/>
                </a:lnTo>
                <a:lnTo>
                  <a:pt x="67570" y="73430"/>
                </a:lnTo>
                <a:lnTo>
                  <a:pt x="67550" y="73400"/>
                </a:lnTo>
                <a:lnTo>
                  <a:pt x="67460" y="73280"/>
                </a:lnTo>
                <a:lnTo>
                  <a:pt x="67420" y="73250"/>
                </a:lnTo>
                <a:lnTo>
                  <a:pt x="67380" y="73310"/>
                </a:lnTo>
                <a:lnTo>
                  <a:pt x="67340" y="73420"/>
                </a:lnTo>
                <a:lnTo>
                  <a:pt x="67310" y="73540"/>
                </a:lnTo>
                <a:lnTo>
                  <a:pt x="67300" y="73600"/>
                </a:lnTo>
                <a:lnTo>
                  <a:pt x="67330" y="73770"/>
                </a:lnTo>
                <a:lnTo>
                  <a:pt x="67390" y="73840"/>
                </a:lnTo>
                <a:lnTo>
                  <a:pt x="67460" y="73880"/>
                </a:lnTo>
                <a:lnTo>
                  <a:pt x="67550" y="73950"/>
                </a:lnTo>
                <a:lnTo>
                  <a:pt x="67630" y="74170"/>
                </a:lnTo>
                <a:lnTo>
                  <a:pt x="67560" y="74360"/>
                </a:lnTo>
                <a:lnTo>
                  <a:pt x="67410" y="74460"/>
                </a:lnTo>
                <a:lnTo>
                  <a:pt x="67230" y="74480"/>
                </a:lnTo>
                <a:lnTo>
                  <a:pt x="67140" y="74460"/>
                </a:lnTo>
                <a:lnTo>
                  <a:pt x="66800" y="74260"/>
                </a:lnTo>
                <a:lnTo>
                  <a:pt x="66640" y="74340"/>
                </a:lnTo>
                <a:lnTo>
                  <a:pt x="66580" y="74390"/>
                </a:lnTo>
                <a:lnTo>
                  <a:pt x="66430" y="74420"/>
                </a:lnTo>
                <a:lnTo>
                  <a:pt x="66370" y="74480"/>
                </a:lnTo>
                <a:lnTo>
                  <a:pt x="66320" y="74590"/>
                </a:lnTo>
                <a:lnTo>
                  <a:pt x="66340" y="74640"/>
                </a:lnTo>
                <a:lnTo>
                  <a:pt x="66410" y="74800"/>
                </a:lnTo>
                <a:lnTo>
                  <a:pt x="66420" y="74900"/>
                </a:lnTo>
                <a:lnTo>
                  <a:pt x="66630" y="74890"/>
                </a:lnTo>
                <a:lnTo>
                  <a:pt x="66480" y="75030"/>
                </a:lnTo>
                <a:lnTo>
                  <a:pt x="66350" y="75100"/>
                </a:lnTo>
                <a:lnTo>
                  <a:pt x="66320" y="74960"/>
                </a:lnTo>
                <a:lnTo>
                  <a:pt x="66210" y="74760"/>
                </a:lnTo>
                <a:lnTo>
                  <a:pt x="65950" y="74610"/>
                </a:lnTo>
                <a:lnTo>
                  <a:pt x="65740" y="74420"/>
                </a:lnTo>
                <a:lnTo>
                  <a:pt x="65650" y="74190"/>
                </a:lnTo>
                <a:lnTo>
                  <a:pt x="65660" y="73690"/>
                </a:lnTo>
                <a:lnTo>
                  <a:pt x="65650" y="73550"/>
                </a:lnTo>
                <a:lnTo>
                  <a:pt x="65610" y="73420"/>
                </a:lnTo>
                <a:lnTo>
                  <a:pt x="65550" y="73270"/>
                </a:lnTo>
                <a:lnTo>
                  <a:pt x="65460" y="73140"/>
                </a:lnTo>
                <a:lnTo>
                  <a:pt x="65350" y="73080"/>
                </a:lnTo>
                <a:lnTo>
                  <a:pt x="65350" y="73130"/>
                </a:lnTo>
                <a:lnTo>
                  <a:pt x="65540" y="73430"/>
                </a:lnTo>
                <a:lnTo>
                  <a:pt x="65560" y="73520"/>
                </a:lnTo>
                <a:lnTo>
                  <a:pt x="65560" y="74130"/>
                </a:lnTo>
                <a:lnTo>
                  <a:pt x="65650" y="74410"/>
                </a:lnTo>
                <a:lnTo>
                  <a:pt x="65820" y="74590"/>
                </a:lnTo>
                <a:lnTo>
                  <a:pt x="66010" y="74730"/>
                </a:lnTo>
                <a:lnTo>
                  <a:pt x="66150" y="74890"/>
                </a:lnTo>
                <a:lnTo>
                  <a:pt x="66130" y="75060"/>
                </a:lnTo>
                <a:lnTo>
                  <a:pt x="65950" y="75070"/>
                </a:lnTo>
                <a:lnTo>
                  <a:pt x="65170" y="75050"/>
                </a:lnTo>
                <a:lnTo>
                  <a:pt x="64720" y="74950"/>
                </a:lnTo>
                <a:lnTo>
                  <a:pt x="64560" y="74850"/>
                </a:lnTo>
                <a:lnTo>
                  <a:pt x="64550" y="74710"/>
                </a:lnTo>
                <a:lnTo>
                  <a:pt x="64680" y="74570"/>
                </a:lnTo>
                <a:lnTo>
                  <a:pt x="64690" y="74460"/>
                </a:lnTo>
                <a:lnTo>
                  <a:pt x="64640" y="74350"/>
                </a:lnTo>
                <a:lnTo>
                  <a:pt x="64490" y="74240"/>
                </a:lnTo>
                <a:lnTo>
                  <a:pt x="64230" y="74130"/>
                </a:lnTo>
                <a:lnTo>
                  <a:pt x="63590" y="74200"/>
                </a:lnTo>
                <a:lnTo>
                  <a:pt x="62330" y="74100"/>
                </a:lnTo>
                <a:close/>
                <a:moveTo>
                  <a:pt x="74850" y="78040"/>
                </a:moveTo>
                <a:lnTo>
                  <a:pt x="74770" y="78080"/>
                </a:lnTo>
                <a:lnTo>
                  <a:pt x="74680" y="78110"/>
                </a:lnTo>
                <a:lnTo>
                  <a:pt x="74610" y="78090"/>
                </a:lnTo>
                <a:lnTo>
                  <a:pt x="74460" y="78000"/>
                </a:lnTo>
                <a:lnTo>
                  <a:pt x="74450" y="77960"/>
                </a:lnTo>
                <a:lnTo>
                  <a:pt x="74510" y="77930"/>
                </a:lnTo>
                <a:lnTo>
                  <a:pt x="74690" y="77930"/>
                </a:lnTo>
                <a:lnTo>
                  <a:pt x="74740" y="77900"/>
                </a:lnTo>
                <a:lnTo>
                  <a:pt x="74760" y="77880"/>
                </a:lnTo>
                <a:lnTo>
                  <a:pt x="74780" y="77870"/>
                </a:lnTo>
                <a:lnTo>
                  <a:pt x="74800" y="77880"/>
                </a:lnTo>
                <a:lnTo>
                  <a:pt x="74870" y="77870"/>
                </a:lnTo>
                <a:lnTo>
                  <a:pt x="74880" y="77810"/>
                </a:lnTo>
                <a:lnTo>
                  <a:pt x="74930" y="77790"/>
                </a:lnTo>
                <a:lnTo>
                  <a:pt x="74980" y="77860"/>
                </a:lnTo>
                <a:lnTo>
                  <a:pt x="74990" y="77980"/>
                </a:lnTo>
                <a:lnTo>
                  <a:pt x="74850" y="78040"/>
                </a:lnTo>
                <a:close/>
                <a:moveTo>
                  <a:pt x="66550" y="66740"/>
                </a:moveTo>
                <a:lnTo>
                  <a:pt x="66520" y="66680"/>
                </a:lnTo>
                <a:lnTo>
                  <a:pt x="66500" y="66610"/>
                </a:lnTo>
                <a:lnTo>
                  <a:pt x="66510" y="66530"/>
                </a:lnTo>
                <a:lnTo>
                  <a:pt x="66550" y="66400"/>
                </a:lnTo>
                <a:lnTo>
                  <a:pt x="66860" y="65880"/>
                </a:lnTo>
                <a:lnTo>
                  <a:pt x="66930" y="65810"/>
                </a:lnTo>
                <a:lnTo>
                  <a:pt x="67020" y="65770"/>
                </a:lnTo>
                <a:lnTo>
                  <a:pt x="67110" y="65770"/>
                </a:lnTo>
                <a:lnTo>
                  <a:pt x="67190" y="65820"/>
                </a:lnTo>
                <a:lnTo>
                  <a:pt x="67440" y="66080"/>
                </a:lnTo>
                <a:lnTo>
                  <a:pt x="67480" y="66140"/>
                </a:lnTo>
                <a:lnTo>
                  <a:pt x="67510" y="66210"/>
                </a:lnTo>
                <a:lnTo>
                  <a:pt x="67510" y="66300"/>
                </a:lnTo>
                <a:lnTo>
                  <a:pt x="67480" y="66350"/>
                </a:lnTo>
                <a:lnTo>
                  <a:pt x="67380" y="66440"/>
                </a:lnTo>
                <a:lnTo>
                  <a:pt x="67330" y="66510"/>
                </a:lnTo>
                <a:lnTo>
                  <a:pt x="67250" y="66690"/>
                </a:lnTo>
                <a:lnTo>
                  <a:pt x="67190" y="66750"/>
                </a:lnTo>
                <a:lnTo>
                  <a:pt x="67120" y="66780"/>
                </a:lnTo>
                <a:lnTo>
                  <a:pt x="66600" y="66780"/>
                </a:lnTo>
                <a:lnTo>
                  <a:pt x="66550" y="66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uvergne Rhône Alpes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77320" y="59710"/>
                </a:moveTo>
                <a:lnTo>
                  <a:pt x="77130" y="59740"/>
                </a:lnTo>
                <a:lnTo>
                  <a:pt x="76900" y="59880"/>
                </a:lnTo>
                <a:lnTo>
                  <a:pt x="76830" y="59890"/>
                </a:lnTo>
                <a:lnTo>
                  <a:pt x="76650" y="59890"/>
                </a:lnTo>
                <a:lnTo>
                  <a:pt x="76590" y="59910"/>
                </a:lnTo>
                <a:lnTo>
                  <a:pt x="76560" y="59960"/>
                </a:lnTo>
                <a:lnTo>
                  <a:pt x="76550" y="60020"/>
                </a:lnTo>
                <a:lnTo>
                  <a:pt x="76530" y="60090"/>
                </a:lnTo>
                <a:lnTo>
                  <a:pt x="76500" y="60180"/>
                </a:lnTo>
                <a:lnTo>
                  <a:pt x="76400" y="60290"/>
                </a:lnTo>
                <a:lnTo>
                  <a:pt x="76340" y="60320"/>
                </a:lnTo>
                <a:lnTo>
                  <a:pt x="76270" y="60330"/>
                </a:lnTo>
                <a:lnTo>
                  <a:pt x="75870" y="60180"/>
                </a:lnTo>
                <a:lnTo>
                  <a:pt x="75820" y="60130"/>
                </a:lnTo>
                <a:lnTo>
                  <a:pt x="75800" y="60080"/>
                </a:lnTo>
                <a:lnTo>
                  <a:pt x="75770" y="59960"/>
                </a:lnTo>
                <a:lnTo>
                  <a:pt x="75720" y="59900"/>
                </a:lnTo>
                <a:lnTo>
                  <a:pt x="75640" y="59850"/>
                </a:lnTo>
                <a:lnTo>
                  <a:pt x="75480" y="59820"/>
                </a:lnTo>
                <a:lnTo>
                  <a:pt x="75340" y="59820"/>
                </a:lnTo>
                <a:lnTo>
                  <a:pt x="75240" y="59810"/>
                </a:lnTo>
                <a:lnTo>
                  <a:pt x="75180" y="59790"/>
                </a:lnTo>
                <a:lnTo>
                  <a:pt x="75080" y="59700"/>
                </a:lnTo>
                <a:lnTo>
                  <a:pt x="74930" y="59870"/>
                </a:lnTo>
                <a:lnTo>
                  <a:pt x="74910" y="59920"/>
                </a:lnTo>
                <a:lnTo>
                  <a:pt x="74880" y="60040"/>
                </a:lnTo>
                <a:lnTo>
                  <a:pt x="74870" y="60190"/>
                </a:lnTo>
                <a:lnTo>
                  <a:pt x="74810" y="60500"/>
                </a:lnTo>
                <a:lnTo>
                  <a:pt x="74810" y="60650"/>
                </a:lnTo>
                <a:lnTo>
                  <a:pt x="74830" y="60740"/>
                </a:lnTo>
                <a:lnTo>
                  <a:pt x="74890" y="60770"/>
                </a:lnTo>
                <a:lnTo>
                  <a:pt x="74950" y="60780"/>
                </a:lnTo>
                <a:lnTo>
                  <a:pt x="75030" y="60790"/>
                </a:lnTo>
                <a:lnTo>
                  <a:pt x="75320" y="60730"/>
                </a:lnTo>
                <a:lnTo>
                  <a:pt x="75380" y="60750"/>
                </a:lnTo>
                <a:lnTo>
                  <a:pt x="75440" y="60800"/>
                </a:lnTo>
                <a:lnTo>
                  <a:pt x="75470" y="60860"/>
                </a:lnTo>
                <a:lnTo>
                  <a:pt x="75480" y="60940"/>
                </a:lnTo>
                <a:lnTo>
                  <a:pt x="75480" y="61130"/>
                </a:lnTo>
                <a:lnTo>
                  <a:pt x="75500" y="61200"/>
                </a:lnTo>
                <a:lnTo>
                  <a:pt x="75550" y="61270"/>
                </a:lnTo>
                <a:lnTo>
                  <a:pt x="75610" y="61330"/>
                </a:lnTo>
                <a:lnTo>
                  <a:pt x="75680" y="61430"/>
                </a:lnTo>
                <a:lnTo>
                  <a:pt x="75700" y="61500"/>
                </a:lnTo>
                <a:lnTo>
                  <a:pt x="75720" y="61570"/>
                </a:lnTo>
                <a:lnTo>
                  <a:pt x="75700" y="61820"/>
                </a:lnTo>
                <a:lnTo>
                  <a:pt x="75690" y="61950"/>
                </a:lnTo>
                <a:lnTo>
                  <a:pt x="75670" y="62000"/>
                </a:lnTo>
                <a:lnTo>
                  <a:pt x="75640" y="62040"/>
                </a:lnTo>
                <a:lnTo>
                  <a:pt x="75590" y="62050"/>
                </a:lnTo>
                <a:lnTo>
                  <a:pt x="75540" y="62040"/>
                </a:lnTo>
                <a:lnTo>
                  <a:pt x="75320" y="61960"/>
                </a:lnTo>
                <a:lnTo>
                  <a:pt x="75260" y="61950"/>
                </a:lnTo>
                <a:lnTo>
                  <a:pt x="75200" y="61950"/>
                </a:lnTo>
                <a:lnTo>
                  <a:pt x="75140" y="61970"/>
                </a:lnTo>
                <a:lnTo>
                  <a:pt x="74940" y="62060"/>
                </a:lnTo>
                <a:lnTo>
                  <a:pt x="74880" y="62060"/>
                </a:lnTo>
                <a:lnTo>
                  <a:pt x="74760" y="62050"/>
                </a:lnTo>
                <a:lnTo>
                  <a:pt x="74710" y="62050"/>
                </a:lnTo>
                <a:lnTo>
                  <a:pt x="74520" y="62090"/>
                </a:lnTo>
                <a:lnTo>
                  <a:pt x="74460" y="62080"/>
                </a:lnTo>
                <a:lnTo>
                  <a:pt x="74350" y="62040"/>
                </a:lnTo>
                <a:lnTo>
                  <a:pt x="74290" y="62040"/>
                </a:lnTo>
                <a:lnTo>
                  <a:pt x="74230" y="62060"/>
                </a:lnTo>
                <a:lnTo>
                  <a:pt x="73910" y="62280"/>
                </a:lnTo>
                <a:lnTo>
                  <a:pt x="73840" y="62300"/>
                </a:lnTo>
                <a:lnTo>
                  <a:pt x="73790" y="62300"/>
                </a:lnTo>
                <a:lnTo>
                  <a:pt x="73680" y="62260"/>
                </a:lnTo>
                <a:lnTo>
                  <a:pt x="73630" y="62250"/>
                </a:lnTo>
                <a:lnTo>
                  <a:pt x="73570" y="62260"/>
                </a:lnTo>
                <a:lnTo>
                  <a:pt x="73510" y="62290"/>
                </a:lnTo>
                <a:lnTo>
                  <a:pt x="73410" y="62350"/>
                </a:lnTo>
                <a:lnTo>
                  <a:pt x="73260" y="62470"/>
                </a:lnTo>
                <a:lnTo>
                  <a:pt x="73230" y="62530"/>
                </a:lnTo>
                <a:lnTo>
                  <a:pt x="73240" y="62600"/>
                </a:lnTo>
                <a:lnTo>
                  <a:pt x="73270" y="62660"/>
                </a:lnTo>
                <a:lnTo>
                  <a:pt x="73260" y="62750"/>
                </a:lnTo>
                <a:lnTo>
                  <a:pt x="73220" y="62800"/>
                </a:lnTo>
                <a:lnTo>
                  <a:pt x="73170" y="62850"/>
                </a:lnTo>
                <a:lnTo>
                  <a:pt x="72930" y="62930"/>
                </a:lnTo>
                <a:lnTo>
                  <a:pt x="72800" y="62950"/>
                </a:lnTo>
                <a:lnTo>
                  <a:pt x="72610" y="62940"/>
                </a:lnTo>
                <a:lnTo>
                  <a:pt x="72550" y="62950"/>
                </a:lnTo>
                <a:lnTo>
                  <a:pt x="72470" y="62980"/>
                </a:lnTo>
                <a:lnTo>
                  <a:pt x="72420" y="63050"/>
                </a:lnTo>
                <a:lnTo>
                  <a:pt x="72270" y="63310"/>
                </a:lnTo>
                <a:lnTo>
                  <a:pt x="72300" y="63390"/>
                </a:lnTo>
                <a:lnTo>
                  <a:pt x="72370" y="63440"/>
                </a:lnTo>
                <a:lnTo>
                  <a:pt x="72380" y="63500"/>
                </a:lnTo>
                <a:lnTo>
                  <a:pt x="72370" y="63560"/>
                </a:lnTo>
                <a:lnTo>
                  <a:pt x="72340" y="63620"/>
                </a:lnTo>
                <a:lnTo>
                  <a:pt x="72290" y="63680"/>
                </a:lnTo>
                <a:lnTo>
                  <a:pt x="72200" y="63780"/>
                </a:lnTo>
                <a:lnTo>
                  <a:pt x="72150" y="63810"/>
                </a:lnTo>
                <a:lnTo>
                  <a:pt x="71970" y="63830"/>
                </a:lnTo>
                <a:lnTo>
                  <a:pt x="71860" y="63880"/>
                </a:lnTo>
                <a:lnTo>
                  <a:pt x="71790" y="63910"/>
                </a:lnTo>
                <a:lnTo>
                  <a:pt x="71720" y="63920"/>
                </a:lnTo>
                <a:lnTo>
                  <a:pt x="71600" y="63910"/>
                </a:lnTo>
                <a:lnTo>
                  <a:pt x="71530" y="63890"/>
                </a:lnTo>
                <a:lnTo>
                  <a:pt x="71470" y="63890"/>
                </a:lnTo>
                <a:lnTo>
                  <a:pt x="71400" y="63890"/>
                </a:lnTo>
                <a:lnTo>
                  <a:pt x="71310" y="63920"/>
                </a:lnTo>
                <a:lnTo>
                  <a:pt x="71290" y="63980"/>
                </a:lnTo>
                <a:lnTo>
                  <a:pt x="71290" y="64040"/>
                </a:lnTo>
                <a:lnTo>
                  <a:pt x="71270" y="64130"/>
                </a:lnTo>
                <a:lnTo>
                  <a:pt x="71230" y="64240"/>
                </a:lnTo>
                <a:lnTo>
                  <a:pt x="71050" y="64520"/>
                </a:lnTo>
                <a:lnTo>
                  <a:pt x="71010" y="64580"/>
                </a:lnTo>
                <a:lnTo>
                  <a:pt x="71010" y="64620"/>
                </a:lnTo>
                <a:lnTo>
                  <a:pt x="71000" y="64670"/>
                </a:lnTo>
                <a:lnTo>
                  <a:pt x="71020" y="64720"/>
                </a:lnTo>
                <a:lnTo>
                  <a:pt x="71040" y="64760"/>
                </a:lnTo>
                <a:lnTo>
                  <a:pt x="71080" y="64810"/>
                </a:lnTo>
                <a:lnTo>
                  <a:pt x="71240" y="64920"/>
                </a:lnTo>
                <a:lnTo>
                  <a:pt x="71280" y="64970"/>
                </a:lnTo>
                <a:lnTo>
                  <a:pt x="71310" y="65030"/>
                </a:lnTo>
                <a:lnTo>
                  <a:pt x="71320" y="65130"/>
                </a:lnTo>
                <a:lnTo>
                  <a:pt x="71270" y="65190"/>
                </a:lnTo>
                <a:lnTo>
                  <a:pt x="71000" y="65390"/>
                </a:lnTo>
                <a:lnTo>
                  <a:pt x="70930" y="65410"/>
                </a:lnTo>
                <a:lnTo>
                  <a:pt x="70870" y="65400"/>
                </a:lnTo>
                <a:lnTo>
                  <a:pt x="70490" y="65260"/>
                </a:lnTo>
                <a:lnTo>
                  <a:pt x="70300" y="65230"/>
                </a:lnTo>
                <a:lnTo>
                  <a:pt x="70240" y="65230"/>
                </a:lnTo>
                <a:lnTo>
                  <a:pt x="70160" y="65250"/>
                </a:lnTo>
                <a:lnTo>
                  <a:pt x="70130" y="65280"/>
                </a:lnTo>
                <a:lnTo>
                  <a:pt x="70120" y="65330"/>
                </a:lnTo>
                <a:lnTo>
                  <a:pt x="70130" y="65390"/>
                </a:lnTo>
                <a:lnTo>
                  <a:pt x="70140" y="65460"/>
                </a:lnTo>
                <a:lnTo>
                  <a:pt x="70160" y="65510"/>
                </a:lnTo>
                <a:lnTo>
                  <a:pt x="70200" y="65560"/>
                </a:lnTo>
                <a:lnTo>
                  <a:pt x="70240" y="65600"/>
                </a:lnTo>
                <a:lnTo>
                  <a:pt x="70290" y="65630"/>
                </a:lnTo>
                <a:lnTo>
                  <a:pt x="70320" y="65660"/>
                </a:lnTo>
                <a:lnTo>
                  <a:pt x="70340" y="65690"/>
                </a:lnTo>
                <a:lnTo>
                  <a:pt x="70340" y="65750"/>
                </a:lnTo>
                <a:lnTo>
                  <a:pt x="70320" y="65780"/>
                </a:lnTo>
                <a:lnTo>
                  <a:pt x="70290" y="65810"/>
                </a:lnTo>
                <a:lnTo>
                  <a:pt x="70240" y="65820"/>
                </a:lnTo>
                <a:lnTo>
                  <a:pt x="70190" y="65820"/>
                </a:lnTo>
                <a:lnTo>
                  <a:pt x="70020" y="65770"/>
                </a:lnTo>
                <a:lnTo>
                  <a:pt x="69960" y="65770"/>
                </a:lnTo>
                <a:lnTo>
                  <a:pt x="69890" y="65800"/>
                </a:lnTo>
                <a:lnTo>
                  <a:pt x="69880" y="65850"/>
                </a:lnTo>
                <a:lnTo>
                  <a:pt x="69900" y="65900"/>
                </a:lnTo>
                <a:lnTo>
                  <a:pt x="69990" y="66000"/>
                </a:lnTo>
                <a:lnTo>
                  <a:pt x="70030" y="66060"/>
                </a:lnTo>
                <a:lnTo>
                  <a:pt x="70040" y="66110"/>
                </a:lnTo>
                <a:lnTo>
                  <a:pt x="70050" y="66190"/>
                </a:lnTo>
                <a:lnTo>
                  <a:pt x="70060" y="66230"/>
                </a:lnTo>
                <a:lnTo>
                  <a:pt x="70080" y="66280"/>
                </a:lnTo>
                <a:lnTo>
                  <a:pt x="70320" y="66470"/>
                </a:lnTo>
                <a:lnTo>
                  <a:pt x="70350" y="66480"/>
                </a:lnTo>
                <a:lnTo>
                  <a:pt x="70390" y="66500"/>
                </a:lnTo>
                <a:lnTo>
                  <a:pt x="70510" y="66520"/>
                </a:lnTo>
                <a:lnTo>
                  <a:pt x="70570" y="66540"/>
                </a:lnTo>
                <a:lnTo>
                  <a:pt x="70680" y="66610"/>
                </a:lnTo>
                <a:lnTo>
                  <a:pt x="70730" y="66630"/>
                </a:lnTo>
                <a:lnTo>
                  <a:pt x="71020" y="66610"/>
                </a:lnTo>
                <a:lnTo>
                  <a:pt x="71070" y="66610"/>
                </a:lnTo>
                <a:lnTo>
                  <a:pt x="71120" y="66630"/>
                </a:lnTo>
                <a:lnTo>
                  <a:pt x="71150" y="66670"/>
                </a:lnTo>
                <a:lnTo>
                  <a:pt x="71130" y="66730"/>
                </a:lnTo>
                <a:lnTo>
                  <a:pt x="71090" y="66800"/>
                </a:lnTo>
                <a:lnTo>
                  <a:pt x="71100" y="66860"/>
                </a:lnTo>
                <a:lnTo>
                  <a:pt x="71130" y="66900"/>
                </a:lnTo>
                <a:lnTo>
                  <a:pt x="71170" y="66950"/>
                </a:lnTo>
                <a:lnTo>
                  <a:pt x="71250" y="67050"/>
                </a:lnTo>
                <a:lnTo>
                  <a:pt x="71290" y="67090"/>
                </a:lnTo>
                <a:lnTo>
                  <a:pt x="71390" y="67130"/>
                </a:lnTo>
                <a:lnTo>
                  <a:pt x="71440" y="67170"/>
                </a:lnTo>
                <a:lnTo>
                  <a:pt x="71470" y="67240"/>
                </a:lnTo>
                <a:lnTo>
                  <a:pt x="71480" y="67460"/>
                </a:lnTo>
                <a:lnTo>
                  <a:pt x="71460" y="67800"/>
                </a:lnTo>
                <a:lnTo>
                  <a:pt x="71440" y="67830"/>
                </a:lnTo>
                <a:lnTo>
                  <a:pt x="71390" y="67910"/>
                </a:lnTo>
                <a:lnTo>
                  <a:pt x="71420" y="68120"/>
                </a:lnTo>
                <a:lnTo>
                  <a:pt x="71390" y="68170"/>
                </a:lnTo>
                <a:lnTo>
                  <a:pt x="71350" y="68190"/>
                </a:lnTo>
                <a:lnTo>
                  <a:pt x="71300" y="68180"/>
                </a:lnTo>
                <a:lnTo>
                  <a:pt x="71260" y="68150"/>
                </a:lnTo>
                <a:lnTo>
                  <a:pt x="71230" y="68100"/>
                </a:lnTo>
                <a:lnTo>
                  <a:pt x="71220" y="68040"/>
                </a:lnTo>
                <a:lnTo>
                  <a:pt x="71190" y="67990"/>
                </a:lnTo>
                <a:lnTo>
                  <a:pt x="71120" y="67940"/>
                </a:lnTo>
                <a:lnTo>
                  <a:pt x="70980" y="67910"/>
                </a:lnTo>
                <a:lnTo>
                  <a:pt x="70900" y="67940"/>
                </a:lnTo>
                <a:lnTo>
                  <a:pt x="70820" y="68010"/>
                </a:lnTo>
                <a:lnTo>
                  <a:pt x="70740" y="68120"/>
                </a:lnTo>
                <a:lnTo>
                  <a:pt x="70560" y="68300"/>
                </a:lnTo>
                <a:lnTo>
                  <a:pt x="70370" y="68420"/>
                </a:lnTo>
                <a:lnTo>
                  <a:pt x="70160" y="68400"/>
                </a:lnTo>
                <a:lnTo>
                  <a:pt x="70100" y="68370"/>
                </a:lnTo>
                <a:lnTo>
                  <a:pt x="69880" y="68170"/>
                </a:lnTo>
                <a:lnTo>
                  <a:pt x="69770" y="68120"/>
                </a:lnTo>
                <a:lnTo>
                  <a:pt x="69710" y="68070"/>
                </a:lnTo>
                <a:lnTo>
                  <a:pt x="69680" y="68010"/>
                </a:lnTo>
                <a:lnTo>
                  <a:pt x="69660" y="67950"/>
                </a:lnTo>
                <a:lnTo>
                  <a:pt x="69650" y="67880"/>
                </a:lnTo>
                <a:lnTo>
                  <a:pt x="69630" y="67810"/>
                </a:lnTo>
                <a:lnTo>
                  <a:pt x="69590" y="67730"/>
                </a:lnTo>
                <a:lnTo>
                  <a:pt x="69540" y="67700"/>
                </a:lnTo>
                <a:lnTo>
                  <a:pt x="69480" y="67680"/>
                </a:lnTo>
                <a:lnTo>
                  <a:pt x="69420" y="67680"/>
                </a:lnTo>
                <a:lnTo>
                  <a:pt x="69340" y="67670"/>
                </a:lnTo>
                <a:lnTo>
                  <a:pt x="68910" y="67510"/>
                </a:lnTo>
                <a:lnTo>
                  <a:pt x="68820" y="67510"/>
                </a:lnTo>
                <a:lnTo>
                  <a:pt x="68730" y="67530"/>
                </a:lnTo>
                <a:lnTo>
                  <a:pt x="68620" y="67540"/>
                </a:lnTo>
                <a:lnTo>
                  <a:pt x="68430" y="67500"/>
                </a:lnTo>
                <a:lnTo>
                  <a:pt x="68340" y="67460"/>
                </a:lnTo>
                <a:lnTo>
                  <a:pt x="68280" y="67400"/>
                </a:lnTo>
                <a:lnTo>
                  <a:pt x="68250" y="67340"/>
                </a:lnTo>
                <a:lnTo>
                  <a:pt x="68250" y="67280"/>
                </a:lnTo>
                <a:lnTo>
                  <a:pt x="68240" y="67150"/>
                </a:lnTo>
                <a:lnTo>
                  <a:pt x="68250" y="67090"/>
                </a:lnTo>
                <a:lnTo>
                  <a:pt x="68300" y="66970"/>
                </a:lnTo>
                <a:lnTo>
                  <a:pt x="68320" y="66910"/>
                </a:lnTo>
                <a:lnTo>
                  <a:pt x="68310" y="66840"/>
                </a:lnTo>
                <a:lnTo>
                  <a:pt x="68280" y="66810"/>
                </a:lnTo>
                <a:lnTo>
                  <a:pt x="68230" y="66820"/>
                </a:lnTo>
                <a:lnTo>
                  <a:pt x="68190" y="66860"/>
                </a:lnTo>
                <a:lnTo>
                  <a:pt x="68100" y="66950"/>
                </a:lnTo>
                <a:lnTo>
                  <a:pt x="68030" y="66980"/>
                </a:lnTo>
                <a:lnTo>
                  <a:pt x="67930" y="66990"/>
                </a:lnTo>
                <a:lnTo>
                  <a:pt x="67650" y="66920"/>
                </a:lnTo>
                <a:lnTo>
                  <a:pt x="67570" y="66920"/>
                </a:lnTo>
                <a:lnTo>
                  <a:pt x="67150" y="67040"/>
                </a:lnTo>
                <a:lnTo>
                  <a:pt x="67030" y="67090"/>
                </a:lnTo>
                <a:lnTo>
                  <a:pt x="66910" y="67160"/>
                </a:lnTo>
                <a:lnTo>
                  <a:pt x="66790" y="67210"/>
                </a:lnTo>
                <a:lnTo>
                  <a:pt x="66740" y="67220"/>
                </a:lnTo>
                <a:lnTo>
                  <a:pt x="66570" y="67240"/>
                </a:lnTo>
                <a:lnTo>
                  <a:pt x="66510" y="67260"/>
                </a:lnTo>
                <a:lnTo>
                  <a:pt x="66460" y="67290"/>
                </a:lnTo>
                <a:lnTo>
                  <a:pt x="66340" y="67380"/>
                </a:lnTo>
                <a:lnTo>
                  <a:pt x="66280" y="67410"/>
                </a:lnTo>
                <a:lnTo>
                  <a:pt x="66200" y="67430"/>
                </a:lnTo>
                <a:lnTo>
                  <a:pt x="66140" y="67420"/>
                </a:lnTo>
                <a:lnTo>
                  <a:pt x="66090" y="67380"/>
                </a:lnTo>
                <a:lnTo>
                  <a:pt x="66060" y="67320"/>
                </a:lnTo>
                <a:lnTo>
                  <a:pt x="65920" y="66920"/>
                </a:lnTo>
                <a:lnTo>
                  <a:pt x="65890" y="66860"/>
                </a:lnTo>
                <a:lnTo>
                  <a:pt x="65840" y="66790"/>
                </a:lnTo>
                <a:lnTo>
                  <a:pt x="65750" y="66710"/>
                </a:lnTo>
                <a:lnTo>
                  <a:pt x="65700" y="66680"/>
                </a:lnTo>
                <a:lnTo>
                  <a:pt x="65660" y="66660"/>
                </a:lnTo>
                <a:lnTo>
                  <a:pt x="65490" y="66630"/>
                </a:lnTo>
                <a:lnTo>
                  <a:pt x="65300" y="66630"/>
                </a:lnTo>
                <a:lnTo>
                  <a:pt x="65120" y="66650"/>
                </a:lnTo>
                <a:lnTo>
                  <a:pt x="65130" y="67040"/>
                </a:lnTo>
                <a:lnTo>
                  <a:pt x="64840" y="66970"/>
                </a:lnTo>
                <a:lnTo>
                  <a:pt x="64680" y="66880"/>
                </a:lnTo>
                <a:lnTo>
                  <a:pt x="64640" y="66850"/>
                </a:lnTo>
                <a:lnTo>
                  <a:pt x="64620" y="66830"/>
                </a:lnTo>
                <a:lnTo>
                  <a:pt x="64590" y="66790"/>
                </a:lnTo>
                <a:lnTo>
                  <a:pt x="64570" y="66770"/>
                </a:lnTo>
                <a:lnTo>
                  <a:pt x="64520" y="66730"/>
                </a:lnTo>
                <a:lnTo>
                  <a:pt x="64500" y="66710"/>
                </a:lnTo>
                <a:lnTo>
                  <a:pt x="64490" y="66690"/>
                </a:lnTo>
                <a:lnTo>
                  <a:pt x="64460" y="66650"/>
                </a:lnTo>
                <a:lnTo>
                  <a:pt x="64280" y="66570"/>
                </a:lnTo>
                <a:lnTo>
                  <a:pt x="64120" y="66550"/>
                </a:lnTo>
                <a:lnTo>
                  <a:pt x="63940" y="66570"/>
                </a:lnTo>
                <a:lnTo>
                  <a:pt x="63870" y="66610"/>
                </a:lnTo>
                <a:lnTo>
                  <a:pt x="63840" y="66660"/>
                </a:lnTo>
                <a:lnTo>
                  <a:pt x="63840" y="66770"/>
                </a:lnTo>
                <a:lnTo>
                  <a:pt x="63830" y="66820"/>
                </a:lnTo>
                <a:lnTo>
                  <a:pt x="63810" y="66870"/>
                </a:lnTo>
                <a:lnTo>
                  <a:pt x="63770" y="66920"/>
                </a:lnTo>
                <a:lnTo>
                  <a:pt x="63710" y="66960"/>
                </a:lnTo>
                <a:lnTo>
                  <a:pt x="63640" y="66970"/>
                </a:lnTo>
                <a:lnTo>
                  <a:pt x="63580" y="66950"/>
                </a:lnTo>
                <a:lnTo>
                  <a:pt x="63500" y="66870"/>
                </a:lnTo>
                <a:lnTo>
                  <a:pt x="63480" y="66810"/>
                </a:lnTo>
                <a:lnTo>
                  <a:pt x="63480" y="66750"/>
                </a:lnTo>
                <a:lnTo>
                  <a:pt x="63500" y="66700"/>
                </a:lnTo>
                <a:lnTo>
                  <a:pt x="63510" y="66640"/>
                </a:lnTo>
                <a:lnTo>
                  <a:pt x="63490" y="66590"/>
                </a:lnTo>
                <a:lnTo>
                  <a:pt x="63450" y="66550"/>
                </a:lnTo>
                <a:lnTo>
                  <a:pt x="63360" y="66540"/>
                </a:lnTo>
                <a:lnTo>
                  <a:pt x="63170" y="66590"/>
                </a:lnTo>
                <a:lnTo>
                  <a:pt x="63120" y="66620"/>
                </a:lnTo>
                <a:lnTo>
                  <a:pt x="62980" y="66750"/>
                </a:lnTo>
                <a:lnTo>
                  <a:pt x="62820" y="66850"/>
                </a:lnTo>
                <a:lnTo>
                  <a:pt x="62780" y="66890"/>
                </a:lnTo>
                <a:lnTo>
                  <a:pt x="62710" y="66990"/>
                </a:lnTo>
                <a:lnTo>
                  <a:pt x="62660" y="67030"/>
                </a:lnTo>
                <a:lnTo>
                  <a:pt x="62610" y="67040"/>
                </a:lnTo>
                <a:lnTo>
                  <a:pt x="62540" y="67040"/>
                </a:lnTo>
                <a:lnTo>
                  <a:pt x="62470" y="67010"/>
                </a:lnTo>
                <a:lnTo>
                  <a:pt x="62050" y="66760"/>
                </a:lnTo>
                <a:lnTo>
                  <a:pt x="61980" y="66740"/>
                </a:lnTo>
                <a:lnTo>
                  <a:pt x="61930" y="66700"/>
                </a:lnTo>
                <a:lnTo>
                  <a:pt x="61890" y="66640"/>
                </a:lnTo>
                <a:lnTo>
                  <a:pt x="61860" y="66610"/>
                </a:lnTo>
                <a:lnTo>
                  <a:pt x="61800" y="66600"/>
                </a:lnTo>
                <a:lnTo>
                  <a:pt x="61690" y="66650"/>
                </a:lnTo>
                <a:lnTo>
                  <a:pt x="61630" y="66650"/>
                </a:lnTo>
                <a:lnTo>
                  <a:pt x="61580" y="66640"/>
                </a:lnTo>
                <a:lnTo>
                  <a:pt x="61520" y="66640"/>
                </a:lnTo>
                <a:lnTo>
                  <a:pt x="61410" y="66680"/>
                </a:lnTo>
                <a:lnTo>
                  <a:pt x="61360" y="66670"/>
                </a:lnTo>
                <a:lnTo>
                  <a:pt x="61330" y="66620"/>
                </a:lnTo>
                <a:lnTo>
                  <a:pt x="61310" y="66340"/>
                </a:lnTo>
                <a:lnTo>
                  <a:pt x="61280" y="66230"/>
                </a:lnTo>
                <a:lnTo>
                  <a:pt x="61300" y="66150"/>
                </a:lnTo>
                <a:lnTo>
                  <a:pt x="61340" y="66110"/>
                </a:lnTo>
                <a:lnTo>
                  <a:pt x="61370" y="66060"/>
                </a:lnTo>
                <a:lnTo>
                  <a:pt x="61360" y="65990"/>
                </a:lnTo>
                <a:lnTo>
                  <a:pt x="61280" y="65870"/>
                </a:lnTo>
                <a:lnTo>
                  <a:pt x="61190" y="65680"/>
                </a:lnTo>
                <a:lnTo>
                  <a:pt x="61020" y="65520"/>
                </a:lnTo>
                <a:lnTo>
                  <a:pt x="60840" y="64840"/>
                </a:lnTo>
                <a:lnTo>
                  <a:pt x="60790" y="64710"/>
                </a:lnTo>
                <a:lnTo>
                  <a:pt x="60700" y="64550"/>
                </a:lnTo>
                <a:lnTo>
                  <a:pt x="60570" y="64460"/>
                </a:lnTo>
                <a:lnTo>
                  <a:pt x="60510" y="64330"/>
                </a:lnTo>
                <a:lnTo>
                  <a:pt x="60440" y="64090"/>
                </a:lnTo>
                <a:lnTo>
                  <a:pt x="60390" y="63730"/>
                </a:lnTo>
                <a:lnTo>
                  <a:pt x="60310" y="63480"/>
                </a:lnTo>
                <a:lnTo>
                  <a:pt x="60300" y="63460"/>
                </a:lnTo>
                <a:lnTo>
                  <a:pt x="60280" y="63420"/>
                </a:lnTo>
                <a:lnTo>
                  <a:pt x="60260" y="63330"/>
                </a:lnTo>
                <a:lnTo>
                  <a:pt x="60240" y="63220"/>
                </a:lnTo>
                <a:lnTo>
                  <a:pt x="60260" y="62970"/>
                </a:lnTo>
                <a:lnTo>
                  <a:pt x="60110" y="62930"/>
                </a:lnTo>
                <a:lnTo>
                  <a:pt x="60080" y="62920"/>
                </a:lnTo>
                <a:lnTo>
                  <a:pt x="60040" y="62890"/>
                </a:lnTo>
                <a:lnTo>
                  <a:pt x="60000" y="62850"/>
                </a:lnTo>
                <a:lnTo>
                  <a:pt x="59960" y="62830"/>
                </a:lnTo>
                <a:lnTo>
                  <a:pt x="59870" y="62800"/>
                </a:lnTo>
                <a:lnTo>
                  <a:pt x="59790" y="62750"/>
                </a:lnTo>
                <a:lnTo>
                  <a:pt x="59600" y="62590"/>
                </a:lnTo>
                <a:lnTo>
                  <a:pt x="59430" y="62400"/>
                </a:lnTo>
                <a:lnTo>
                  <a:pt x="59380" y="62360"/>
                </a:lnTo>
                <a:lnTo>
                  <a:pt x="59300" y="62330"/>
                </a:lnTo>
                <a:lnTo>
                  <a:pt x="58960" y="62270"/>
                </a:lnTo>
                <a:lnTo>
                  <a:pt x="58920" y="62250"/>
                </a:lnTo>
                <a:lnTo>
                  <a:pt x="58910" y="62210"/>
                </a:lnTo>
                <a:lnTo>
                  <a:pt x="58930" y="62160"/>
                </a:lnTo>
                <a:lnTo>
                  <a:pt x="58950" y="62110"/>
                </a:lnTo>
                <a:lnTo>
                  <a:pt x="58970" y="62050"/>
                </a:lnTo>
                <a:lnTo>
                  <a:pt x="58960" y="62000"/>
                </a:lnTo>
                <a:lnTo>
                  <a:pt x="58910" y="61940"/>
                </a:lnTo>
                <a:lnTo>
                  <a:pt x="58850" y="61890"/>
                </a:lnTo>
                <a:lnTo>
                  <a:pt x="58740" y="61870"/>
                </a:lnTo>
                <a:lnTo>
                  <a:pt x="58660" y="61880"/>
                </a:lnTo>
                <a:lnTo>
                  <a:pt x="58590" y="61890"/>
                </a:lnTo>
                <a:lnTo>
                  <a:pt x="58550" y="61920"/>
                </a:lnTo>
                <a:lnTo>
                  <a:pt x="58520" y="61970"/>
                </a:lnTo>
                <a:lnTo>
                  <a:pt x="58510" y="62030"/>
                </a:lnTo>
                <a:lnTo>
                  <a:pt x="58500" y="62150"/>
                </a:lnTo>
                <a:lnTo>
                  <a:pt x="58480" y="62210"/>
                </a:lnTo>
                <a:lnTo>
                  <a:pt x="58450" y="62260"/>
                </a:lnTo>
                <a:lnTo>
                  <a:pt x="58390" y="62290"/>
                </a:lnTo>
                <a:lnTo>
                  <a:pt x="58330" y="62300"/>
                </a:lnTo>
                <a:lnTo>
                  <a:pt x="58120" y="62310"/>
                </a:lnTo>
                <a:lnTo>
                  <a:pt x="58060" y="62330"/>
                </a:lnTo>
                <a:lnTo>
                  <a:pt x="58000" y="62350"/>
                </a:lnTo>
                <a:lnTo>
                  <a:pt x="57920" y="62400"/>
                </a:lnTo>
                <a:lnTo>
                  <a:pt x="57830" y="62350"/>
                </a:lnTo>
                <a:lnTo>
                  <a:pt x="57710" y="62220"/>
                </a:lnTo>
                <a:lnTo>
                  <a:pt x="57360" y="61540"/>
                </a:lnTo>
                <a:lnTo>
                  <a:pt x="57310" y="61360"/>
                </a:lnTo>
                <a:lnTo>
                  <a:pt x="57280" y="61250"/>
                </a:lnTo>
                <a:lnTo>
                  <a:pt x="57260" y="61200"/>
                </a:lnTo>
                <a:lnTo>
                  <a:pt x="57210" y="61170"/>
                </a:lnTo>
                <a:lnTo>
                  <a:pt x="57150" y="61200"/>
                </a:lnTo>
                <a:lnTo>
                  <a:pt x="57080" y="61190"/>
                </a:lnTo>
                <a:lnTo>
                  <a:pt x="57000" y="61210"/>
                </a:lnTo>
                <a:lnTo>
                  <a:pt x="56960" y="61230"/>
                </a:lnTo>
                <a:lnTo>
                  <a:pt x="56700" y="61410"/>
                </a:lnTo>
                <a:lnTo>
                  <a:pt x="56630" y="61440"/>
                </a:lnTo>
                <a:lnTo>
                  <a:pt x="56570" y="61460"/>
                </a:lnTo>
                <a:lnTo>
                  <a:pt x="56510" y="61460"/>
                </a:lnTo>
                <a:lnTo>
                  <a:pt x="56460" y="61440"/>
                </a:lnTo>
                <a:lnTo>
                  <a:pt x="56380" y="61480"/>
                </a:lnTo>
                <a:lnTo>
                  <a:pt x="56030" y="61840"/>
                </a:lnTo>
                <a:lnTo>
                  <a:pt x="55910" y="61920"/>
                </a:lnTo>
                <a:lnTo>
                  <a:pt x="55820" y="61930"/>
                </a:lnTo>
                <a:lnTo>
                  <a:pt x="55780" y="61890"/>
                </a:lnTo>
                <a:lnTo>
                  <a:pt x="55680" y="61730"/>
                </a:lnTo>
                <a:lnTo>
                  <a:pt x="55640" y="61710"/>
                </a:lnTo>
                <a:lnTo>
                  <a:pt x="55580" y="61720"/>
                </a:lnTo>
                <a:lnTo>
                  <a:pt x="55530" y="61770"/>
                </a:lnTo>
                <a:lnTo>
                  <a:pt x="55490" y="61830"/>
                </a:lnTo>
                <a:lnTo>
                  <a:pt x="55470" y="62030"/>
                </a:lnTo>
                <a:lnTo>
                  <a:pt x="55420" y="62220"/>
                </a:lnTo>
                <a:lnTo>
                  <a:pt x="55360" y="62280"/>
                </a:lnTo>
                <a:lnTo>
                  <a:pt x="55250" y="62340"/>
                </a:lnTo>
                <a:lnTo>
                  <a:pt x="55200" y="62450"/>
                </a:lnTo>
                <a:lnTo>
                  <a:pt x="55140" y="62610"/>
                </a:lnTo>
                <a:lnTo>
                  <a:pt x="55060" y="62980"/>
                </a:lnTo>
                <a:lnTo>
                  <a:pt x="55020" y="63280"/>
                </a:lnTo>
                <a:lnTo>
                  <a:pt x="55000" y="63350"/>
                </a:lnTo>
                <a:lnTo>
                  <a:pt x="54890" y="63500"/>
                </a:lnTo>
                <a:lnTo>
                  <a:pt x="54830" y="63620"/>
                </a:lnTo>
                <a:lnTo>
                  <a:pt x="54740" y="63900"/>
                </a:lnTo>
                <a:lnTo>
                  <a:pt x="54540" y="63720"/>
                </a:lnTo>
                <a:lnTo>
                  <a:pt x="54490" y="63660"/>
                </a:lnTo>
                <a:lnTo>
                  <a:pt x="54460" y="63610"/>
                </a:lnTo>
                <a:lnTo>
                  <a:pt x="54410" y="63490"/>
                </a:lnTo>
                <a:lnTo>
                  <a:pt x="54380" y="63380"/>
                </a:lnTo>
                <a:lnTo>
                  <a:pt x="54370" y="63320"/>
                </a:lnTo>
                <a:lnTo>
                  <a:pt x="54360" y="63140"/>
                </a:lnTo>
                <a:lnTo>
                  <a:pt x="54350" y="63090"/>
                </a:lnTo>
                <a:lnTo>
                  <a:pt x="54340" y="63030"/>
                </a:lnTo>
                <a:lnTo>
                  <a:pt x="54310" y="62970"/>
                </a:lnTo>
                <a:lnTo>
                  <a:pt x="54290" y="62920"/>
                </a:lnTo>
                <a:lnTo>
                  <a:pt x="54310" y="62880"/>
                </a:lnTo>
                <a:lnTo>
                  <a:pt x="54350" y="62850"/>
                </a:lnTo>
                <a:lnTo>
                  <a:pt x="54410" y="62820"/>
                </a:lnTo>
                <a:lnTo>
                  <a:pt x="54430" y="62780"/>
                </a:lnTo>
                <a:lnTo>
                  <a:pt x="54410" y="62730"/>
                </a:lnTo>
                <a:lnTo>
                  <a:pt x="54380" y="62700"/>
                </a:lnTo>
                <a:lnTo>
                  <a:pt x="54350" y="62690"/>
                </a:lnTo>
                <a:lnTo>
                  <a:pt x="54210" y="62640"/>
                </a:lnTo>
                <a:lnTo>
                  <a:pt x="54160" y="62610"/>
                </a:lnTo>
                <a:lnTo>
                  <a:pt x="54120" y="62570"/>
                </a:lnTo>
                <a:lnTo>
                  <a:pt x="54090" y="62510"/>
                </a:lnTo>
                <a:lnTo>
                  <a:pt x="54040" y="62340"/>
                </a:lnTo>
                <a:lnTo>
                  <a:pt x="54010" y="62280"/>
                </a:lnTo>
                <a:lnTo>
                  <a:pt x="53880" y="62120"/>
                </a:lnTo>
                <a:lnTo>
                  <a:pt x="53820" y="61980"/>
                </a:lnTo>
                <a:lnTo>
                  <a:pt x="53790" y="61970"/>
                </a:lnTo>
                <a:lnTo>
                  <a:pt x="53760" y="61960"/>
                </a:lnTo>
                <a:lnTo>
                  <a:pt x="53700" y="61960"/>
                </a:lnTo>
                <a:lnTo>
                  <a:pt x="53520" y="62000"/>
                </a:lnTo>
                <a:lnTo>
                  <a:pt x="53480" y="61990"/>
                </a:lnTo>
                <a:lnTo>
                  <a:pt x="53460" y="61950"/>
                </a:lnTo>
                <a:lnTo>
                  <a:pt x="53470" y="61840"/>
                </a:lnTo>
                <a:lnTo>
                  <a:pt x="53470" y="61790"/>
                </a:lnTo>
                <a:lnTo>
                  <a:pt x="53460" y="61730"/>
                </a:lnTo>
                <a:lnTo>
                  <a:pt x="53440" y="61670"/>
                </a:lnTo>
                <a:lnTo>
                  <a:pt x="53410" y="61610"/>
                </a:lnTo>
                <a:lnTo>
                  <a:pt x="53320" y="61510"/>
                </a:lnTo>
                <a:lnTo>
                  <a:pt x="53290" y="61460"/>
                </a:lnTo>
                <a:lnTo>
                  <a:pt x="53260" y="61400"/>
                </a:lnTo>
                <a:lnTo>
                  <a:pt x="53220" y="61370"/>
                </a:lnTo>
                <a:lnTo>
                  <a:pt x="53180" y="61360"/>
                </a:lnTo>
                <a:lnTo>
                  <a:pt x="52360" y="62240"/>
                </a:lnTo>
                <a:lnTo>
                  <a:pt x="52330" y="62300"/>
                </a:lnTo>
                <a:lnTo>
                  <a:pt x="52320" y="62350"/>
                </a:lnTo>
                <a:lnTo>
                  <a:pt x="52300" y="62470"/>
                </a:lnTo>
                <a:lnTo>
                  <a:pt x="52290" y="62520"/>
                </a:lnTo>
                <a:lnTo>
                  <a:pt x="52250" y="62590"/>
                </a:lnTo>
                <a:lnTo>
                  <a:pt x="52110" y="62790"/>
                </a:lnTo>
                <a:lnTo>
                  <a:pt x="52040" y="62940"/>
                </a:lnTo>
                <a:lnTo>
                  <a:pt x="52030" y="62990"/>
                </a:lnTo>
                <a:lnTo>
                  <a:pt x="52000" y="63160"/>
                </a:lnTo>
                <a:lnTo>
                  <a:pt x="51980" y="63210"/>
                </a:lnTo>
                <a:lnTo>
                  <a:pt x="51960" y="63260"/>
                </a:lnTo>
                <a:lnTo>
                  <a:pt x="51920" y="63310"/>
                </a:lnTo>
                <a:lnTo>
                  <a:pt x="51730" y="63520"/>
                </a:lnTo>
                <a:lnTo>
                  <a:pt x="51660" y="63630"/>
                </a:lnTo>
                <a:lnTo>
                  <a:pt x="51600" y="63690"/>
                </a:lnTo>
                <a:lnTo>
                  <a:pt x="51490" y="63750"/>
                </a:lnTo>
                <a:lnTo>
                  <a:pt x="51290" y="63770"/>
                </a:lnTo>
                <a:lnTo>
                  <a:pt x="51060" y="63770"/>
                </a:lnTo>
                <a:lnTo>
                  <a:pt x="50990" y="63760"/>
                </a:lnTo>
                <a:lnTo>
                  <a:pt x="50950" y="63760"/>
                </a:lnTo>
                <a:lnTo>
                  <a:pt x="50920" y="63770"/>
                </a:lnTo>
                <a:lnTo>
                  <a:pt x="50860" y="63810"/>
                </a:lnTo>
                <a:lnTo>
                  <a:pt x="50820" y="63830"/>
                </a:lnTo>
                <a:lnTo>
                  <a:pt x="50780" y="63830"/>
                </a:lnTo>
                <a:lnTo>
                  <a:pt x="50730" y="63790"/>
                </a:lnTo>
                <a:lnTo>
                  <a:pt x="50710" y="63750"/>
                </a:lnTo>
                <a:lnTo>
                  <a:pt x="50670" y="63700"/>
                </a:lnTo>
                <a:lnTo>
                  <a:pt x="50610" y="63680"/>
                </a:lnTo>
                <a:lnTo>
                  <a:pt x="50540" y="63690"/>
                </a:lnTo>
                <a:lnTo>
                  <a:pt x="50160" y="63820"/>
                </a:lnTo>
                <a:lnTo>
                  <a:pt x="50100" y="63820"/>
                </a:lnTo>
                <a:lnTo>
                  <a:pt x="50010" y="63870"/>
                </a:lnTo>
                <a:lnTo>
                  <a:pt x="49950" y="64090"/>
                </a:lnTo>
                <a:lnTo>
                  <a:pt x="49880" y="64080"/>
                </a:lnTo>
                <a:lnTo>
                  <a:pt x="49800" y="64010"/>
                </a:lnTo>
                <a:lnTo>
                  <a:pt x="49770" y="63940"/>
                </a:lnTo>
                <a:lnTo>
                  <a:pt x="49740" y="63850"/>
                </a:lnTo>
                <a:lnTo>
                  <a:pt x="49700" y="63600"/>
                </a:lnTo>
                <a:lnTo>
                  <a:pt x="49680" y="63550"/>
                </a:lnTo>
                <a:lnTo>
                  <a:pt x="49630" y="63500"/>
                </a:lnTo>
                <a:lnTo>
                  <a:pt x="49530" y="63450"/>
                </a:lnTo>
                <a:lnTo>
                  <a:pt x="49500" y="63430"/>
                </a:lnTo>
                <a:lnTo>
                  <a:pt x="49510" y="63360"/>
                </a:lnTo>
                <a:lnTo>
                  <a:pt x="49560" y="63240"/>
                </a:lnTo>
                <a:lnTo>
                  <a:pt x="49660" y="62770"/>
                </a:lnTo>
                <a:lnTo>
                  <a:pt x="49650" y="62680"/>
                </a:lnTo>
                <a:lnTo>
                  <a:pt x="49620" y="62580"/>
                </a:lnTo>
                <a:lnTo>
                  <a:pt x="49520" y="62390"/>
                </a:lnTo>
                <a:lnTo>
                  <a:pt x="49260" y="61970"/>
                </a:lnTo>
                <a:lnTo>
                  <a:pt x="49210" y="61850"/>
                </a:lnTo>
                <a:lnTo>
                  <a:pt x="49170" y="61700"/>
                </a:lnTo>
                <a:lnTo>
                  <a:pt x="49120" y="61180"/>
                </a:lnTo>
                <a:lnTo>
                  <a:pt x="49040" y="61010"/>
                </a:lnTo>
                <a:lnTo>
                  <a:pt x="49180" y="60950"/>
                </a:lnTo>
                <a:lnTo>
                  <a:pt x="49400" y="60920"/>
                </a:lnTo>
                <a:lnTo>
                  <a:pt x="49450" y="60900"/>
                </a:lnTo>
                <a:lnTo>
                  <a:pt x="49490" y="60860"/>
                </a:lnTo>
                <a:lnTo>
                  <a:pt x="49510" y="60820"/>
                </a:lnTo>
                <a:lnTo>
                  <a:pt x="49510" y="60800"/>
                </a:lnTo>
                <a:lnTo>
                  <a:pt x="49510" y="60780"/>
                </a:lnTo>
                <a:lnTo>
                  <a:pt x="49500" y="60750"/>
                </a:lnTo>
                <a:lnTo>
                  <a:pt x="49480" y="60700"/>
                </a:lnTo>
                <a:lnTo>
                  <a:pt x="49360" y="60470"/>
                </a:lnTo>
                <a:lnTo>
                  <a:pt x="49340" y="60420"/>
                </a:lnTo>
                <a:lnTo>
                  <a:pt x="49340" y="60350"/>
                </a:lnTo>
                <a:lnTo>
                  <a:pt x="49380" y="60280"/>
                </a:lnTo>
                <a:lnTo>
                  <a:pt x="49620" y="60100"/>
                </a:lnTo>
                <a:lnTo>
                  <a:pt x="49670" y="60040"/>
                </a:lnTo>
                <a:lnTo>
                  <a:pt x="49720" y="59970"/>
                </a:lnTo>
                <a:lnTo>
                  <a:pt x="49760" y="59850"/>
                </a:lnTo>
                <a:lnTo>
                  <a:pt x="49790" y="59770"/>
                </a:lnTo>
                <a:lnTo>
                  <a:pt x="49820" y="59680"/>
                </a:lnTo>
                <a:lnTo>
                  <a:pt x="49960" y="59400"/>
                </a:lnTo>
                <a:lnTo>
                  <a:pt x="49980" y="59300"/>
                </a:lnTo>
                <a:lnTo>
                  <a:pt x="49960" y="59220"/>
                </a:lnTo>
                <a:lnTo>
                  <a:pt x="49920" y="59160"/>
                </a:lnTo>
                <a:lnTo>
                  <a:pt x="49890" y="59100"/>
                </a:lnTo>
                <a:lnTo>
                  <a:pt x="49870" y="59030"/>
                </a:lnTo>
                <a:lnTo>
                  <a:pt x="49860" y="58960"/>
                </a:lnTo>
                <a:lnTo>
                  <a:pt x="49870" y="58900"/>
                </a:lnTo>
                <a:lnTo>
                  <a:pt x="49880" y="58840"/>
                </a:lnTo>
                <a:lnTo>
                  <a:pt x="50120" y="58650"/>
                </a:lnTo>
                <a:lnTo>
                  <a:pt x="50150" y="58600"/>
                </a:lnTo>
                <a:lnTo>
                  <a:pt x="50190" y="58420"/>
                </a:lnTo>
                <a:lnTo>
                  <a:pt x="50200" y="58390"/>
                </a:lnTo>
                <a:lnTo>
                  <a:pt x="50230" y="58360"/>
                </a:lnTo>
                <a:lnTo>
                  <a:pt x="50350" y="58340"/>
                </a:lnTo>
                <a:lnTo>
                  <a:pt x="50470" y="58260"/>
                </a:lnTo>
                <a:lnTo>
                  <a:pt x="50520" y="58220"/>
                </a:lnTo>
                <a:lnTo>
                  <a:pt x="50720" y="57890"/>
                </a:lnTo>
                <a:lnTo>
                  <a:pt x="50770" y="57870"/>
                </a:lnTo>
                <a:lnTo>
                  <a:pt x="50800" y="57850"/>
                </a:lnTo>
                <a:lnTo>
                  <a:pt x="50830" y="57810"/>
                </a:lnTo>
                <a:lnTo>
                  <a:pt x="50870" y="57700"/>
                </a:lnTo>
                <a:lnTo>
                  <a:pt x="50950" y="57560"/>
                </a:lnTo>
                <a:lnTo>
                  <a:pt x="50960" y="57530"/>
                </a:lnTo>
                <a:lnTo>
                  <a:pt x="50960" y="57490"/>
                </a:lnTo>
                <a:lnTo>
                  <a:pt x="50960" y="57460"/>
                </a:lnTo>
                <a:lnTo>
                  <a:pt x="50960" y="57420"/>
                </a:lnTo>
                <a:lnTo>
                  <a:pt x="50950" y="57390"/>
                </a:lnTo>
                <a:lnTo>
                  <a:pt x="50940" y="57360"/>
                </a:lnTo>
                <a:lnTo>
                  <a:pt x="50920" y="57340"/>
                </a:lnTo>
                <a:lnTo>
                  <a:pt x="50900" y="57320"/>
                </a:lnTo>
                <a:lnTo>
                  <a:pt x="50880" y="57300"/>
                </a:lnTo>
                <a:lnTo>
                  <a:pt x="50860" y="57280"/>
                </a:lnTo>
                <a:lnTo>
                  <a:pt x="50850" y="57260"/>
                </a:lnTo>
                <a:lnTo>
                  <a:pt x="50860" y="57230"/>
                </a:lnTo>
                <a:lnTo>
                  <a:pt x="50890" y="57190"/>
                </a:lnTo>
                <a:lnTo>
                  <a:pt x="51000" y="57160"/>
                </a:lnTo>
                <a:lnTo>
                  <a:pt x="51050" y="57160"/>
                </a:lnTo>
                <a:lnTo>
                  <a:pt x="51100" y="57170"/>
                </a:lnTo>
                <a:lnTo>
                  <a:pt x="51130" y="57180"/>
                </a:lnTo>
                <a:lnTo>
                  <a:pt x="51180" y="57210"/>
                </a:lnTo>
                <a:lnTo>
                  <a:pt x="51260" y="57290"/>
                </a:lnTo>
                <a:lnTo>
                  <a:pt x="51410" y="57350"/>
                </a:lnTo>
                <a:lnTo>
                  <a:pt x="51590" y="57380"/>
                </a:lnTo>
                <a:lnTo>
                  <a:pt x="51630" y="57380"/>
                </a:lnTo>
                <a:lnTo>
                  <a:pt x="51660" y="57360"/>
                </a:lnTo>
                <a:lnTo>
                  <a:pt x="51700" y="57310"/>
                </a:lnTo>
                <a:lnTo>
                  <a:pt x="51770" y="57130"/>
                </a:lnTo>
                <a:lnTo>
                  <a:pt x="51890" y="56590"/>
                </a:lnTo>
                <a:lnTo>
                  <a:pt x="51790" y="56520"/>
                </a:lnTo>
                <a:lnTo>
                  <a:pt x="51770" y="56480"/>
                </a:lnTo>
                <a:lnTo>
                  <a:pt x="51750" y="56390"/>
                </a:lnTo>
                <a:lnTo>
                  <a:pt x="51750" y="56270"/>
                </a:lnTo>
                <a:lnTo>
                  <a:pt x="51750" y="56110"/>
                </a:lnTo>
                <a:lnTo>
                  <a:pt x="51740" y="56000"/>
                </a:lnTo>
                <a:lnTo>
                  <a:pt x="51700" y="55910"/>
                </a:lnTo>
                <a:lnTo>
                  <a:pt x="51600" y="55800"/>
                </a:lnTo>
                <a:lnTo>
                  <a:pt x="51570" y="55730"/>
                </a:lnTo>
                <a:lnTo>
                  <a:pt x="51560" y="55650"/>
                </a:lnTo>
                <a:lnTo>
                  <a:pt x="51620" y="55360"/>
                </a:lnTo>
                <a:lnTo>
                  <a:pt x="51660" y="55310"/>
                </a:lnTo>
                <a:lnTo>
                  <a:pt x="51700" y="55280"/>
                </a:lnTo>
                <a:lnTo>
                  <a:pt x="51830" y="55230"/>
                </a:lnTo>
                <a:lnTo>
                  <a:pt x="51860" y="55190"/>
                </a:lnTo>
                <a:lnTo>
                  <a:pt x="51890" y="55160"/>
                </a:lnTo>
                <a:lnTo>
                  <a:pt x="51900" y="55130"/>
                </a:lnTo>
                <a:lnTo>
                  <a:pt x="51910" y="55080"/>
                </a:lnTo>
                <a:lnTo>
                  <a:pt x="51920" y="54990"/>
                </a:lnTo>
                <a:lnTo>
                  <a:pt x="51930" y="54840"/>
                </a:lnTo>
                <a:lnTo>
                  <a:pt x="51930" y="54710"/>
                </a:lnTo>
                <a:lnTo>
                  <a:pt x="51930" y="54650"/>
                </a:lnTo>
                <a:lnTo>
                  <a:pt x="51870" y="54510"/>
                </a:lnTo>
                <a:lnTo>
                  <a:pt x="51710" y="54310"/>
                </a:lnTo>
                <a:lnTo>
                  <a:pt x="51680" y="54270"/>
                </a:lnTo>
                <a:lnTo>
                  <a:pt x="51630" y="54230"/>
                </a:lnTo>
                <a:lnTo>
                  <a:pt x="51590" y="54180"/>
                </a:lnTo>
                <a:lnTo>
                  <a:pt x="51580" y="54170"/>
                </a:lnTo>
                <a:lnTo>
                  <a:pt x="51520" y="54150"/>
                </a:lnTo>
                <a:lnTo>
                  <a:pt x="51480" y="54150"/>
                </a:lnTo>
                <a:lnTo>
                  <a:pt x="51430" y="54130"/>
                </a:lnTo>
                <a:lnTo>
                  <a:pt x="51390" y="54090"/>
                </a:lnTo>
                <a:lnTo>
                  <a:pt x="51370" y="54030"/>
                </a:lnTo>
                <a:lnTo>
                  <a:pt x="51350" y="53920"/>
                </a:lnTo>
                <a:lnTo>
                  <a:pt x="51330" y="53860"/>
                </a:lnTo>
                <a:lnTo>
                  <a:pt x="51290" y="53800"/>
                </a:lnTo>
                <a:lnTo>
                  <a:pt x="51160" y="53620"/>
                </a:lnTo>
                <a:lnTo>
                  <a:pt x="51140" y="53550"/>
                </a:lnTo>
                <a:lnTo>
                  <a:pt x="51160" y="53490"/>
                </a:lnTo>
                <a:lnTo>
                  <a:pt x="51230" y="53410"/>
                </a:lnTo>
                <a:lnTo>
                  <a:pt x="51350" y="53330"/>
                </a:lnTo>
                <a:lnTo>
                  <a:pt x="51420" y="53280"/>
                </a:lnTo>
                <a:lnTo>
                  <a:pt x="51490" y="53180"/>
                </a:lnTo>
                <a:lnTo>
                  <a:pt x="51550" y="53140"/>
                </a:lnTo>
                <a:lnTo>
                  <a:pt x="51610" y="53120"/>
                </a:lnTo>
                <a:lnTo>
                  <a:pt x="51730" y="53140"/>
                </a:lnTo>
                <a:lnTo>
                  <a:pt x="51760" y="53130"/>
                </a:lnTo>
                <a:lnTo>
                  <a:pt x="51780" y="53130"/>
                </a:lnTo>
                <a:lnTo>
                  <a:pt x="51810" y="53100"/>
                </a:lnTo>
                <a:lnTo>
                  <a:pt x="51900" y="52970"/>
                </a:lnTo>
                <a:lnTo>
                  <a:pt x="51930" y="52930"/>
                </a:lnTo>
                <a:lnTo>
                  <a:pt x="51980" y="52890"/>
                </a:lnTo>
                <a:lnTo>
                  <a:pt x="52030" y="52830"/>
                </a:lnTo>
                <a:lnTo>
                  <a:pt x="52070" y="52750"/>
                </a:lnTo>
                <a:lnTo>
                  <a:pt x="52120" y="52610"/>
                </a:lnTo>
                <a:lnTo>
                  <a:pt x="52160" y="52520"/>
                </a:lnTo>
                <a:lnTo>
                  <a:pt x="52190" y="52450"/>
                </a:lnTo>
                <a:lnTo>
                  <a:pt x="52240" y="52390"/>
                </a:lnTo>
                <a:lnTo>
                  <a:pt x="52330" y="52290"/>
                </a:lnTo>
                <a:lnTo>
                  <a:pt x="52360" y="52220"/>
                </a:lnTo>
                <a:lnTo>
                  <a:pt x="52350" y="52090"/>
                </a:lnTo>
                <a:lnTo>
                  <a:pt x="52360" y="52010"/>
                </a:lnTo>
                <a:lnTo>
                  <a:pt x="52350" y="51970"/>
                </a:lnTo>
                <a:lnTo>
                  <a:pt x="52380" y="51880"/>
                </a:lnTo>
                <a:lnTo>
                  <a:pt x="52380" y="51810"/>
                </a:lnTo>
                <a:lnTo>
                  <a:pt x="52360" y="51730"/>
                </a:lnTo>
                <a:lnTo>
                  <a:pt x="52300" y="51610"/>
                </a:lnTo>
                <a:lnTo>
                  <a:pt x="52200" y="51410"/>
                </a:lnTo>
                <a:lnTo>
                  <a:pt x="52170" y="51340"/>
                </a:lnTo>
                <a:lnTo>
                  <a:pt x="52150" y="51240"/>
                </a:lnTo>
                <a:lnTo>
                  <a:pt x="52150" y="51160"/>
                </a:lnTo>
                <a:lnTo>
                  <a:pt x="52190" y="50760"/>
                </a:lnTo>
                <a:lnTo>
                  <a:pt x="52130" y="50610"/>
                </a:lnTo>
                <a:lnTo>
                  <a:pt x="52010" y="50400"/>
                </a:lnTo>
                <a:lnTo>
                  <a:pt x="51970" y="50310"/>
                </a:lnTo>
                <a:lnTo>
                  <a:pt x="51940" y="50230"/>
                </a:lnTo>
                <a:lnTo>
                  <a:pt x="51900" y="50040"/>
                </a:lnTo>
                <a:lnTo>
                  <a:pt x="51860" y="49950"/>
                </a:lnTo>
                <a:lnTo>
                  <a:pt x="51610" y="49540"/>
                </a:lnTo>
                <a:lnTo>
                  <a:pt x="51550" y="49470"/>
                </a:lnTo>
                <a:lnTo>
                  <a:pt x="51460" y="49440"/>
                </a:lnTo>
                <a:lnTo>
                  <a:pt x="51410" y="49460"/>
                </a:lnTo>
                <a:lnTo>
                  <a:pt x="51350" y="49520"/>
                </a:lnTo>
                <a:lnTo>
                  <a:pt x="51310" y="49510"/>
                </a:lnTo>
                <a:lnTo>
                  <a:pt x="51270" y="49450"/>
                </a:lnTo>
                <a:lnTo>
                  <a:pt x="51250" y="49390"/>
                </a:lnTo>
                <a:lnTo>
                  <a:pt x="51220" y="49290"/>
                </a:lnTo>
                <a:lnTo>
                  <a:pt x="51190" y="49240"/>
                </a:lnTo>
                <a:lnTo>
                  <a:pt x="51140" y="49200"/>
                </a:lnTo>
                <a:lnTo>
                  <a:pt x="50960" y="49160"/>
                </a:lnTo>
                <a:lnTo>
                  <a:pt x="50840" y="49120"/>
                </a:lnTo>
                <a:lnTo>
                  <a:pt x="50780" y="49090"/>
                </a:lnTo>
                <a:lnTo>
                  <a:pt x="50730" y="49030"/>
                </a:lnTo>
                <a:lnTo>
                  <a:pt x="50680" y="48870"/>
                </a:lnTo>
                <a:lnTo>
                  <a:pt x="50670" y="48780"/>
                </a:lnTo>
                <a:lnTo>
                  <a:pt x="50630" y="48690"/>
                </a:lnTo>
                <a:lnTo>
                  <a:pt x="50460" y="48520"/>
                </a:lnTo>
                <a:lnTo>
                  <a:pt x="50250" y="48210"/>
                </a:lnTo>
                <a:lnTo>
                  <a:pt x="50410" y="47930"/>
                </a:lnTo>
                <a:lnTo>
                  <a:pt x="50460" y="47820"/>
                </a:lnTo>
                <a:lnTo>
                  <a:pt x="50480" y="47780"/>
                </a:lnTo>
                <a:lnTo>
                  <a:pt x="50530" y="47750"/>
                </a:lnTo>
                <a:lnTo>
                  <a:pt x="50580" y="47740"/>
                </a:lnTo>
                <a:lnTo>
                  <a:pt x="50630" y="47700"/>
                </a:lnTo>
                <a:lnTo>
                  <a:pt x="50690" y="47640"/>
                </a:lnTo>
                <a:lnTo>
                  <a:pt x="50780" y="47490"/>
                </a:lnTo>
                <a:lnTo>
                  <a:pt x="51150" y="47300"/>
                </a:lnTo>
                <a:lnTo>
                  <a:pt x="51280" y="47270"/>
                </a:lnTo>
                <a:lnTo>
                  <a:pt x="51370" y="47260"/>
                </a:lnTo>
                <a:lnTo>
                  <a:pt x="51430" y="47270"/>
                </a:lnTo>
                <a:lnTo>
                  <a:pt x="51490" y="47270"/>
                </a:lnTo>
                <a:lnTo>
                  <a:pt x="51670" y="47220"/>
                </a:lnTo>
                <a:lnTo>
                  <a:pt x="51960" y="47200"/>
                </a:lnTo>
                <a:lnTo>
                  <a:pt x="52480" y="47050"/>
                </a:lnTo>
                <a:lnTo>
                  <a:pt x="52500" y="47030"/>
                </a:lnTo>
                <a:lnTo>
                  <a:pt x="52510" y="46990"/>
                </a:lnTo>
                <a:lnTo>
                  <a:pt x="52510" y="46940"/>
                </a:lnTo>
                <a:lnTo>
                  <a:pt x="52500" y="46900"/>
                </a:lnTo>
                <a:lnTo>
                  <a:pt x="52490" y="46870"/>
                </a:lnTo>
                <a:lnTo>
                  <a:pt x="52470" y="46820"/>
                </a:lnTo>
                <a:lnTo>
                  <a:pt x="52430" y="46760"/>
                </a:lnTo>
                <a:lnTo>
                  <a:pt x="52340" y="46640"/>
                </a:lnTo>
                <a:lnTo>
                  <a:pt x="52300" y="46580"/>
                </a:lnTo>
                <a:lnTo>
                  <a:pt x="52290" y="46520"/>
                </a:lnTo>
                <a:lnTo>
                  <a:pt x="52300" y="46460"/>
                </a:lnTo>
                <a:lnTo>
                  <a:pt x="52340" y="46370"/>
                </a:lnTo>
                <a:lnTo>
                  <a:pt x="52350" y="46340"/>
                </a:lnTo>
                <a:lnTo>
                  <a:pt x="52340" y="46290"/>
                </a:lnTo>
                <a:lnTo>
                  <a:pt x="52270" y="46190"/>
                </a:lnTo>
                <a:lnTo>
                  <a:pt x="52240" y="46140"/>
                </a:lnTo>
                <a:lnTo>
                  <a:pt x="52250" y="46090"/>
                </a:lnTo>
                <a:lnTo>
                  <a:pt x="52270" y="46060"/>
                </a:lnTo>
                <a:lnTo>
                  <a:pt x="52310" y="46040"/>
                </a:lnTo>
                <a:lnTo>
                  <a:pt x="52450" y="46050"/>
                </a:lnTo>
                <a:lnTo>
                  <a:pt x="52510" y="46040"/>
                </a:lnTo>
                <a:lnTo>
                  <a:pt x="52550" y="45990"/>
                </a:lnTo>
                <a:lnTo>
                  <a:pt x="52520" y="45870"/>
                </a:lnTo>
                <a:lnTo>
                  <a:pt x="52530" y="45820"/>
                </a:lnTo>
                <a:lnTo>
                  <a:pt x="52570" y="45790"/>
                </a:lnTo>
                <a:lnTo>
                  <a:pt x="52720" y="45780"/>
                </a:lnTo>
                <a:lnTo>
                  <a:pt x="52830" y="45700"/>
                </a:lnTo>
                <a:lnTo>
                  <a:pt x="53010" y="45540"/>
                </a:lnTo>
                <a:lnTo>
                  <a:pt x="53110" y="45410"/>
                </a:lnTo>
                <a:lnTo>
                  <a:pt x="53150" y="45380"/>
                </a:lnTo>
                <a:lnTo>
                  <a:pt x="53200" y="45400"/>
                </a:lnTo>
                <a:lnTo>
                  <a:pt x="53220" y="45440"/>
                </a:lnTo>
                <a:lnTo>
                  <a:pt x="53250" y="45490"/>
                </a:lnTo>
                <a:lnTo>
                  <a:pt x="53460" y="45570"/>
                </a:lnTo>
                <a:lnTo>
                  <a:pt x="53510" y="45560"/>
                </a:lnTo>
                <a:lnTo>
                  <a:pt x="53600" y="45450"/>
                </a:lnTo>
                <a:lnTo>
                  <a:pt x="53660" y="45420"/>
                </a:lnTo>
                <a:lnTo>
                  <a:pt x="53740" y="45430"/>
                </a:lnTo>
                <a:lnTo>
                  <a:pt x="53810" y="45450"/>
                </a:lnTo>
                <a:lnTo>
                  <a:pt x="53870" y="45460"/>
                </a:lnTo>
                <a:lnTo>
                  <a:pt x="53930" y="45390"/>
                </a:lnTo>
                <a:lnTo>
                  <a:pt x="53970" y="45330"/>
                </a:lnTo>
                <a:lnTo>
                  <a:pt x="54010" y="45240"/>
                </a:lnTo>
                <a:lnTo>
                  <a:pt x="54050" y="45200"/>
                </a:lnTo>
                <a:lnTo>
                  <a:pt x="54440" y="44940"/>
                </a:lnTo>
                <a:lnTo>
                  <a:pt x="54720" y="44850"/>
                </a:lnTo>
                <a:lnTo>
                  <a:pt x="54880" y="44880"/>
                </a:lnTo>
                <a:lnTo>
                  <a:pt x="55050" y="44870"/>
                </a:lnTo>
                <a:lnTo>
                  <a:pt x="55050" y="44960"/>
                </a:lnTo>
                <a:lnTo>
                  <a:pt x="55050" y="45000"/>
                </a:lnTo>
                <a:lnTo>
                  <a:pt x="55060" y="45040"/>
                </a:lnTo>
                <a:lnTo>
                  <a:pt x="55070" y="45070"/>
                </a:lnTo>
                <a:lnTo>
                  <a:pt x="55100" y="45130"/>
                </a:lnTo>
                <a:lnTo>
                  <a:pt x="55190" y="45240"/>
                </a:lnTo>
                <a:lnTo>
                  <a:pt x="55310" y="45340"/>
                </a:lnTo>
                <a:lnTo>
                  <a:pt x="55430" y="45400"/>
                </a:lnTo>
                <a:lnTo>
                  <a:pt x="55470" y="45440"/>
                </a:lnTo>
                <a:lnTo>
                  <a:pt x="55500" y="45450"/>
                </a:lnTo>
                <a:lnTo>
                  <a:pt x="55530" y="45450"/>
                </a:lnTo>
                <a:lnTo>
                  <a:pt x="55590" y="45430"/>
                </a:lnTo>
                <a:lnTo>
                  <a:pt x="55670" y="45440"/>
                </a:lnTo>
                <a:lnTo>
                  <a:pt x="55780" y="45470"/>
                </a:lnTo>
                <a:lnTo>
                  <a:pt x="55850" y="45530"/>
                </a:lnTo>
                <a:lnTo>
                  <a:pt x="56020" y="45730"/>
                </a:lnTo>
                <a:lnTo>
                  <a:pt x="56070" y="45780"/>
                </a:lnTo>
                <a:lnTo>
                  <a:pt x="56130" y="45810"/>
                </a:lnTo>
                <a:lnTo>
                  <a:pt x="56200" y="45810"/>
                </a:lnTo>
                <a:lnTo>
                  <a:pt x="56450" y="45680"/>
                </a:lnTo>
                <a:lnTo>
                  <a:pt x="56530" y="45670"/>
                </a:lnTo>
                <a:lnTo>
                  <a:pt x="56630" y="45670"/>
                </a:lnTo>
                <a:lnTo>
                  <a:pt x="56800" y="45700"/>
                </a:lnTo>
                <a:lnTo>
                  <a:pt x="56900" y="45740"/>
                </a:lnTo>
                <a:lnTo>
                  <a:pt x="57030" y="45820"/>
                </a:lnTo>
                <a:lnTo>
                  <a:pt x="57080" y="45830"/>
                </a:lnTo>
                <a:lnTo>
                  <a:pt x="57150" y="45820"/>
                </a:lnTo>
                <a:lnTo>
                  <a:pt x="57210" y="45760"/>
                </a:lnTo>
                <a:lnTo>
                  <a:pt x="57280" y="45650"/>
                </a:lnTo>
                <a:lnTo>
                  <a:pt x="57330" y="45610"/>
                </a:lnTo>
                <a:lnTo>
                  <a:pt x="57390" y="45590"/>
                </a:lnTo>
                <a:lnTo>
                  <a:pt x="57550" y="45640"/>
                </a:lnTo>
                <a:lnTo>
                  <a:pt x="57590" y="45690"/>
                </a:lnTo>
                <a:lnTo>
                  <a:pt x="57630" y="45810"/>
                </a:lnTo>
                <a:lnTo>
                  <a:pt x="57660" y="45860"/>
                </a:lnTo>
                <a:lnTo>
                  <a:pt x="57690" y="45920"/>
                </a:lnTo>
                <a:lnTo>
                  <a:pt x="57700" y="45980"/>
                </a:lnTo>
                <a:lnTo>
                  <a:pt x="57700" y="46030"/>
                </a:lnTo>
                <a:lnTo>
                  <a:pt x="57690" y="46090"/>
                </a:lnTo>
                <a:lnTo>
                  <a:pt x="57720" y="46130"/>
                </a:lnTo>
                <a:lnTo>
                  <a:pt x="57780" y="46140"/>
                </a:lnTo>
                <a:lnTo>
                  <a:pt x="57860" y="46140"/>
                </a:lnTo>
                <a:lnTo>
                  <a:pt x="57930" y="46110"/>
                </a:lnTo>
                <a:lnTo>
                  <a:pt x="58190" y="45940"/>
                </a:lnTo>
                <a:lnTo>
                  <a:pt x="58270" y="45910"/>
                </a:lnTo>
                <a:lnTo>
                  <a:pt x="58330" y="45860"/>
                </a:lnTo>
                <a:lnTo>
                  <a:pt x="58360" y="45770"/>
                </a:lnTo>
                <a:lnTo>
                  <a:pt x="58360" y="45700"/>
                </a:lnTo>
                <a:lnTo>
                  <a:pt x="58380" y="45640"/>
                </a:lnTo>
                <a:lnTo>
                  <a:pt x="58460" y="45600"/>
                </a:lnTo>
                <a:lnTo>
                  <a:pt x="58510" y="45550"/>
                </a:lnTo>
                <a:lnTo>
                  <a:pt x="58540" y="45470"/>
                </a:lnTo>
                <a:lnTo>
                  <a:pt x="58540" y="45400"/>
                </a:lnTo>
                <a:lnTo>
                  <a:pt x="58550" y="45340"/>
                </a:lnTo>
                <a:lnTo>
                  <a:pt x="58560" y="45310"/>
                </a:lnTo>
                <a:lnTo>
                  <a:pt x="58730" y="45340"/>
                </a:lnTo>
                <a:lnTo>
                  <a:pt x="58890" y="45620"/>
                </a:lnTo>
                <a:lnTo>
                  <a:pt x="58910" y="45680"/>
                </a:lnTo>
                <a:lnTo>
                  <a:pt x="58920" y="45780"/>
                </a:lnTo>
                <a:lnTo>
                  <a:pt x="58940" y="45820"/>
                </a:lnTo>
                <a:lnTo>
                  <a:pt x="59020" y="45900"/>
                </a:lnTo>
                <a:lnTo>
                  <a:pt x="59030" y="45930"/>
                </a:lnTo>
                <a:lnTo>
                  <a:pt x="59110" y="46020"/>
                </a:lnTo>
                <a:lnTo>
                  <a:pt x="59130" y="46040"/>
                </a:lnTo>
                <a:lnTo>
                  <a:pt x="59160" y="46050"/>
                </a:lnTo>
                <a:lnTo>
                  <a:pt x="59190" y="46080"/>
                </a:lnTo>
                <a:lnTo>
                  <a:pt x="59220" y="46130"/>
                </a:lnTo>
                <a:lnTo>
                  <a:pt x="59250" y="46230"/>
                </a:lnTo>
                <a:lnTo>
                  <a:pt x="59350" y="46390"/>
                </a:lnTo>
                <a:lnTo>
                  <a:pt x="59420" y="46430"/>
                </a:lnTo>
                <a:lnTo>
                  <a:pt x="59450" y="46460"/>
                </a:lnTo>
                <a:lnTo>
                  <a:pt x="59460" y="46500"/>
                </a:lnTo>
                <a:lnTo>
                  <a:pt x="59480" y="46650"/>
                </a:lnTo>
                <a:lnTo>
                  <a:pt x="59470" y="46890"/>
                </a:lnTo>
                <a:lnTo>
                  <a:pt x="59470" y="46920"/>
                </a:lnTo>
                <a:lnTo>
                  <a:pt x="59440" y="46990"/>
                </a:lnTo>
                <a:lnTo>
                  <a:pt x="59440" y="47020"/>
                </a:lnTo>
                <a:lnTo>
                  <a:pt x="59450" y="47050"/>
                </a:lnTo>
                <a:lnTo>
                  <a:pt x="59500" y="47080"/>
                </a:lnTo>
                <a:lnTo>
                  <a:pt x="59600" y="47120"/>
                </a:lnTo>
                <a:lnTo>
                  <a:pt x="59610" y="47130"/>
                </a:lnTo>
                <a:lnTo>
                  <a:pt x="59670" y="47180"/>
                </a:lnTo>
                <a:lnTo>
                  <a:pt x="59700" y="47200"/>
                </a:lnTo>
                <a:lnTo>
                  <a:pt x="59760" y="47210"/>
                </a:lnTo>
                <a:lnTo>
                  <a:pt x="59790" y="47230"/>
                </a:lnTo>
                <a:lnTo>
                  <a:pt x="59810" y="47250"/>
                </a:lnTo>
                <a:lnTo>
                  <a:pt x="59830" y="47270"/>
                </a:lnTo>
                <a:lnTo>
                  <a:pt x="59850" y="47290"/>
                </a:lnTo>
                <a:lnTo>
                  <a:pt x="59880" y="47300"/>
                </a:lnTo>
                <a:lnTo>
                  <a:pt x="59970" y="47290"/>
                </a:lnTo>
                <a:lnTo>
                  <a:pt x="60000" y="47290"/>
                </a:lnTo>
                <a:lnTo>
                  <a:pt x="60030" y="47300"/>
                </a:lnTo>
                <a:lnTo>
                  <a:pt x="60060" y="47320"/>
                </a:lnTo>
                <a:lnTo>
                  <a:pt x="60130" y="47410"/>
                </a:lnTo>
                <a:lnTo>
                  <a:pt x="60220" y="47470"/>
                </a:lnTo>
                <a:lnTo>
                  <a:pt x="60230" y="47480"/>
                </a:lnTo>
                <a:lnTo>
                  <a:pt x="60250" y="47520"/>
                </a:lnTo>
                <a:lnTo>
                  <a:pt x="60270" y="47540"/>
                </a:lnTo>
                <a:lnTo>
                  <a:pt x="60300" y="47560"/>
                </a:lnTo>
                <a:lnTo>
                  <a:pt x="60480" y="47610"/>
                </a:lnTo>
                <a:lnTo>
                  <a:pt x="60660" y="47640"/>
                </a:lnTo>
                <a:lnTo>
                  <a:pt x="60720" y="47660"/>
                </a:lnTo>
                <a:lnTo>
                  <a:pt x="60800" y="47720"/>
                </a:lnTo>
                <a:lnTo>
                  <a:pt x="60880" y="47760"/>
                </a:lnTo>
                <a:lnTo>
                  <a:pt x="60900" y="47770"/>
                </a:lnTo>
                <a:lnTo>
                  <a:pt x="60910" y="47790"/>
                </a:lnTo>
                <a:lnTo>
                  <a:pt x="60920" y="47830"/>
                </a:lnTo>
                <a:lnTo>
                  <a:pt x="60930" y="47900"/>
                </a:lnTo>
                <a:lnTo>
                  <a:pt x="60930" y="47960"/>
                </a:lnTo>
                <a:lnTo>
                  <a:pt x="60940" y="48000"/>
                </a:lnTo>
                <a:lnTo>
                  <a:pt x="60960" y="48040"/>
                </a:lnTo>
                <a:lnTo>
                  <a:pt x="60970" y="48070"/>
                </a:lnTo>
                <a:lnTo>
                  <a:pt x="60990" y="48110"/>
                </a:lnTo>
                <a:lnTo>
                  <a:pt x="60990" y="48150"/>
                </a:lnTo>
                <a:lnTo>
                  <a:pt x="60980" y="48190"/>
                </a:lnTo>
                <a:lnTo>
                  <a:pt x="60930" y="48440"/>
                </a:lnTo>
                <a:lnTo>
                  <a:pt x="60920" y="48500"/>
                </a:lnTo>
                <a:lnTo>
                  <a:pt x="60930" y="48540"/>
                </a:lnTo>
                <a:lnTo>
                  <a:pt x="60940" y="48570"/>
                </a:lnTo>
                <a:lnTo>
                  <a:pt x="60960" y="48590"/>
                </a:lnTo>
                <a:lnTo>
                  <a:pt x="60970" y="48620"/>
                </a:lnTo>
                <a:lnTo>
                  <a:pt x="60980" y="48650"/>
                </a:lnTo>
                <a:lnTo>
                  <a:pt x="60980" y="48690"/>
                </a:lnTo>
                <a:lnTo>
                  <a:pt x="60970" y="48740"/>
                </a:lnTo>
                <a:lnTo>
                  <a:pt x="60970" y="48780"/>
                </a:lnTo>
                <a:lnTo>
                  <a:pt x="60970" y="48820"/>
                </a:lnTo>
                <a:lnTo>
                  <a:pt x="60990" y="48850"/>
                </a:lnTo>
                <a:lnTo>
                  <a:pt x="61000" y="48880"/>
                </a:lnTo>
                <a:lnTo>
                  <a:pt x="61020" y="48910"/>
                </a:lnTo>
                <a:lnTo>
                  <a:pt x="61040" y="48940"/>
                </a:lnTo>
                <a:lnTo>
                  <a:pt x="61050" y="48950"/>
                </a:lnTo>
                <a:lnTo>
                  <a:pt x="61060" y="48970"/>
                </a:lnTo>
                <a:lnTo>
                  <a:pt x="61060" y="49000"/>
                </a:lnTo>
                <a:lnTo>
                  <a:pt x="61060" y="49030"/>
                </a:lnTo>
                <a:lnTo>
                  <a:pt x="61050" y="49050"/>
                </a:lnTo>
                <a:lnTo>
                  <a:pt x="60980" y="49120"/>
                </a:lnTo>
                <a:lnTo>
                  <a:pt x="60920" y="49180"/>
                </a:lnTo>
                <a:lnTo>
                  <a:pt x="60350" y="49500"/>
                </a:lnTo>
                <a:lnTo>
                  <a:pt x="60410" y="49620"/>
                </a:lnTo>
                <a:lnTo>
                  <a:pt x="60430" y="49710"/>
                </a:lnTo>
                <a:lnTo>
                  <a:pt x="60430" y="49730"/>
                </a:lnTo>
                <a:lnTo>
                  <a:pt x="60430" y="49740"/>
                </a:lnTo>
                <a:lnTo>
                  <a:pt x="60410" y="49960"/>
                </a:lnTo>
                <a:lnTo>
                  <a:pt x="60410" y="50020"/>
                </a:lnTo>
                <a:lnTo>
                  <a:pt x="60420" y="50070"/>
                </a:lnTo>
                <a:lnTo>
                  <a:pt x="60460" y="50100"/>
                </a:lnTo>
                <a:lnTo>
                  <a:pt x="60510" y="50130"/>
                </a:lnTo>
                <a:lnTo>
                  <a:pt x="60660" y="50170"/>
                </a:lnTo>
                <a:lnTo>
                  <a:pt x="60720" y="50210"/>
                </a:lnTo>
                <a:lnTo>
                  <a:pt x="60880" y="50340"/>
                </a:lnTo>
                <a:lnTo>
                  <a:pt x="60930" y="50380"/>
                </a:lnTo>
                <a:lnTo>
                  <a:pt x="61000" y="50390"/>
                </a:lnTo>
                <a:lnTo>
                  <a:pt x="61100" y="50390"/>
                </a:lnTo>
                <a:lnTo>
                  <a:pt x="61450" y="50250"/>
                </a:lnTo>
                <a:lnTo>
                  <a:pt x="61520" y="50240"/>
                </a:lnTo>
                <a:lnTo>
                  <a:pt x="61630" y="50260"/>
                </a:lnTo>
                <a:lnTo>
                  <a:pt x="61880" y="50350"/>
                </a:lnTo>
                <a:lnTo>
                  <a:pt x="61940" y="50350"/>
                </a:lnTo>
                <a:lnTo>
                  <a:pt x="62010" y="50340"/>
                </a:lnTo>
                <a:lnTo>
                  <a:pt x="62170" y="50280"/>
                </a:lnTo>
                <a:lnTo>
                  <a:pt x="62240" y="50270"/>
                </a:lnTo>
                <a:lnTo>
                  <a:pt x="62540" y="50340"/>
                </a:lnTo>
                <a:lnTo>
                  <a:pt x="62730" y="50420"/>
                </a:lnTo>
                <a:lnTo>
                  <a:pt x="62780" y="50430"/>
                </a:lnTo>
                <a:lnTo>
                  <a:pt x="62840" y="50430"/>
                </a:lnTo>
                <a:lnTo>
                  <a:pt x="62910" y="50420"/>
                </a:lnTo>
                <a:lnTo>
                  <a:pt x="62990" y="50390"/>
                </a:lnTo>
                <a:lnTo>
                  <a:pt x="63090" y="50340"/>
                </a:lnTo>
                <a:lnTo>
                  <a:pt x="63250" y="50210"/>
                </a:lnTo>
                <a:lnTo>
                  <a:pt x="63430" y="49960"/>
                </a:lnTo>
                <a:lnTo>
                  <a:pt x="63460" y="49890"/>
                </a:lnTo>
                <a:lnTo>
                  <a:pt x="63510" y="49700"/>
                </a:lnTo>
                <a:lnTo>
                  <a:pt x="63550" y="49480"/>
                </a:lnTo>
                <a:lnTo>
                  <a:pt x="63560" y="49430"/>
                </a:lnTo>
                <a:lnTo>
                  <a:pt x="63580" y="49380"/>
                </a:lnTo>
                <a:lnTo>
                  <a:pt x="63620" y="49350"/>
                </a:lnTo>
                <a:lnTo>
                  <a:pt x="63670" y="49340"/>
                </a:lnTo>
                <a:lnTo>
                  <a:pt x="63900" y="49450"/>
                </a:lnTo>
                <a:lnTo>
                  <a:pt x="64140" y="49510"/>
                </a:lnTo>
                <a:lnTo>
                  <a:pt x="64260" y="49500"/>
                </a:lnTo>
                <a:lnTo>
                  <a:pt x="64340" y="49470"/>
                </a:lnTo>
                <a:lnTo>
                  <a:pt x="64380" y="49420"/>
                </a:lnTo>
                <a:lnTo>
                  <a:pt x="64430" y="49390"/>
                </a:lnTo>
                <a:lnTo>
                  <a:pt x="64480" y="49390"/>
                </a:lnTo>
                <a:lnTo>
                  <a:pt x="64550" y="49470"/>
                </a:lnTo>
                <a:lnTo>
                  <a:pt x="64590" y="49530"/>
                </a:lnTo>
                <a:lnTo>
                  <a:pt x="64650" y="49590"/>
                </a:lnTo>
                <a:lnTo>
                  <a:pt x="64720" y="49620"/>
                </a:lnTo>
                <a:lnTo>
                  <a:pt x="64800" y="49620"/>
                </a:lnTo>
                <a:lnTo>
                  <a:pt x="64860" y="49580"/>
                </a:lnTo>
                <a:lnTo>
                  <a:pt x="64880" y="49530"/>
                </a:lnTo>
                <a:lnTo>
                  <a:pt x="64890" y="49470"/>
                </a:lnTo>
                <a:lnTo>
                  <a:pt x="64900" y="49410"/>
                </a:lnTo>
                <a:lnTo>
                  <a:pt x="64910" y="49350"/>
                </a:lnTo>
                <a:lnTo>
                  <a:pt x="64940" y="49320"/>
                </a:lnTo>
                <a:lnTo>
                  <a:pt x="65000" y="49300"/>
                </a:lnTo>
                <a:lnTo>
                  <a:pt x="65170" y="49360"/>
                </a:lnTo>
                <a:lnTo>
                  <a:pt x="65220" y="49390"/>
                </a:lnTo>
                <a:lnTo>
                  <a:pt x="65230" y="49470"/>
                </a:lnTo>
                <a:lnTo>
                  <a:pt x="65230" y="49530"/>
                </a:lnTo>
                <a:lnTo>
                  <a:pt x="65220" y="49590"/>
                </a:lnTo>
                <a:lnTo>
                  <a:pt x="65250" y="49640"/>
                </a:lnTo>
                <a:lnTo>
                  <a:pt x="65370" y="49710"/>
                </a:lnTo>
                <a:lnTo>
                  <a:pt x="65410" y="49760"/>
                </a:lnTo>
                <a:lnTo>
                  <a:pt x="65420" y="49840"/>
                </a:lnTo>
                <a:lnTo>
                  <a:pt x="65410" y="49960"/>
                </a:lnTo>
                <a:lnTo>
                  <a:pt x="65420" y="50020"/>
                </a:lnTo>
                <a:lnTo>
                  <a:pt x="65470" y="50150"/>
                </a:lnTo>
                <a:lnTo>
                  <a:pt x="65510" y="50280"/>
                </a:lnTo>
                <a:lnTo>
                  <a:pt x="65630" y="50390"/>
                </a:lnTo>
                <a:lnTo>
                  <a:pt x="65990" y="50440"/>
                </a:lnTo>
                <a:lnTo>
                  <a:pt x="65970" y="50370"/>
                </a:lnTo>
                <a:lnTo>
                  <a:pt x="65970" y="50340"/>
                </a:lnTo>
                <a:lnTo>
                  <a:pt x="65970" y="50290"/>
                </a:lnTo>
                <a:lnTo>
                  <a:pt x="65970" y="50250"/>
                </a:lnTo>
                <a:lnTo>
                  <a:pt x="66010" y="50160"/>
                </a:lnTo>
                <a:lnTo>
                  <a:pt x="66100" y="49730"/>
                </a:lnTo>
                <a:lnTo>
                  <a:pt x="66120" y="49670"/>
                </a:lnTo>
                <a:lnTo>
                  <a:pt x="66450" y="48950"/>
                </a:lnTo>
                <a:lnTo>
                  <a:pt x="66470" y="48920"/>
                </a:lnTo>
                <a:lnTo>
                  <a:pt x="66470" y="48890"/>
                </a:lnTo>
                <a:lnTo>
                  <a:pt x="66470" y="48850"/>
                </a:lnTo>
                <a:lnTo>
                  <a:pt x="66460" y="48790"/>
                </a:lnTo>
                <a:lnTo>
                  <a:pt x="66460" y="48750"/>
                </a:lnTo>
                <a:lnTo>
                  <a:pt x="66470" y="48720"/>
                </a:lnTo>
                <a:lnTo>
                  <a:pt x="66480" y="48690"/>
                </a:lnTo>
                <a:lnTo>
                  <a:pt x="66540" y="48610"/>
                </a:lnTo>
                <a:lnTo>
                  <a:pt x="66620" y="48430"/>
                </a:lnTo>
                <a:lnTo>
                  <a:pt x="66640" y="48360"/>
                </a:lnTo>
                <a:lnTo>
                  <a:pt x="66660" y="48280"/>
                </a:lnTo>
                <a:lnTo>
                  <a:pt x="66700" y="47970"/>
                </a:lnTo>
                <a:lnTo>
                  <a:pt x="66710" y="47930"/>
                </a:lnTo>
                <a:lnTo>
                  <a:pt x="66720" y="47900"/>
                </a:lnTo>
                <a:lnTo>
                  <a:pt x="66780" y="47740"/>
                </a:lnTo>
                <a:lnTo>
                  <a:pt x="66790" y="47700"/>
                </a:lnTo>
                <a:lnTo>
                  <a:pt x="66830" y="47610"/>
                </a:lnTo>
                <a:lnTo>
                  <a:pt x="66840" y="47570"/>
                </a:lnTo>
                <a:lnTo>
                  <a:pt x="66850" y="47490"/>
                </a:lnTo>
                <a:lnTo>
                  <a:pt x="66860" y="47480"/>
                </a:lnTo>
                <a:lnTo>
                  <a:pt x="66880" y="47450"/>
                </a:lnTo>
                <a:lnTo>
                  <a:pt x="66910" y="47430"/>
                </a:lnTo>
                <a:lnTo>
                  <a:pt x="66990" y="47410"/>
                </a:lnTo>
                <a:lnTo>
                  <a:pt x="67080" y="47420"/>
                </a:lnTo>
                <a:lnTo>
                  <a:pt x="67170" y="47440"/>
                </a:lnTo>
                <a:lnTo>
                  <a:pt x="67400" y="47550"/>
                </a:lnTo>
                <a:lnTo>
                  <a:pt x="67500" y="47580"/>
                </a:lnTo>
                <a:lnTo>
                  <a:pt x="67640" y="47560"/>
                </a:lnTo>
                <a:lnTo>
                  <a:pt x="68020" y="47410"/>
                </a:lnTo>
                <a:lnTo>
                  <a:pt x="68200" y="47390"/>
                </a:lnTo>
                <a:lnTo>
                  <a:pt x="68270" y="47410"/>
                </a:lnTo>
                <a:lnTo>
                  <a:pt x="68350" y="47450"/>
                </a:lnTo>
                <a:lnTo>
                  <a:pt x="68450" y="47540"/>
                </a:lnTo>
                <a:lnTo>
                  <a:pt x="68560" y="47680"/>
                </a:lnTo>
                <a:lnTo>
                  <a:pt x="68730" y="47780"/>
                </a:lnTo>
                <a:lnTo>
                  <a:pt x="69170" y="47900"/>
                </a:lnTo>
                <a:lnTo>
                  <a:pt x="69170" y="48210"/>
                </a:lnTo>
                <a:lnTo>
                  <a:pt x="69220" y="48320"/>
                </a:lnTo>
                <a:lnTo>
                  <a:pt x="69380" y="48370"/>
                </a:lnTo>
                <a:lnTo>
                  <a:pt x="69430" y="48400"/>
                </a:lnTo>
                <a:lnTo>
                  <a:pt x="69490" y="48470"/>
                </a:lnTo>
                <a:lnTo>
                  <a:pt x="69520" y="48540"/>
                </a:lnTo>
                <a:lnTo>
                  <a:pt x="69530" y="48630"/>
                </a:lnTo>
                <a:lnTo>
                  <a:pt x="69560" y="48750"/>
                </a:lnTo>
                <a:lnTo>
                  <a:pt x="69610" y="48820"/>
                </a:lnTo>
                <a:lnTo>
                  <a:pt x="69670" y="48870"/>
                </a:lnTo>
                <a:lnTo>
                  <a:pt x="69800" y="48910"/>
                </a:lnTo>
                <a:lnTo>
                  <a:pt x="69880" y="48940"/>
                </a:lnTo>
                <a:lnTo>
                  <a:pt x="69960" y="49060"/>
                </a:lnTo>
                <a:lnTo>
                  <a:pt x="70010" y="49090"/>
                </a:lnTo>
                <a:lnTo>
                  <a:pt x="70140" y="49110"/>
                </a:lnTo>
                <a:lnTo>
                  <a:pt x="70170" y="49150"/>
                </a:lnTo>
                <a:lnTo>
                  <a:pt x="70180" y="49200"/>
                </a:lnTo>
                <a:lnTo>
                  <a:pt x="70170" y="49270"/>
                </a:lnTo>
                <a:lnTo>
                  <a:pt x="70150" y="49330"/>
                </a:lnTo>
                <a:lnTo>
                  <a:pt x="70140" y="49410"/>
                </a:lnTo>
                <a:lnTo>
                  <a:pt x="70150" y="49500"/>
                </a:lnTo>
                <a:lnTo>
                  <a:pt x="70180" y="49560"/>
                </a:lnTo>
                <a:lnTo>
                  <a:pt x="70230" y="49590"/>
                </a:lnTo>
                <a:lnTo>
                  <a:pt x="70400" y="49640"/>
                </a:lnTo>
                <a:lnTo>
                  <a:pt x="70430" y="49630"/>
                </a:lnTo>
                <a:lnTo>
                  <a:pt x="70450" y="49610"/>
                </a:lnTo>
                <a:lnTo>
                  <a:pt x="70470" y="49590"/>
                </a:lnTo>
                <a:lnTo>
                  <a:pt x="70510" y="49540"/>
                </a:lnTo>
                <a:lnTo>
                  <a:pt x="70630" y="49490"/>
                </a:lnTo>
                <a:lnTo>
                  <a:pt x="70660" y="49470"/>
                </a:lnTo>
                <a:lnTo>
                  <a:pt x="70690" y="49450"/>
                </a:lnTo>
                <a:lnTo>
                  <a:pt x="70740" y="49370"/>
                </a:lnTo>
                <a:lnTo>
                  <a:pt x="70760" y="49350"/>
                </a:lnTo>
                <a:lnTo>
                  <a:pt x="70780" y="49330"/>
                </a:lnTo>
                <a:lnTo>
                  <a:pt x="70810" y="49320"/>
                </a:lnTo>
                <a:lnTo>
                  <a:pt x="70870" y="49310"/>
                </a:lnTo>
                <a:lnTo>
                  <a:pt x="70900" y="49310"/>
                </a:lnTo>
                <a:lnTo>
                  <a:pt x="70930" y="49290"/>
                </a:lnTo>
                <a:lnTo>
                  <a:pt x="70940" y="49260"/>
                </a:lnTo>
                <a:lnTo>
                  <a:pt x="70960" y="49190"/>
                </a:lnTo>
                <a:lnTo>
                  <a:pt x="70970" y="49160"/>
                </a:lnTo>
                <a:lnTo>
                  <a:pt x="70990" y="49140"/>
                </a:lnTo>
                <a:lnTo>
                  <a:pt x="71040" y="49110"/>
                </a:lnTo>
                <a:lnTo>
                  <a:pt x="71060" y="49090"/>
                </a:lnTo>
                <a:lnTo>
                  <a:pt x="71110" y="49010"/>
                </a:lnTo>
                <a:lnTo>
                  <a:pt x="71130" y="48990"/>
                </a:lnTo>
                <a:lnTo>
                  <a:pt x="71250" y="48890"/>
                </a:lnTo>
                <a:lnTo>
                  <a:pt x="71270" y="48920"/>
                </a:lnTo>
                <a:lnTo>
                  <a:pt x="71560" y="49180"/>
                </a:lnTo>
                <a:lnTo>
                  <a:pt x="71620" y="49270"/>
                </a:lnTo>
                <a:lnTo>
                  <a:pt x="71640" y="49350"/>
                </a:lnTo>
                <a:lnTo>
                  <a:pt x="71640" y="49410"/>
                </a:lnTo>
                <a:lnTo>
                  <a:pt x="71660" y="49490"/>
                </a:lnTo>
                <a:lnTo>
                  <a:pt x="71710" y="49530"/>
                </a:lnTo>
                <a:lnTo>
                  <a:pt x="71760" y="49550"/>
                </a:lnTo>
                <a:lnTo>
                  <a:pt x="72440" y="49580"/>
                </a:lnTo>
                <a:lnTo>
                  <a:pt x="72570" y="49560"/>
                </a:lnTo>
                <a:lnTo>
                  <a:pt x="72640" y="49540"/>
                </a:lnTo>
                <a:lnTo>
                  <a:pt x="72690" y="49510"/>
                </a:lnTo>
                <a:lnTo>
                  <a:pt x="72910" y="49320"/>
                </a:lnTo>
                <a:lnTo>
                  <a:pt x="72950" y="49270"/>
                </a:lnTo>
                <a:lnTo>
                  <a:pt x="72980" y="49220"/>
                </a:lnTo>
                <a:lnTo>
                  <a:pt x="73020" y="49170"/>
                </a:lnTo>
                <a:lnTo>
                  <a:pt x="73080" y="49130"/>
                </a:lnTo>
                <a:lnTo>
                  <a:pt x="73110" y="49110"/>
                </a:lnTo>
                <a:lnTo>
                  <a:pt x="73130" y="49080"/>
                </a:lnTo>
                <a:lnTo>
                  <a:pt x="73210" y="48930"/>
                </a:lnTo>
                <a:lnTo>
                  <a:pt x="73240" y="48890"/>
                </a:lnTo>
                <a:lnTo>
                  <a:pt x="73450" y="48660"/>
                </a:lnTo>
                <a:lnTo>
                  <a:pt x="73490" y="48580"/>
                </a:lnTo>
                <a:lnTo>
                  <a:pt x="73540" y="48520"/>
                </a:lnTo>
                <a:lnTo>
                  <a:pt x="73790" y="48240"/>
                </a:lnTo>
                <a:lnTo>
                  <a:pt x="74100" y="48420"/>
                </a:lnTo>
                <a:lnTo>
                  <a:pt x="74190" y="48520"/>
                </a:lnTo>
                <a:lnTo>
                  <a:pt x="74270" y="48660"/>
                </a:lnTo>
                <a:lnTo>
                  <a:pt x="74270" y="48760"/>
                </a:lnTo>
                <a:lnTo>
                  <a:pt x="74160" y="49000"/>
                </a:lnTo>
                <a:lnTo>
                  <a:pt x="74070" y="49210"/>
                </a:lnTo>
                <a:lnTo>
                  <a:pt x="74050" y="49280"/>
                </a:lnTo>
                <a:lnTo>
                  <a:pt x="74010" y="49530"/>
                </a:lnTo>
                <a:lnTo>
                  <a:pt x="74010" y="49630"/>
                </a:lnTo>
                <a:lnTo>
                  <a:pt x="74010" y="49710"/>
                </a:lnTo>
                <a:lnTo>
                  <a:pt x="73980" y="49770"/>
                </a:lnTo>
                <a:lnTo>
                  <a:pt x="73850" y="49810"/>
                </a:lnTo>
                <a:lnTo>
                  <a:pt x="73810" y="49820"/>
                </a:lnTo>
                <a:lnTo>
                  <a:pt x="73780" y="49810"/>
                </a:lnTo>
                <a:lnTo>
                  <a:pt x="73730" y="49800"/>
                </a:lnTo>
                <a:lnTo>
                  <a:pt x="73720" y="49790"/>
                </a:lnTo>
                <a:lnTo>
                  <a:pt x="73710" y="49800"/>
                </a:lnTo>
                <a:lnTo>
                  <a:pt x="73690" y="49800"/>
                </a:lnTo>
                <a:lnTo>
                  <a:pt x="73320" y="49980"/>
                </a:lnTo>
                <a:lnTo>
                  <a:pt x="73170" y="50080"/>
                </a:lnTo>
                <a:lnTo>
                  <a:pt x="73150" y="50180"/>
                </a:lnTo>
                <a:lnTo>
                  <a:pt x="73210" y="50310"/>
                </a:lnTo>
                <a:lnTo>
                  <a:pt x="73320" y="50440"/>
                </a:lnTo>
                <a:lnTo>
                  <a:pt x="73300" y="50520"/>
                </a:lnTo>
                <a:lnTo>
                  <a:pt x="73260" y="50610"/>
                </a:lnTo>
                <a:lnTo>
                  <a:pt x="73170" y="50800"/>
                </a:lnTo>
                <a:lnTo>
                  <a:pt x="73320" y="50720"/>
                </a:lnTo>
                <a:lnTo>
                  <a:pt x="73600" y="50650"/>
                </a:lnTo>
                <a:lnTo>
                  <a:pt x="73890" y="50640"/>
                </a:lnTo>
                <a:lnTo>
                  <a:pt x="74100" y="50730"/>
                </a:lnTo>
                <a:lnTo>
                  <a:pt x="74300" y="50630"/>
                </a:lnTo>
                <a:lnTo>
                  <a:pt x="74610" y="50260"/>
                </a:lnTo>
                <a:lnTo>
                  <a:pt x="75010" y="49990"/>
                </a:lnTo>
                <a:lnTo>
                  <a:pt x="75170" y="49830"/>
                </a:lnTo>
                <a:lnTo>
                  <a:pt x="75140" y="49620"/>
                </a:lnTo>
                <a:lnTo>
                  <a:pt x="75090" y="49600"/>
                </a:lnTo>
                <a:lnTo>
                  <a:pt x="74990" y="49650"/>
                </a:lnTo>
                <a:lnTo>
                  <a:pt x="74930" y="49610"/>
                </a:lnTo>
                <a:lnTo>
                  <a:pt x="74900" y="49580"/>
                </a:lnTo>
                <a:lnTo>
                  <a:pt x="74840" y="49430"/>
                </a:lnTo>
                <a:lnTo>
                  <a:pt x="74840" y="49390"/>
                </a:lnTo>
                <a:lnTo>
                  <a:pt x="74780" y="49240"/>
                </a:lnTo>
                <a:lnTo>
                  <a:pt x="74770" y="49200"/>
                </a:lnTo>
                <a:lnTo>
                  <a:pt x="74750" y="49150"/>
                </a:lnTo>
                <a:lnTo>
                  <a:pt x="74790" y="49030"/>
                </a:lnTo>
                <a:lnTo>
                  <a:pt x="74920" y="48850"/>
                </a:lnTo>
                <a:lnTo>
                  <a:pt x="75090" y="48620"/>
                </a:lnTo>
                <a:lnTo>
                  <a:pt x="75300" y="48440"/>
                </a:lnTo>
                <a:lnTo>
                  <a:pt x="75490" y="48380"/>
                </a:lnTo>
                <a:lnTo>
                  <a:pt x="75690" y="48370"/>
                </a:lnTo>
                <a:lnTo>
                  <a:pt x="75890" y="48320"/>
                </a:lnTo>
                <a:lnTo>
                  <a:pt x="76420" y="47960"/>
                </a:lnTo>
                <a:lnTo>
                  <a:pt x="76810" y="47880"/>
                </a:lnTo>
                <a:lnTo>
                  <a:pt x="77230" y="47890"/>
                </a:lnTo>
                <a:lnTo>
                  <a:pt x="78150" y="48130"/>
                </a:lnTo>
                <a:lnTo>
                  <a:pt x="78240" y="48180"/>
                </a:lnTo>
                <a:lnTo>
                  <a:pt x="78300" y="48270"/>
                </a:lnTo>
                <a:lnTo>
                  <a:pt x="78310" y="48350"/>
                </a:lnTo>
                <a:lnTo>
                  <a:pt x="78310" y="48440"/>
                </a:lnTo>
                <a:lnTo>
                  <a:pt x="78270" y="48590"/>
                </a:lnTo>
                <a:lnTo>
                  <a:pt x="78110" y="48780"/>
                </a:lnTo>
                <a:lnTo>
                  <a:pt x="78070" y="48880"/>
                </a:lnTo>
                <a:lnTo>
                  <a:pt x="78190" y="49090"/>
                </a:lnTo>
                <a:lnTo>
                  <a:pt x="78410" y="49320"/>
                </a:lnTo>
                <a:lnTo>
                  <a:pt x="78550" y="49560"/>
                </a:lnTo>
                <a:lnTo>
                  <a:pt x="78330" y="49990"/>
                </a:lnTo>
                <a:lnTo>
                  <a:pt x="78220" y="50310"/>
                </a:lnTo>
                <a:lnTo>
                  <a:pt x="78170" y="50620"/>
                </a:lnTo>
                <a:lnTo>
                  <a:pt x="78220" y="50770"/>
                </a:lnTo>
                <a:lnTo>
                  <a:pt x="78710" y="50870"/>
                </a:lnTo>
                <a:lnTo>
                  <a:pt x="78810" y="50970"/>
                </a:lnTo>
                <a:lnTo>
                  <a:pt x="78800" y="51030"/>
                </a:lnTo>
                <a:lnTo>
                  <a:pt x="78760" y="51100"/>
                </a:lnTo>
                <a:lnTo>
                  <a:pt x="78710" y="51160"/>
                </a:lnTo>
                <a:lnTo>
                  <a:pt x="78680" y="51210"/>
                </a:lnTo>
                <a:lnTo>
                  <a:pt x="78700" y="51200"/>
                </a:lnTo>
                <a:lnTo>
                  <a:pt x="78710" y="51290"/>
                </a:lnTo>
                <a:lnTo>
                  <a:pt x="78710" y="51380"/>
                </a:lnTo>
                <a:lnTo>
                  <a:pt x="78700" y="51390"/>
                </a:lnTo>
                <a:lnTo>
                  <a:pt x="78700" y="51460"/>
                </a:lnTo>
                <a:lnTo>
                  <a:pt x="78690" y="51500"/>
                </a:lnTo>
                <a:lnTo>
                  <a:pt x="78690" y="51530"/>
                </a:lnTo>
                <a:lnTo>
                  <a:pt x="78750" y="51570"/>
                </a:lnTo>
                <a:lnTo>
                  <a:pt x="78810" y="51580"/>
                </a:lnTo>
                <a:lnTo>
                  <a:pt x="78860" y="51540"/>
                </a:lnTo>
                <a:lnTo>
                  <a:pt x="78900" y="51490"/>
                </a:lnTo>
                <a:lnTo>
                  <a:pt x="78950" y="51470"/>
                </a:lnTo>
                <a:lnTo>
                  <a:pt x="79090" y="51530"/>
                </a:lnTo>
                <a:lnTo>
                  <a:pt x="79510" y="52010"/>
                </a:lnTo>
                <a:lnTo>
                  <a:pt x="79540" y="52030"/>
                </a:lnTo>
                <a:lnTo>
                  <a:pt x="79560" y="52120"/>
                </a:lnTo>
                <a:lnTo>
                  <a:pt x="79630" y="52310"/>
                </a:lnTo>
                <a:lnTo>
                  <a:pt x="79680" y="52470"/>
                </a:lnTo>
                <a:lnTo>
                  <a:pt x="79710" y="52560"/>
                </a:lnTo>
                <a:lnTo>
                  <a:pt x="79750" y="52630"/>
                </a:lnTo>
                <a:lnTo>
                  <a:pt x="79660" y="52680"/>
                </a:lnTo>
                <a:lnTo>
                  <a:pt x="79600" y="52760"/>
                </a:lnTo>
                <a:lnTo>
                  <a:pt x="79550" y="52860"/>
                </a:lnTo>
                <a:lnTo>
                  <a:pt x="79510" y="52980"/>
                </a:lnTo>
                <a:lnTo>
                  <a:pt x="79430" y="53130"/>
                </a:lnTo>
                <a:lnTo>
                  <a:pt x="79300" y="53230"/>
                </a:lnTo>
                <a:lnTo>
                  <a:pt x="79160" y="53300"/>
                </a:lnTo>
                <a:lnTo>
                  <a:pt x="79030" y="53340"/>
                </a:lnTo>
                <a:lnTo>
                  <a:pt x="78880" y="53340"/>
                </a:lnTo>
                <a:lnTo>
                  <a:pt x="78830" y="53350"/>
                </a:lnTo>
                <a:lnTo>
                  <a:pt x="78830" y="53390"/>
                </a:lnTo>
                <a:lnTo>
                  <a:pt x="78820" y="53460"/>
                </a:lnTo>
                <a:lnTo>
                  <a:pt x="78820" y="53500"/>
                </a:lnTo>
                <a:lnTo>
                  <a:pt x="78780" y="53510"/>
                </a:lnTo>
                <a:lnTo>
                  <a:pt x="78740" y="53450"/>
                </a:lnTo>
                <a:lnTo>
                  <a:pt x="78700" y="53420"/>
                </a:lnTo>
                <a:lnTo>
                  <a:pt x="78650" y="53400"/>
                </a:lnTo>
                <a:lnTo>
                  <a:pt x="78480" y="53450"/>
                </a:lnTo>
                <a:lnTo>
                  <a:pt x="78380" y="53510"/>
                </a:lnTo>
                <a:lnTo>
                  <a:pt x="78310" y="53640"/>
                </a:lnTo>
                <a:lnTo>
                  <a:pt x="78270" y="53790"/>
                </a:lnTo>
                <a:lnTo>
                  <a:pt x="78270" y="53950"/>
                </a:lnTo>
                <a:lnTo>
                  <a:pt x="78280" y="54060"/>
                </a:lnTo>
                <a:lnTo>
                  <a:pt x="78280" y="54100"/>
                </a:lnTo>
                <a:lnTo>
                  <a:pt x="78350" y="54470"/>
                </a:lnTo>
                <a:lnTo>
                  <a:pt x="78480" y="54660"/>
                </a:lnTo>
                <a:lnTo>
                  <a:pt x="78650" y="54790"/>
                </a:lnTo>
                <a:lnTo>
                  <a:pt x="78810" y="54820"/>
                </a:lnTo>
                <a:lnTo>
                  <a:pt x="78890" y="54850"/>
                </a:lnTo>
                <a:lnTo>
                  <a:pt x="79030" y="54990"/>
                </a:lnTo>
                <a:lnTo>
                  <a:pt x="79110" y="55050"/>
                </a:lnTo>
                <a:lnTo>
                  <a:pt x="79310" y="55100"/>
                </a:lnTo>
                <a:lnTo>
                  <a:pt x="79390" y="55160"/>
                </a:lnTo>
                <a:lnTo>
                  <a:pt x="79430" y="55290"/>
                </a:lnTo>
                <a:lnTo>
                  <a:pt x="79410" y="55340"/>
                </a:lnTo>
                <a:lnTo>
                  <a:pt x="79340" y="55500"/>
                </a:lnTo>
                <a:lnTo>
                  <a:pt x="79330" y="55570"/>
                </a:lnTo>
                <a:lnTo>
                  <a:pt x="79340" y="55640"/>
                </a:lnTo>
                <a:lnTo>
                  <a:pt x="79410" y="55740"/>
                </a:lnTo>
                <a:lnTo>
                  <a:pt x="79430" y="55810"/>
                </a:lnTo>
                <a:lnTo>
                  <a:pt x="79460" y="56180"/>
                </a:lnTo>
                <a:lnTo>
                  <a:pt x="79510" y="56300"/>
                </a:lnTo>
                <a:lnTo>
                  <a:pt x="79790" y="56460"/>
                </a:lnTo>
                <a:lnTo>
                  <a:pt x="80060" y="56670"/>
                </a:lnTo>
                <a:lnTo>
                  <a:pt x="80080" y="56700"/>
                </a:lnTo>
                <a:lnTo>
                  <a:pt x="80120" y="56760"/>
                </a:lnTo>
                <a:lnTo>
                  <a:pt x="80170" y="56870"/>
                </a:lnTo>
                <a:lnTo>
                  <a:pt x="80220" y="56970"/>
                </a:lnTo>
                <a:lnTo>
                  <a:pt x="80300" y="57030"/>
                </a:lnTo>
                <a:lnTo>
                  <a:pt x="80560" y="57150"/>
                </a:lnTo>
                <a:lnTo>
                  <a:pt x="80610" y="57190"/>
                </a:lnTo>
                <a:lnTo>
                  <a:pt x="80600" y="57300"/>
                </a:lnTo>
                <a:lnTo>
                  <a:pt x="80550" y="57430"/>
                </a:lnTo>
                <a:lnTo>
                  <a:pt x="80420" y="57660"/>
                </a:lnTo>
                <a:lnTo>
                  <a:pt x="80220" y="57900"/>
                </a:lnTo>
                <a:lnTo>
                  <a:pt x="80190" y="57950"/>
                </a:lnTo>
                <a:lnTo>
                  <a:pt x="80220" y="58210"/>
                </a:lnTo>
                <a:lnTo>
                  <a:pt x="80290" y="58380"/>
                </a:lnTo>
                <a:lnTo>
                  <a:pt x="80290" y="58520"/>
                </a:lnTo>
                <a:lnTo>
                  <a:pt x="80120" y="58660"/>
                </a:lnTo>
                <a:lnTo>
                  <a:pt x="80000" y="58880"/>
                </a:lnTo>
                <a:lnTo>
                  <a:pt x="79960" y="58920"/>
                </a:lnTo>
                <a:lnTo>
                  <a:pt x="79930" y="58910"/>
                </a:lnTo>
                <a:lnTo>
                  <a:pt x="79850" y="58820"/>
                </a:lnTo>
                <a:lnTo>
                  <a:pt x="79800" y="58800"/>
                </a:lnTo>
                <a:lnTo>
                  <a:pt x="79580" y="58860"/>
                </a:lnTo>
                <a:lnTo>
                  <a:pt x="79360" y="58960"/>
                </a:lnTo>
                <a:lnTo>
                  <a:pt x="79280" y="59030"/>
                </a:lnTo>
                <a:lnTo>
                  <a:pt x="79170" y="59220"/>
                </a:lnTo>
                <a:lnTo>
                  <a:pt x="79080" y="59310"/>
                </a:lnTo>
                <a:lnTo>
                  <a:pt x="79030" y="59320"/>
                </a:lnTo>
                <a:lnTo>
                  <a:pt x="78880" y="59320"/>
                </a:lnTo>
                <a:lnTo>
                  <a:pt x="78830" y="59340"/>
                </a:lnTo>
                <a:lnTo>
                  <a:pt x="78800" y="59420"/>
                </a:lnTo>
                <a:lnTo>
                  <a:pt x="78830" y="59460"/>
                </a:lnTo>
                <a:lnTo>
                  <a:pt x="78870" y="59500"/>
                </a:lnTo>
                <a:lnTo>
                  <a:pt x="78850" y="59560"/>
                </a:lnTo>
                <a:lnTo>
                  <a:pt x="78650" y="59660"/>
                </a:lnTo>
                <a:lnTo>
                  <a:pt x="78430" y="59580"/>
                </a:lnTo>
                <a:lnTo>
                  <a:pt x="78200" y="59450"/>
                </a:lnTo>
                <a:lnTo>
                  <a:pt x="77990" y="59420"/>
                </a:lnTo>
                <a:lnTo>
                  <a:pt x="77940" y="59440"/>
                </a:lnTo>
                <a:lnTo>
                  <a:pt x="77830" y="59530"/>
                </a:lnTo>
                <a:lnTo>
                  <a:pt x="77770" y="59560"/>
                </a:lnTo>
                <a:lnTo>
                  <a:pt x="77730" y="59570"/>
                </a:lnTo>
                <a:lnTo>
                  <a:pt x="77610" y="59560"/>
                </a:lnTo>
                <a:lnTo>
                  <a:pt x="77560" y="59570"/>
                </a:lnTo>
                <a:lnTo>
                  <a:pt x="77340" y="59700"/>
                </a:lnTo>
                <a:lnTo>
                  <a:pt x="77320" y="59710"/>
                </a:lnTo>
                <a:close/>
                <a:moveTo>
                  <a:pt x="66550" y="66740"/>
                </a:moveTo>
                <a:lnTo>
                  <a:pt x="66600" y="66780"/>
                </a:lnTo>
                <a:lnTo>
                  <a:pt x="67120" y="66780"/>
                </a:lnTo>
                <a:lnTo>
                  <a:pt x="67190" y="66750"/>
                </a:lnTo>
                <a:lnTo>
                  <a:pt x="67250" y="66690"/>
                </a:lnTo>
                <a:lnTo>
                  <a:pt x="67330" y="66510"/>
                </a:lnTo>
                <a:lnTo>
                  <a:pt x="67380" y="66440"/>
                </a:lnTo>
                <a:lnTo>
                  <a:pt x="67480" y="66350"/>
                </a:lnTo>
                <a:lnTo>
                  <a:pt x="67510" y="66300"/>
                </a:lnTo>
                <a:lnTo>
                  <a:pt x="67510" y="66210"/>
                </a:lnTo>
                <a:lnTo>
                  <a:pt x="67480" y="66140"/>
                </a:lnTo>
                <a:lnTo>
                  <a:pt x="67440" y="66080"/>
                </a:lnTo>
                <a:lnTo>
                  <a:pt x="67190" y="65820"/>
                </a:lnTo>
                <a:lnTo>
                  <a:pt x="67110" y="65770"/>
                </a:lnTo>
                <a:lnTo>
                  <a:pt x="67020" y="65770"/>
                </a:lnTo>
                <a:lnTo>
                  <a:pt x="66930" y="65810"/>
                </a:lnTo>
                <a:lnTo>
                  <a:pt x="66860" y="65880"/>
                </a:lnTo>
                <a:lnTo>
                  <a:pt x="66550" y="66400"/>
                </a:lnTo>
                <a:lnTo>
                  <a:pt x="66510" y="66530"/>
                </a:lnTo>
                <a:lnTo>
                  <a:pt x="66500" y="66610"/>
                </a:lnTo>
                <a:lnTo>
                  <a:pt x="66520" y="66680"/>
                </a:lnTo>
                <a:lnTo>
                  <a:pt x="66550" y="66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Bourgogne Franche Comté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80500" y="38530"/>
                </a:moveTo>
                <a:lnTo>
                  <a:pt x="80490" y="38530"/>
                </a:lnTo>
                <a:lnTo>
                  <a:pt x="80400" y="38490"/>
                </a:lnTo>
                <a:lnTo>
                  <a:pt x="80260" y="38460"/>
                </a:lnTo>
                <a:lnTo>
                  <a:pt x="79950" y="38510"/>
                </a:lnTo>
                <a:lnTo>
                  <a:pt x="79790" y="38490"/>
                </a:lnTo>
                <a:lnTo>
                  <a:pt x="79730" y="38440"/>
                </a:lnTo>
                <a:lnTo>
                  <a:pt x="79680" y="38430"/>
                </a:lnTo>
                <a:lnTo>
                  <a:pt x="79620" y="38440"/>
                </a:lnTo>
                <a:lnTo>
                  <a:pt x="79570" y="38490"/>
                </a:lnTo>
                <a:lnTo>
                  <a:pt x="79450" y="38520"/>
                </a:lnTo>
                <a:lnTo>
                  <a:pt x="79470" y="38620"/>
                </a:lnTo>
                <a:lnTo>
                  <a:pt x="79530" y="38750"/>
                </a:lnTo>
                <a:lnTo>
                  <a:pt x="79560" y="38860"/>
                </a:lnTo>
                <a:lnTo>
                  <a:pt x="79510" y="38940"/>
                </a:lnTo>
                <a:lnTo>
                  <a:pt x="79420" y="39010"/>
                </a:lnTo>
                <a:lnTo>
                  <a:pt x="79320" y="39070"/>
                </a:lnTo>
                <a:lnTo>
                  <a:pt x="79240" y="39090"/>
                </a:lnTo>
                <a:lnTo>
                  <a:pt x="79160" y="39110"/>
                </a:lnTo>
                <a:lnTo>
                  <a:pt x="79150" y="39280"/>
                </a:lnTo>
                <a:lnTo>
                  <a:pt x="78990" y="39380"/>
                </a:lnTo>
                <a:lnTo>
                  <a:pt x="78900" y="39500"/>
                </a:lnTo>
                <a:lnTo>
                  <a:pt x="78820" y="39640"/>
                </a:lnTo>
                <a:lnTo>
                  <a:pt x="78790" y="39760"/>
                </a:lnTo>
                <a:lnTo>
                  <a:pt x="79530" y="39680"/>
                </a:lnTo>
                <a:lnTo>
                  <a:pt x="79640" y="39630"/>
                </a:lnTo>
                <a:lnTo>
                  <a:pt x="79730" y="39700"/>
                </a:lnTo>
                <a:lnTo>
                  <a:pt x="79830" y="39790"/>
                </a:lnTo>
                <a:lnTo>
                  <a:pt x="79890" y="39880"/>
                </a:lnTo>
                <a:lnTo>
                  <a:pt x="79840" y="39980"/>
                </a:lnTo>
                <a:lnTo>
                  <a:pt x="79790" y="40020"/>
                </a:lnTo>
                <a:lnTo>
                  <a:pt x="79720" y="40030"/>
                </a:lnTo>
                <a:lnTo>
                  <a:pt x="79660" y="40070"/>
                </a:lnTo>
                <a:lnTo>
                  <a:pt x="79570" y="40200"/>
                </a:lnTo>
                <a:lnTo>
                  <a:pt x="79530" y="40210"/>
                </a:lnTo>
                <a:lnTo>
                  <a:pt x="79480" y="40220"/>
                </a:lnTo>
                <a:lnTo>
                  <a:pt x="79360" y="40340"/>
                </a:lnTo>
                <a:lnTo>
                  <a:pt x="79320" y="40520"/>
                </a:lnTo>
                <a:lnTo>
                  <a:pt x="79350" y="40750"/>
                </a:lnTo>
                <a:lnTo>
                  <a:pt x="78930" y="41060"/>
                </a:lnTo>
                <a:lnTo>
                  <a:pt x="78750" y="41240"/>
                </a:lnTo>
                <a:lnTo>
                  <a:pt x="78630" y="41440"/>
                </a:lnTo>
                <a:lnTo>
                  <a:pt x="78620" y="41450"/>
                </a:lnTo>
                <a:lnTo>
                  <a:pt x="78220" y="41810"/>
                </a:lnTo>
                <a:lnTo>
                  <a:pt x="78040" y="41880"/>
                </a:lnTo>
                <a:lnTo>
                  <a:pt x="78050" y="42030"/>
                </a:lnTo>
                <a:lnTo>
                  <a:pt x="77960" y="42080"/>
                </a:lnTo>
                <a:lnTo>
                  <a:pt x="77930" y="42100"/>
                </a:lnTo>
                <a:lnTo>
                  <a:pt x="77910" y="42150"/>
                </a:lnTo>
                <a:lnTo>
                  <a:pt x="77760" y="42210"/>
                </a:lnTo>
                <a:lnTo>
                  <a:pt x="77700" y="42270"/>
                </a:lnTo>
                <a:lnTo>
                  <a:pt x="77610" y="42410"/>
                </a:lnTo>
                <a:lnTo>
                  <a:pt x="77690" y="42580"/>
                </a:lnTo>
                <a:lnTo>
                  <a:pt x="77550" y="42790"/>
                </a:lnTo>
                <a:lnTo>
                  <a:pt x="77130" y="43100"/>
                </a:lnTo>
                <a:lnTo>
                  <a:pt x="76470" y="43310"/>
                </a:lnTo>
                <a:lnTo>
                  <a:pt x="76170" y="43490"/>
                </a:lnTo>
                <a:lnTo>
                  <a:pt x="76080" y="43800"/>
                </a:lnTo>
                <a:lnTo>
                  <a:pt x="76100" y="43890"/>
                </a:lnTo>
                <a:lnTo>
                  <a:pt x="76180" y="44040"/>
                </a:lnTo>
                <a:lnTo>
                  <a:pt x="76200" y="44140"/>
                </a:lnTo>
                <a:lnTo>
                  <a:pt x="76190" y="44270"/>
                </a:lnTo>
                <a:lnTo>
                  <a:pt x="76170" y="44320"/>
                </a:lnTo>
                <a:lnTo>
                  <a:pt x="76160" y="44350"/>
                </a:lnTo>
                <a:lnTo>
                  <a:pt x="76120" y="44430"/>
                </a:lnTo>
                <a:lnTo>
                  <a:pt x="76020" y="44730"/>
                </a:lnTo>
                <a:lnTo>
                  <a:pt x="76010" y="44770"/>
                </a:lnTo>
                <a:lnTo>
                  <a:pt x="76030" y="44820"/>
                </a:lnTo>
                <a:lnTo>
                  <a:pt x="76060" y="44870"/>
                </a:lnTo>
                <a:lnTo>
                  <a:pt x="76110" y="44920"/>
                </a:lnTo>
                <a:lnTo>
                  <a:pt x="76110" y="45070"/>
                </a:lnTo>
                <a:lnTo>
                  <a:pt x="76090" y="45140"/>
                </a:lnTo>
                <a:lnTo>
                  <a:pt x="76020" y="45230"/>
                </a:lnTo>
                <a:lnTo>
                  <a:pt x="75950" y="45280"/>
                </a:lnTo>
                <a:lnTo>
                  <a:pt x="75750" y="45390"/>
                </a:lnTo>
                <a:lnTo>
                  <a:pt x="75580" y="45570"/>
                </a:lnTo>
                <a:lnTo>
                  <a:pt x="75520" y="45630"/>
                </a:lnTo>
                <a:lnTo>
                  <a:pt x="75080" y="45870"/>
                </a:lnTo>
                <a:lnTo>
                  <a:pt x="74250" y="46630"/>
                </a:lnTo>
                <a:lnTo>
                  <a:pt x="74160" y="46740"/>
                </a:lnTo>
                <a:lnTo>
                  <a:pt x="74180" y="46860"/>
                </a:lnTo>
                <a:lnTo>
                  <a:pt x="74280" y="46980"/>
                </a:lnTo>
                <a:lnTo>
                  <a:pt x="74330" y="47030"/>
                </a:lnTo>
                <a:lnTo>
                  <a:pt x="74110" y="47310"/>
                </a:lnTo>
                <a:lnTo>
                  <a:pt x="73900" y="47680"/>
                </a:lnTo>
                <a:lnTo>
                  <a:pt x="73830" y="47750"/>
                </a:lnTo>
                <a:lnTo>
                  <a:pt x="73800" y="47810"/>
                </a:lnTo>
                <a:lnTo>
                  <a:pt x="73800" y="47850"/>
                </a:lnTo>
                <a:lnTo>
                  <a:pt x="73820" y="47900"/>
                </a:lnTo>
                <a:lnTo>
                  <a:pt x="73830" y="47930"/>
                </a:lnTo>
                <a:lnTo>
                  <a:pt x="73830" y="47960"/>
                </a:lnTo>
                <a:lnTo>
                  <a:pt x="73830" y="48030"/>
                </a:lnTo>
                <a:lnTo>
                  <a:pt x="73850" y="48090"/>
                </a:lnTo>
                <a:lnTo>
                  <a:pt x="73840" y="48150"/>
                </a:lnTo>
                <a:lnTo>
                  <a:pt x="73770" y="48220"/>
                </a:lnTo>
                <a:lnTo>
                  <a:pt x="73790" y="48240"/>
                </a:lnTo>
                <a:lnTo>
                  <a:pt x="73540" y="48520"/>
                </a:lnTo>
                <a:lnTo>
                  <a:pt x="73490" y="48580"/>
                </a:lnTo>
                <a:lnTo>
                  <a:pt x="73450" y="48660"/>
                </a:lnTo>
                <a:lnTo>
                  <a:pt x="73240" y="48890"/>
                </a:lnTo>
                <a:lnTo>
                  <a:pt x="73210" y="48930"/>
                </a:lnTo>
                <a:lnTo>
                  <a:pt x="73130" y="49080"/>
                </a:lnTo>
                <a:lnTo>
                  <a:pt x="73110" y="49110"/>
                </a:lnTo>
                <a:lnTo>
                  <a:pt x="73080" y="49130"/>
                </a:lnTo>
                <a:lnTo>
                  <a:pt x="73020" y="49170"/>
                </a:lnTo>
                <a:lnTo>
                  <a:pt x="72980" y="49220"/>
                </a:lnTo>
                <a:lnTo>
                  <a:pt x="72950" y="49270"/>
                </a:lnTo>
                <a:lnTo>
                  <a:pt x="72910" y="49320"/>
                </a:lnTo>
                <a:lnTo>
                  <a:pt x="72690" y="49510"/>
                </a:lnTo>
                <a:lnTo>
                  <a:pt x="72640" y="49540"/>
                </a:lnTo>
                <a:lnTo>
                  <a:pt x="72570" y="49560"/>
                </a:lnTo>
                <a:lnTo>
                  <a:pt x="72440" y="49580"/>
                </a:lnTo>
                <a:lnTo>
                  <a:pt x="71760" y="49550"/>
                </a:lnTo>
                <a:lnTo>
                  <a:pt x="71710" y="49530"/>
                </a:lnTo>
                <a:lnTo>
                  <a:pt x="71660" y="49490"/>
                </a:lnTo>
                <a:lnTo>
                  <a:pt x="71640" y="49410"/>
                </a:lnTo>
                <a:lnTo>
                  <a:pt x="71640" y="49350"/>
                </a:lnTo>
                <a:lnTo>
                  <a:pt x="71620" y="49270"/>
                </a:lnTo>
                <a:lnTo>
                  <a:pt x="71560" y="49180"/>
                </a:lnTo>
                <a:lnTo>
                  <a:pt x="71270" y="48920"/>
                </a:lnTo>
                <a:lnTo>
                  <a:pt x="71250" y="48890"/>
                </a:lnTo>
                <a:lnTo>
                  <a:pt x="71130" y="48990"/>
                </a:lnTo>
                <a:lnTo>
                  <a:pt x="71110" y="49010"/>
                </a:lnTo>
                <a:lnTo>
                  <a:pt x="71060" y="49090"/>
                </a:lnTo>
                <a:lnTo>
                  <a:pt x="71040" y="49110"/>
                </a:lnTo>
                <a:lnTo>
                  <a:pt x="70990" y="49140"/>
                </a:lnTo>
                <a:lnTo>
                  <a:pt x="70970" y="49160"/>
                </a:lnTo>
                <a:lnTo>
                  <a:pt x="70960" y="49190"/>
                </a:lnTo>
                <a:lnTo>
                  <a:pt x="70940" y="49260"/>
                </a:lnTo>
                <a:lnTo>
                  <a:pt x="70930" y="49290"/>
                </a:lnTo>
                <a:lnTo>
                  <a:pt x="70900" y="49310"/>
                </a:lnTo>
                <a:lnTo>
                  <a:pt x="70870" y="49310"/>
                </a:lnTo>
                <a:lnTo>
                  <a:pt x="70810" y="49320"/>
                </a:lnTo>
                <a:lnTo>
                  <a:pt x="70780" y="49330"/>
                </a:lnTo>
                <a:lnTo>
                  <a:pt x="70760" y="49350"/>
                </a:lnTo>
                <a:lnTo>
                  <a:pt x="70740" y="49370"/>
                </a:lnTo>
                <a:lnTo>
                  <a:pt x="70690" y="49450"/>
                </a:lnTo>
                <a:lnTo>
                  <a:pt x="70660" y="49470"/>
                </a:lnTo>
                <a:lnTo>
                  <a:pt x="70630" y="49490"/>
                </a:lnTo>
                <a:lnTo>
                  <a:pt x="70510" y="49540"/>
                </a:lnTo>
                <a:lnTo>
                  <a:pt x="70470" y="49590"/>
                </a:lnTo>
                <a:lnTo>
                  <a:pt x="70450" y="49610"/>
                </a:lnTo>
                <a:lnTo>
                  <a:pt x="70430" y="49630"/>
                </a:lnTo>
                <a:lnTo>
                  <a:pt x="70400" y="49640"/>
                </a:lnTo>
                <a:lnTo>
                  <a:pt x="70230" y="49590"/>
                </a:lnTo>
                <a:lnTo>
                  <a:pt x="70180" y="49560"/>
                </a:lnTo>
                <a:lnTo>
                  <a:pt x="70150" y="49500"/>
                </a:lnTo>
                <a:lnTo>
                  <a:pt x="70140" y="49410"/>
                </a:lnTo>
                <a:lnTo>
                  <a:pt x="70150" y="49330"/>
                </a:lnTo>
                <a:lnTo>
                  <a:pt x="70170" y="49270"/>
                </a:lnTo>
                <a:lnTo>
                  <a:pt x="70180" y="49200"/>
                </a:lnTo>
                <a:lnTo>
                  <a:pt x="70170" y="49150"/>
                </a:lnTo>
                <a:lnTo>
                  <a:pt x="70140" y="49110"/>
                </a:lnTo>
                <a:lnTo>
                  <a:pt x="70010" y="49090"/>
                </a:lnTo>
                <a:lnTo>
                  <a:pt x="69960" y="49060"/>
                </a:lnTo>
                <a:lnTo>
                  <a:pt x="69880" y="48940"/>
                </a:lnTo>
                <a:lnTo>
                  <a:pt x="69800" y="48910"/>
                </a:lnTo>
                <a:lnTo>
                  <a:pt x="69670" y="48870"/>
                </a:lnTo>
                <a:lnTo>
                  <a:pt x="69610" y="48820"/>
                </a:lnTo>
                <a:lnTo>
                  <a:pt x="69560" y="48750"/>
                </a:lnTo>
                <a:lnTo>
                  <a:pt x="69530" y="48630"/>
                </a:lnTo>
                <a:lnTo>
                  <a:pt x="69520" y="48540"/>
                </a:lnTo>
                <a:lnTo>
                  <a:pt x="69490" y="48470"/>
                </a:lnTo>
                <a:lnTo>
                  <a:pt x="69430" y="48400"/>
                </a:lnTo>
                <a:lnTo>
                  <a:pt x="69380" y="48370"/>
                </a:lnTo>
                <a:lnTo>
                  <a:pt x="69220" y="48320"/>
                </a:lnTo>
                <a:lnTo>
                  <a:pt x="69170" y="48210"/>
                </a:lnTo>
                <a:lnTo>
                  <a:pt x="69170" y="47900"/>
                </a:lnTo>
                <a:lnTo>
                  <a:pt x="68730" y="47780"/>
                </a:lnTo>
                <a:lnTo>
                  <a:pt x="68560" y="47680"/>
                </a:lnTo>
                <a:lnTo>
                  <a:pt x="68450" y="47540"/>
                </a:lnTo>
                <a:lnTo>
                  <a:pt x="68350" y="47450"/>
                </a:lnTo>
                <a:lnTo>
                  <a:pt x="68270" y="47410"/>
                </a:lnTo>
                <a:lnTo>
                  <a:pt x="68200" y="47390"/>
                </a:lnTo>
                <a:lnTo>
                  <a:pt x="68020" y="47410"/>
                </a:lnTo>
                <a:lnTo>
                  <a:pt x="67640" y="47560"/>
                </a:lnTo>
                <a:lnTo>
                  <a:pt x="67500" y="47580"/>
                </a:lnTo>
                <a:lnTo>
                  <a:pt x="67400" y="47550"/>
                </a:lnTo>
                <a:lnTo>
                  <a:pt x="67170" y="47440"/>
                </a:lnTo>
                <a:lnTo>
                  <a:pt x="67080" y="47420"/>
                </a:lnTo>
                <a:lnTo>
                  <a:pt x="66990" y="47410"/>
                </a:lnTo>
                <a:lnTo>
                  <a:pt x="66910" y="47430"/>
                </a:lnTo>
                <a:lnTo>
                  <a:pt x="66880" y="47450"/>
                </a:lnTo>
                <a:lnTo>
                  <a:pt x="66860" y="47480"/>
                </a:lnTo>
                <a:lnTo>
                  <a:pt x="66850" y="47490"/>
                </a:lnTo>
                <a:lnTo>
                  <a:pt x="66840" y="47570"/>
                </a:lnTo>
                <a:lnTo>
                  <a:pt x="66830" y="47610"/>
                </a:lnTo>
                <a:lnTo>
                  <a:pt x="66790" y="47700"/>
                </a:lnTo>
                <a:lnTo>
                  <a:pt x="66780" y="47740"/>
                </a:lnTo>
                <a:lnTo>
                  <a:pt x="66720" y="47900"/>
                </a:lnTo>
                <a:lnTo>
                  <a:pt x="66710" y="47930"/>
                </a:lnTo>
                <a:lnTo>
                  <a:pt x="66700" y="47970"/>
                </a:lnTo>
                <a:lnTo>
                  <a:pt x="66660" y="48280"/>
                </a:lnTo>
                <a:lnTo>
                  <a:pt x="66640" y="48360"/>
                </a:lnTo>
                <a:lnTo>
                  <a:pt x="66620" y="48430"/>
                </a:lnTo>
                <a:lnTo>
                  <a:pt x="66540" y="48610"/>
                </a:lnTo>
                <a:lnTo>
                  <a:pt x="66480" y="48690"/>
                </a:lnTo>
                <a:lnTo>
                  <a:pt x="66470" y="48720"/>
                </a:lnTo>
                <a:lnTo>
                  <a:pt x="66460" y="48750"/>
                </a:lnTo>
                <a:lnTo>
                  <a:pt x="66460" y="48790"/>
                </a:lnTo>
                <a:lnTo>
                  <a:pt x="66470" y="48850"/>
                </a:lnTo>
                <a:lnTo>
                  <a:pt x="66470" y="48890"/>
                </a:lnTo>
                <a:lnTo>
                  <a:pt x="66470" y="48920"/>
                </a:lnTo>
                <a:lnTo>
                  <a:pt x="66450" y="48950"/>
                </a:lnTo>
                <a:lnTo>
                  <a:pt x="66120" y="49670"/>
                </a:lnTo>
                <a:lnTo>
                  <a:pt x="66100" y="49730"/>
                </a:lnTo>
                <a:lnTo>
                  <a:pt x="66010" y="50160"/>
                </a:lnTo>
                <a:lnTo>
                  <a:pt x="65970" y="50250"/>
                </a:lnTo>
                <a:lnTo>
                  <a:pt x="65970" y="50290"/>
                </a:lnTo>
                <a:lnTo>
                  <a:pt x="65970" y="50340"/>
                </a:lnTo>
                <a:lnTo>
                  <a:pt x="65970" y="50370"/>
                </a:lnTo>
                <a:lnTo>
                  <a:pt x="65990" y="50440"/>
                </a:lnTo>
                <a:lnTo>
                  <a:pt x="65630" y="50390"/>
                </a:lnTo>
                <a:lnTo>
                  <a:pt x="65510" y="50280"/>
                </a:lnTo>
                <a:lnTo>
                  <a:pt x="65470" y="50150"/>
                </a:lnTo>
                <a:lnTo>
                  <a:pt x="65420" y="50020"/>
                </a:lnTo>
                <a:lnTo>
                  <a:pt x="65410" y="49960"/>
                </a:lnTo>
                <a:lnTo>
                  <a:pt x="65420" y="49840"/>
                </a:lnTo>
                <a:lnTo>
                  <a:pt x="65410" y="49760"/>
                </a:lnTo>
                <a:lnTo>
                  <a:pt x="65370" y="49710"/>
                </a:lnTo>
                <a:lnTo>
                  <a:pt x="65250" y="49640"/>
                </a:lnTo>
                <a:lnTo>
                  <a:pt x="65220" y="49590"/>
                </a:lnTo>
                <a:lnTo>
                  <a:pt x="65230" y="49530"/>
                </a:lnTo>
                <a:lnTo>
                  <a:pt x="65230" y="49470"/>
                </a:lnTo>
                <a:lnTo>
                  <a:pt x="65220" y="49390"/>
                </a:lnTo>
                <a:lnTo>
                  <a:pt x="65170" y="49360"/>
                </a:lnTo>
                <a:lnTo>
                  <a:pt x="65000" y="49300"/>
                </a:lnTo>
                <a:lnTo>
                  <a:pt x="64940" y="49320"/>
                </a:lnTo>
                <a:lnTo>
                  <a:pt x="64910" y="49350"/>
                </a:lnTo>
                <a:lnTo>
                  <a:pt x="64900" y="49410"/>
                </a:lnTo>
                <a:lnTo>
                  <a:pt x="64890" y="49470"/>
                </a:lnTo>
                <a:lnTo>
                  <a:pt x="64880" y="49530"/>
                </a:lnTo>
                <a:lnTo>
                  <a:pt x="64860" y="49580"/>
                </a:lnTo>
                <a:lnTo>
                  <a:pt x="64800" y="49620"/>
                </a:lnTo>
                <a:lnTo>
                  <a:pt x="64720" y="49620"/>
                </a:lnTo>
                <a:lnTo>
                  <a:pt x="64650" y="49590"/>
                </a:lnTo>
                <a:lnTo>
                  <a:pt x="64590" y="49530"/>
                </a:lnTo>
                <a:lnTo>
                  <a:pt x="64550" y="49470"/>
                </a:lnTo>
                <a:lnTo>
                  <a:pt x="64480" y="49390"/>
                </a:lnTo>
                <a:lnTo>
                  <a:pt x="64430" y="49390"/>
                </a:lnTo>
                <a:lnTo>
                  <a:pt x="64380" y="49420"/>
                </a:lnTo>
                <a:lnTo>
                  <a:pt x="64340" y="49470"/>
                </a:lnTo>
                <a:lnTo>
                  <a:pt x="64260" y="49500"/>
                </a:lnTo>
                <a:lnTo>
                  <a:pt x="64140" y="49510"/>
                </a:lnTo>
                <a:lnTo>
                  <a:pt x="63900" y="49450"/>
                </a:lnTo>
                <a:lnTo>
                  <a:pt x="63670" y="49340"/>
                </a:lnTo>
                <a:lnTo>
                  <a:pt x="63620" y="49350"/>
                </a:lnTo>
                <a:lnTo>
                  <a:pt x="63580" y="49380"/>
                </a:lnTo>
                <a:lnTo>
                  <a:pt x="63560" y="49430"/>
                </a:lnTo>
                <a:lnTo>
                  <a:pt x="63550" y="49480"/>
                </a:lnTo>
                <a:lnTo>
                  <a:pt x="63510" y="49700"/>
                </a:lnTo>
                <a:lnTo>
                  <a:pt x="63460" y="49890"/>
                </a:lnTo>
                <a:lnTo>
                  <a:pt x="63430" y="49960"/>
                </a:lnTo>
                <a:lnTo>
                  <a:pt x="63250" y="50210"/>
                </a:lnTo>
                <a:lnTo>
                  <a:pt x="63090" y="50340"/>
                </a:lnTo>
                <a:lnTo>
                  <a:pt x="62990" y="50390"/>
                </a:lnTo>
                <a:lnTo>
                  <a:pt x="62910" y="50420"/>
                </a:lnTo>
                <a:lnTo>
                  <a:pt x="62840" y="50430"/>
                </a:lnTo>
                <a:lnTo>
                  <a:pt x="62780" y="50430"/>
                </a:lnTo>
                <a:lnTo>
                  <a:pt x="62730" y="50420"/>
                </a:lnTo>
                <a:lnTo>
                  <a:pt x="62540" y="50340"/>
                </a:lnTo>
                <a:lnTo>
                  <a:pt x="62240" y="50270"/>
                </a:lnTo>
                <a:lnTo>
                  <a:pt x="62170" y="50280"/>
                </a:lnTo>
                <a:lnTo>
                  <a:pt x="62010" y="50340"/>
                </a:lnTo>
                <a:lnTo>
                  <a:pt x="61940" y="50350"/>
                </a:lnTo>
                <a:lnTo>
                  <a:pt x="61880" y="50350"/>
                </a:lnTo>
                <a:lnTo>
                  <a:pt x="61630" y="50260"/>
                </a:lnTo>
                <a:lnTo>
                  <a:pt x="61520" y="50240"/>
                </a:lnTo>
                <a:lnTo>
                  <a:pt x="61450" y="50250"/>
                </a:lnTo>
                <a:lnTo>
                  <a:pt x="61100" y="50390"/>
                </a:lnTo>
                <a:lnTo>
                  <a:pt x="61000" y="50390"/>
                </a:lnTo>
                <a:lnTo>
                  <a:pt x="60930" y="50380"/>
                </a:lnTo>
                <a:lnTo>
                  <a:pt x="60880" y="50340"/>
                </a:lnTo>
                <a:lnTo>
                  <a:pt x="60720" y="50210"/>
                </a:lnTo>
                <a:lnTo>
                  <a:pt x="60660" y="50170"/>
                </a:lnTo>
                <a:lnTo>
                  <a:pt x="60510" y="50130"/>
                </a:lnTo>
                <a:lnTo>
                  <a:pt x="60460" y="50100"/>
                </a:lnTo>
                <a:lnTo>
                  <a:pt x="60420" y="50070"/>
                </a:lnTo>
                <a:lnTo>
                  <a:pt x="60410" y="50020"/>
                </a:lnTo>
                <a:lnTo>
                  <a:pt x="60410" y="49960"/>
                </a:lnTo>
                <a:lnTo>
                  <a:pt x="60430" y="49740"/>
                </a:lnTo>
                <a:lnTo>
                  <a:pt x="60430" y="49730"/>
                </a:lnTo>
                <a:lnTo>
                  <a:pt x="60430" y="49710"/>
                </a:lnTo>
                <a:lnTo>
                  <a:pt x="60410" y="49620"/>
                </a:lnTo>
                <a:lnTo>
                  <a:pt x="60350" y="49500"/>
                </a:lnTo>
                <a:lnTo>
                  <a:pt x="60920" y="49180"/>
                </a:lnTo>
                <a:lnTo>
                  <a:pt x="60980" y="49120"/>
                </a:lnTo>
                <a:lnTo>
                  <a:pt x="61050" y="49050"/>
                </a:lnTo>
                <a:lnTo>
                  <a:pt x="61060" y="49030"/>
                </a:lnTo>
                <a:lnTo>
                  <a:pt x="61060" y="49000"/>
                </a:lnTo>
                <a:lnTo>
                  <a:pt x="61060" y="48970"/>
                </a:lnTo>
                <a:lnTo>
                  <a:pt x="61050" y="48950"/>
                </a:lnTo>
                <a:lnTo>
                  <a:pt x="61040" y="48940"/>
                </a:lnTo>
                <a:lnTo>
                  <a:pt x="61020" y="48910"/>
                </a:lnTo>
                <a:lnTo>
                  <a:pt x="61000" y="48880"/>
                </a:lnTo>
                <a:lnTo>
                  <a:pt x="60990" y="48850"/>
                </a:lnTo>
                <a:lnTo>
                  <a:pt x="60970" y="48820"/>
                </a:lnTo>
                <a:lnTo>
                  <a:pt x="60970" y="48780"/>
                </a:lnTo>
                <a:lnTo>
                  <a:pt x="60970" y="48740"/>
                </a:lnTo>
                <a:lnTo>
                  <a:pt x="60980" y="48690"/>
                </a:lnTo>
                <a:lnTo>
                  <a:pt x="60980" y="48650"/>
                </a:lnTo>
                <a:lnTo>
                  <a:pt x="60970" y="48620"/>
                </a:lnTo>
                <a:lnTo>
                  <a:pt x="60960" y="48590"/>
                </a:lnTo>
                <a:lnTo>
                  <a:pt x="60940" y="48570"/>
                </a:lnTo>
                <a:lnTo>
                  <a:pt x="60930" y="48540"/>
                </a:lnTo>
                <a:lnTo>
                  <a:pt x="60920" y="48500"/>
                </a:lnTo>
                <a:lnTo>
                  <a:pt x="60930" y="48440"/>
                </a:lnTo>
                <a:lnTo>
                  <a:pt x="60980" y="48190"/>
                </a:lnTo>
                <a:lnTo>
                  <a:pt x="60990" y="48150"/>
                </a:lnTo>
                <a:lnTo>
                  <a:pt x="60990" y="48110"/>
                </a:lnTo>
                <a:lnTo>
                  <a:pt x="60970" y="48070"/>
                </a:lnTo>
                <a:lnTo>
                  <a:pt x="60960" y="48040"/>
                </a:lnTo>
                <a:lnTo>
                  <a:pt x="60940" y="48000"/>
                </a:lnTo>
                <a:lnTo>
                  <a:pt x="60930" y="47960"/>
                </a:lnTo>
                <a:lnTo>
                  <a:pt x="60930" y="47900"/>
                </a:lnTo>
                <a:lnTo>
                  <a:pt x="60920" y="47830"/>
                </a:lnTo>
                <a:lnTo>
                  <a:pt x="60910" y="47790"/>
                </a:lnTo>
                <a:lnTo>
                  <a:pt x="60900" y="47770"/>
                </a:lnTo>
                <a:lnTo>
                  <a:pt x="60880" y="47760"/>
                </a:lnTo>
                <a:lnTo>
                  <a:pt x="60800" y="47720"/>
                </a:lnTo>
                <a:lnTo>
                  <a:pt x="60720" y="47660"/>
                </a:lnTo>
                <a:lnTo>
                  <a:pt x="60660" y="47640"/>
                </a:lnTo>
                <a:lnTo>
                  <a:pt x="60480" y="47610"/>
                </a:lnTo>
                <a:lnTo>
                  <a:pt x="60300" y="47560"/>
                </a:lnTo>
                <a:lnTo>
                  <a:pt x="60270" y="47540"/>
                </a:lnTo>
                <a:lnTo>
                  <a:pt x="60250" y="47520"/>
                </a:lnTo>
                <a:lnTo>
                  <a:pt x="60230" y="47480"/>
                </a:lnTo>
                <a:lnTo>
                  <a:pt x="60220" y="47470"/>
                </a:lnTo>
                <a:lnTo>
                  <a:pt x="60130" y="47410"/>
                </a:lnTo>
                <a:lnTo>
                  <a:pt x="60060" y="47320"/>
                </a:lnTo>
                <a:lnTo>
                  <a:pt x="60030" y="47300"/>
                </a:lnTo>
                <a:lnTo>
                  <a:pt x="60000" y="47290"/>
                </a:lnTo>
                <a:lnTo>
                  <a:pt x="59970" y="47290"/>
                </a:lnTo>
                <a:lnTo>
                  <a:pt x="59880" y="47300"/>
                </a:lnTo>
                <a:lnTo>
                  <a:pt x="59850" y="47290"/>
                </a:lnTo>
                <a:lnTo>
                  <a:pt x="59830" y="47270"/>
                </a:lnTo>
                <a:lnTo>
                  <a:pt x="59810" y="47250"/>
                </a:lnTo>
                <a:lnTo>
                  <a:pt x="59790" y="47230"/>
                </a:lnTo>
                <a:lnTo>
                  <a:pt x="59760" y="47210"/>
                </a:lnTo>
                <a:lnTo>
                  <a:pt x="59700" y="47200"/>
                </a:lnTo>
                <a:lnTo>
                  <a:pt x="59670" y="47180"/>
                </a:lnTo>
                <a:lnTo>
                  <a:pt x="59610" y="47130"/>
                </a:lnTo>
                <a:lnTo>
                  <a:pt x="59600" y="47120"/>
                </a:lnTo>
                <a:lnTo>
                  <a:pt x="59500" y="47080"/>
                </a:lnTo>
                <a:lnTo>
                  <a:pt x="59450" y="47050"/>
                </a:lnTo>
                <a:lnTo>
                  <a:pt x="59440" y="47020"/>
                </a:lnTo>
                <a:lnTo>
                  <a:pt x="59440" y="46990"/>
                </a:lnTo>
                <a:lnTo>
                  <a:pt x="59470" y="46920"/>
                </a:lnTo>
                <a:lnTo>
                  <a:pt x="59470" y="46890"/>
                </a:lnTo>
                <a:lnTo>
                  <a:pt x="59480" y="46650"/>
                </a:lnTo>
                <a:lnTo>
                  <a:pt x="59460" y="46500"/>
                </a:lnTo>
                <a:lnTo>
                  <a:pt x="59450" y="46460"/>
                </a:lnTo>
                <a:lnTo>
                  <a:pt x="59420" y="46430"/>
                </a:lnTo>
                <a:lnTo>
                  <a:pt x="59350" y="46390"/>
                </a:lnTo>
                <a:lnTo>
                  <a:pt x="59250" y="46230"/>
                </a:lnTo>
                <a:lnTo>
                  <a:pt x="59220" y="46130"/>
                </a:lnTo>
                <a:lnTo>
                  <a:pt x="59190" y="46080"/>
                </a:lnTo>
                <a:lnTo>
                  <a:pt x="59160" y="46050"/>
                </a:lnTo>
                <a:lnTo>
                  <a:pt x="59130" y="46040"/>
                </a:lnTo>
                <a:lnTo>
                  <a:pt x="59110" y="46020"/>
                </a:lnTo>
                <a:lnTo>
                  <a:pt x="59030" y="45930"/>
                </a:lnTo>
                <a:lnTo>
                  <a:pt x="59020" y="45900"/>
                </a:lnTo>
                <a:lnTo>
                  <a:pt x="58940" y="45820"/>
                </a:lnTo>
                <a:lnTo>
                  <a:pt x="58920" y="45780"/>
                </a:lnTo>
                <a:lnTo>
                  <a:pt x="58910" y="45680"/>
                </a:lnTo>
                <a:lnTo>
                  <a:pt x="58890" y="45620"/>
                </a:lnTo>
                <a:lnTo>
                  <a:pt x="58730" y="45340"/>
                </a:lnTo>
                <a:lnTo>
                  <a:pt x="58560" y="45310"/>
                </a:lnTo>
                <a:lnTo>
                  <a:pt x="58550" y="45340"/>
                </a:lnTo>
                <a:lnTo>
                  <a:pt x="58540" y="45400"/>
                </a:lnTo>
                <a:lnTo>
                  <a:pt x="58540" y="45470"/>
                </a:lnTo>
                <a:lnTo>
                  <a:pt x="58510" y="45550"/>
                </a:lnTo>
                <a:lnTo>
                  <a:pt x="58460" y="45600"/>
                </a:lnTo>
                <a:lnTo>
                  <a:pt x="58380" y="45640"/>
                </a:lnTo>
                <a:lnTo>
                  <a:pt x="58360" y="45700"/>
                </a:lnTo>
                <a:lnTo>
                  <a:pt x="58360" y="45770"/>
                </a:lnTo>
                <a:lnTo>
                  <a:pt x="58330" y="45860"/>
                </a:lnTo>
                <a:lnTo>
                  <a:pt x="58270" y="45910"/>
                </a:lnTo>
                <a:lnTo>
                  <a:pt x="58190" y="45940"/>
                </a:lnTo>
                <a:lnTo>
                  <a:pt x="57930" y="46110"/>
                </a:lnTo>
                <a:lnTo>
                  <a:pt x="57860" y="46140"/>
                </a:lnTo>
                <a:lnTo>
                  <a:pt x="57780" y="46140"/>
                </a:lnTo>
                <a:lnTo>
                  <a:pt x="57720" y="46130"/>
                </a:lnTo>
                <a:lnTo>
                  <a:pt x="57690" y="46090"/>
                </a:lnTo>
                <a:lnTo>
                  <a:pt x="57700" y="46030"/>
                </a:lnTo>
                <a:lnTo>
                  <a:pt x="57700" y="45980"/>
                </a:lnTo>
                <a:lnTo>
                  <a:pt x="57690" y="45920"/>
                </a:lnTo>
                <a:lnTo>
                  <a:pt x="57660" y="45860"/>
                </a:lnTo>
                <a:lnTo>
                  <a:pt x="57630" y="45810"/>
                </a:lnTo>
                <a:lnTo>
                  <a:pt x="57590" y="45690"/>
                </a:lnTo>
                <a:lnTo>
                  <a:pt x="57550" y="45640"/>
                </a:lnTo>
                <a:lnTo>
                  <a:pt x="57390" y="45590"/>
                </a:lnTo>
                <a:lnTo>
                  <a:pt x="57330" y="45610"/>
                </a:lnTo>
                <a:lnTo>
                  <a:pt x="57280" y="45650"/>
                </a:lnTo>
                <a:lnTo>
                  <a:pt x="57210" y="45760"/>
                </a:lnTo>
                <a:lnTo>
                  <a:pt x="57150" y="45820"/>
                </a:lnTo>
                <a:lnTo>
                  <a:pt x="57080" y="45830"/>
                </a:lnTo>
                <a:lnTo>
                  <a:pt x="57030" y="45820"/>
                </a:lnTo>
                <a:lnTo>
                  <a:pt x="56900" y="45740"/>
                </a:lnTo>
                <a:lnTo>
                  <a:pt x="56800" y="45700"/>
                </a:lnTo>
                <a:lnTo>
                  <a:pt x="56630" y="45670"/>
                </a:lnTo>
                <a:lnTo>
                  <a:pt x="56530" y="45670"/>
                </a:lnTo>
                <a:lnTo>
                  <a:pt x="56450" y="45680"/>
                </a:lnTo>
                <a:lnTo>
                  <a:pt x="56200" y="45810"/>
                </a:lnTo>
                <a:lnTo>
                  <a:pt x="56130" y="45810"/>
                </a:lnTo>
                <a:lnTo>
                  <a:pt x="56070" y="45780"/>
                </a:lnTo>
                <a:lnTo>
                  <a:pt x="56020" y="45730"/>
                </a:lnTo>
                <a:lnTo>
                  <a:pt x="55850" y="45530"/>
                </a:lnTo>
                <a:lnTo>
                  <a:pt x="55780" y="45470"/>
                </a:lnTo>
                <a:lnTo>
                  <a:pt x="55670" y="45440"/>
                </a:lnTo>
                <a:lnTo>
                  <a:pt x="55590" y="45430"/>
                </a:lnTo>
                <a:lnTo>
                  <a:pt x="55530" y="45450"/>
                </a:lnTo>
                <a:lnTo>
                  <a:pt x="55500" y="45450"/>
                </a:lnTo>
                <a:lnTo>
                  <a:pt x="55470" y="45440"/>
                </a:lnTo>
                <a:lnTo>
                  <a:pt x="55430" y="45400"/>
                </a:lnTo>
                <a:lnTo>
                  <a:pt x="55310" y="45340"/>
                </a:lnTo>
                <a:lnTo>
                  <a:pt x="55190" y="45240"/>
                </a:lnTo>
                <a:lnTo>
                  <a:pt x="55100" y="45130"/>
                </a:lnTo>
                <a:lnTo>
                  <a:pt x="55070" y="45070"/>
                </a:lnTo>
                <a:lnTo>
                  <a:pt x="55060" y="45040"/>
                </a:lnTo>
                <a:lnTo>
                  <a:pt x="55050" y="45000"/>
                </a:lnTo>
                <a:lnTo>
                  <a:pt x="55050" y="44960"/>
                </a:lnTo>
                <a:lnTo>
                  <a:pt x="55050" y="44870"/>
                </a:lnTo>
                <a:lnTo>
                  <a:pt x="55080" y="44680"/>
                </a:lnTo>
                <a:lnTo>
                  <a:pt x="55080" y="44660"/>
                </a:lnTo>
                <a:lnTo>
                  <a:pt x="55120" y="44580"/>
                </a:lnTo>
                <a:lnTo>
                  <a:pt x="55260" y="44310"/>
                </a:lnTo>
                <a:lnTo>
                  <a:pt x="55300" y="44220"/>
                </a:lnTo>
                <a:lnTo>
                  <a:pt x="55320" y="44150"/>
                </a:lnTo>
                <a:lnTo>
                  <a:pt x="55310" y="44090"/>
                </a:lnTo>
                <a:lnTo>
                  <a:pt x="55310" y="44050"/>
                </a:lnTo>
                <a:lnTo>
                  <a:pt x="55300" y="44020"/>
                </a:lnTo>
                <a:lnTo>
                  <a:pt x="55230" y="43880"/>
                </a:lnTo>
                <a:lnTo>
                  <a:pt x="55220" y="43840"/>
                </a:lnTo>
                <a:lnTo>
                  <a:pt x="55200" y="43770"/>
                </a:lnTo>
                <a:lnTo>
                  <a:pt x="55200" y="43720"/>
                </a:lnTo>
                <a:lnTo>
                  <a:pt x="55210" y="43680"/>
                </a:lnTo>
                <a:lnTo>
                  <a:pt x="55260" y="43520"/>
                </a:lnTo>
                <a:lnTo>
                  <a:pt x="55320" y="43310"/>
                </a:lnTo>
                <a:lnTo>
                  <a:pt x="55330" y="43220"/>
                </a:lnTo>
                <a:lnTo>
                  <a:pt x="55330" y="43150"/>
                </a:lnTo>
                <a:lnTo>
                  <a:pt x="55330" y="43070"/>
                </a:lnTo>
                <a:lnTo>
                  <a:pt x="55300" y="42970"/>
                </a:lnTo>
                <a:lnTo>
                  <a:pt x="55300" y="42740"/>
                </a:lnTo>
                <a:lnTo>
                  <a:pt x="55290" y="42570"/>
                </a:lnTo>
                <a:lnTo>
                  <a:pt x="55280" y="42540"/>
                </a:lnTo>
                <a:lnTo>
                  <a:pt x="55260" y="42510"/>
                </a:lnTo>
                <a:lnTo>
                  <a:pt x="55240" y="42490"/>
                </a:lnTo>
                <a:lnTo>
                  <a:pt x="55120" y="42390"/>
                </a:lnTo>
                <a:lnTo>
                  <a:pt x="55090" y="42360"/>
                </a:lnTo>
                <a:lnTo>
                  <a:pt x="55060" y="42290"/>
                </a:lnTo>
                <a:lnTo>
                  <a:pt x="55060" y="42220"/>
                </a:lnTo>
                <a:lnTo>
                  <a:pt x="55060" y="42150"/>
                </a:lnTo>
                <a:lnTo>
                  <a:pt x="55080" y="42010"/>
                </a:lnTo>
                <a:lnTo>
                  <a:pt x="55080" y="41940"/>
                </a:lnTo>
                <a:lnTo>
                  <a:pt x="55070" y="41870"/>
                </a:lnTo>
                <a:lnTo>
                  <a:pt x="55030" y="41710"/>
                </a:lnTo>
                <a:lnTo>
                  <a:pt x="55020" y="41670"/>
                </a:lnTo>
                <a:lnTo>
                  <a:pt x="54950" y="41400"/>
                </a:lnTo>
                <a:lnTo>
                  <a:pt x="54860" y="41140"/>
                </a:lnTo>
                <a:lnTo>
                  <a:pt x="54810" y="41050"/>
                </a:lnTo>
                <a:lnTo>
                  <a:pt x="54800" y="41010"/>
                </a:lnTo>
                <a:lnTo>
                  <a:pt x="54750" y="40690"/>
                </a:lnTo>
                <a:lnTo>
                  <a:pt x="54720" y="40610"/>
                </a:lnTo>
                <a:lnTo>
                  <a:pt x="54690" y="40550"/>
                </a:lnTo>
                <a:lnTo>
                  <a:pt x="54670" y="40530"/>
                </a:lnTo>
                <a:lnTo>
                  <a:pt x="54570" y="40450"/>
                </a:lnTo>
                <a:lnTo>
                  <a:pt x="54520" y="40410"/>
                </a:lnTo>
                <a:lnTo>
                  <a:pt x="54370" y="40200"/>
                </a:lnTo>
                <a:lnTo>
                  <a:pt x="54350" y="40180"/>
                </a:lnTo>
                <a:lnTo>
                  <a:pt x="54320" y="40170"/>
                </a:lnTo>
                <a:lnTo>
                  <a:pt x="54260" y="40140"/>
                </a:lnTo>
                <a:lnTo>
                  <a:pt x="54230" y="40120"/>
                </a:lnTo>
                <a:lnTo>
                  <a:pt x="54200" y="40110"/>
                </a:lnTo>
                <a:lnTo>
                  <a:pt x="54180" y="40080"/>
                </a:lnTo>
                <a:lnTo>
                  <a:pt x="54150" y="40040"/>
                </a:lnTo>
                <a:lnTo>
                  <a:pt x="54110" y="39960"/>
                </a:lnTo>
                <a:lnTo>
                  <a:pt x="54090" y="39910"/>
                </a:lnTo>
                <a:lnTo>
                  <a:pt x="54090" y="39870"/>
                </a:lnTo>
                <a:lnTo>
                  <a:pt x="54100" y="39840"/>
                </a:lnTo>
                <a:lnTo>
                  <a:pt x="54150" y="39720"/>
                </a:lnTo>
                <a:lnTo>
                  <a:pt x="54230" y="39630"/>
                </a:lnTo>
                <a:lnTo>
                  <a:pt x="54300" y="39490"/>
                </a:lnTo>
                <a:lnTo>
                  <a:pt x="54320" y="39440"/>
                </a:lnTo>
                <a:lnTo>
                  <a:pt x="54330" y="39410"/>
                </a:lnTo>
                <a:lnTo>
                  <a:pt x="54350" y="39350"/>
                </a:lnTo>
                <a:lnTo>
                  <a:pt x="54390" y="39260"/>
                </a:lnTo>
                <a:lnTo>
                  <a:pt x="54400" y="39220"/>
                </a:lnTo>
                <a:lnTo>
                  <a:pt x="54450" y="38970"/>
                </a:lnTo>
                <a:lnTo>
                  <a:pt x="54450" y="38900"/>
                </a:lnTo>
                <a:lnTo>
                  <a:pt x="54440" y="38850"/>
                </a:lnTo>
                <a:lnTo>
                  <a:pt x="54400" y="38800"/>
                </a:lnTo>
                <a:lnTo>
                  <a:pt x="54300" y="38660"/>
                </a:lnTo>
                <a:lnTo>
                  <a:pt x="54260" y="38590"/>
                </a:lnTo>
                <a:lnTo>
                  <a:pt x="54200" y="38420"/>
                </a:lnTo>
                <a:lnTo>
                  <a:pt x="54140" y="38290"/>
                </a:lnTo>
                <a:lnTo>
                  <a:pt x="54090" y="38230"/>
                </a:lnTo>
                <a:lnTo>
                  <a:pt x="53980" y="38090"/>
                </a:lnTo>
                <a:lnTo>
                  <a:pt x="53990" y="38050"/>
                </a:lnTo>
                <a:lnTo>
                  <a:pt x="53990" y="38020"/>
                </a:lnTo>
                <a:lnTo>
                  <a:pt x="54250" y="37870"/>
                </a:lnTo>
                <a:lnTo>
                  <a:pt x="54310" y="37850"/>
                </a:lnTo>
                <a:lnTo>
                  <a:pt x="54550" y="37850"/>
                </a:lnTo>
                <a:lnTo>
                  <a:pt x="54680" y="37800"/>
                </a:lnTo>
                <a:lnTo>
                  <a:pt x="54620" y="37660"/>
                </a:lnTo>
                <a:lnTo>
                  <a:pt x="54440" y="37420"/>
                </a:lnTo>
                <a:lnTo>
                  <a:pt x="54400" y="37330"/>
                </a:lnTo>
                <a:lnTo>
                  <a:pt x="54400" y="37260"/>
                </a:lnTo>
                <a:lnTo>
                  <a:pt x="54460" y="37140"/>
                </a:lnTo>
                <a:lnTo>
                  <a:pt x="54460" y="37060"/>
                </a:lnTo>
                <a:lnTo>
                  <a:pt x="54420" y="36960"/>
                </a:lnTo>
                <a:lnTo>
                  <a:pt x="54340" y="36790"/>
                </a:lnTo>
                <a:lnTo>
                  <a:pt x="54270" y="36710"/>
                </a:lnTo>
                <a:lnTo>
                  <a:pt x="54100" y="36550"/>
                </a:lnTo>
                <a:lnTo>
                  <a:pt x="54040" y="36510"/>
                </a:lnTo>
                <a:lnTo>
                  <a:pt x="53980" y="36490"/>
                </a:lnTo>
                <a:lnTo>
                  <a:pt x="53920" y="36490"/>
                </a:lnTo>
                <a:lnTo>
                  <a:pt x="53860" y="36440"/>
                </a:lnTo>
                <a:lnTo>
                  <a:pt x="53830" y="36380"/>
                </a:lnTo>
                <a:lnTo>
                  <a:pt x="53820" y="36310"/>
                </a:lnTo>
                <a:lnTo>
                  <a:pt x="53830" y="36220"/>
                </a:lnTo>
                <a:lnTo>
                  <a:pt x="53850" y="36130"/>
                </a:lnTo>
                <a:lnTo>
                  <a:pt x="53850" y="36120"/>
                </a:lnTo>
                <a:lnTo>
                  <a:pt x="53890" y="36070"/>
                </a:lnTo>
                <a:lnTo>
                  <a:pt x="53940" y="36040"/>
                </a:lnTo>
                <a:lnTo>
                  <a:pt x="54000" y="36020"/>
                </a:lnTo>
                <a:lnTo>
                  <a:pt x="54130" y="36000"/>
                </a:lnTo>
                <a:lnTo>
                  <a:pt x="54250" y="36010"/>
                </a:lnTo>
                <a:lnTo>
                  <a:pt x="54300" y="36010"/>
                </a:lnTo>
                <a:lnTo>
                  <a:pt x="54360" y="35990"/>
                </a:lnTo>
                <a:lnTo>
                  <a:pt x="54560" y="35860"/>
                </a:lnTo>
                <a:lnTo>
                  <a:pt x="54760" y="35780"/>
                </a:lnTo>
                <a:lnTo>
                  <a:pt x="54820" y="35740"/>
                </a:lnTo>
                <a:lnTo>
                  <a:pt x="54870" y="35650"/>
                </a:lnTo>
                <a:lnTo>
                  <a:pt x="54870" y="35590"/>
                </a:lnTo>
                <a:lnTo>
                  <a:pt x="54870" y="35520"/>
                </a:lnTo>
                <a:lnTo>
                  <a:pt x="54850" y="35450"/>
                </a:lnTo>
                <a:lnTo>
                  <a:pt x="54860" y="35400"/>
                </a:lnTo>
                <a:lnTo>
                  <a:pt x="54880" y="35360"/>
                </a:lnTo>
                <a:lnTo>
                  <a:pt x="54910" y="35310"/>
                </a:lnTo>
                <a:lnTo>
                  <a:pt x="54940" y="35230"/>
                </a:lnTo>
                <a:lnTo>
                  <a:pt x="54930" y="35170"/>
                </a:lnTo>
                <a:lnTo>
                  <a:pt x="54870" y="35070"/>
                </a:lnTo>
                <a:lnTo>
                  <a:pt x="54840" y="34980"/>
                </a:lnTo>
                <a:lnTo>
                  <a:pt x="54820" y="34740"/>
                </a:lnTo>
                <a:lnTo>
                  <a:pt x="54830" y="34680"/>
                </a:lnTo>
                <a:lnTo>
                  <a:pt x="54860" y="34660"/>
                </a:lnTo>
                <a:lnTo>
                  <a:pt x="54940" y="34660"/>
                </a:lnTo>
                <a:lnTo>
                  <a:pt x="55000" y="34640"/>
                </a:lnTo>
                <a:lnTo>
                  <a:pt x="55050" y="34590"/>
                </a:lnTo>
                <a:lnTo>
                  <a:pt x="55150" y="34470"/>
                </a:lnTo>
                <a:lnTo>
                  <a:pt x="55210" y="34410"/>
                </a:lnTo>
                <a:lnTo>
                  <a:pt x="55340" y="34340"/>
                </a:lnTo>
                <a:lnTo>
                  <a:pt x="55390" y="34290"/>
                </a:lnTo>
                <a:lnTo>
                  <a:pt x="55450" y="34210"/>
                </a:lnTo>
                <a:lnTo>
                  <a:pt x="55560" y="33920"/>
                </a:lnTo>
                <a:lnTo>
                  <a:pt x="55600" y="33810"/>
                </a:lnTo>
                <a:lnTo>
                  <a:pt x="55580" y="33650"/>
                </a:lnTo>
                <a:lnTo>
                  <a:pt x="55560" y="33580"/>
                </a:lnTo>
                <a:lnTo>
                  <a:pt x="55540" y="33520"/>
                </a:lnTo>
                <a:lnTo>
                  <a:pt x="55440" y="33410"/>
                </a:lnTo>
                <a:lnTo>
                  <a:pt x="55250" y="33260"/>
                </a:lnTo>
                <a:lnTo>
                  <a:pt x="55190" y="33200"/>
                </a:lnTo>
                <a:lnTo>
                  <a:pt x="55150" y="33110"/>
                </a:lnTo>
                <a:lnTo>
                  <a:pt x="55030" y="32660"/>
                </a:lnTo>
                <a:lnTo>
                  <a:pt x="55010" y="32600"/>
                </a:lnTo>
                <a:lnTo>
                  <a:pt x="54960" y="32550"/>
                </a:lnTo>
                <a:lnTo>
                  <a:pt x="54920" y="32510"/>
                </a:lnTo>
                <a:lnTo>
                  <a:pt x="54830" y="32460"/>
                </a:lnTo>
                <a:lnTo>
                  <a:pt x="54600" y="32390"/>
                </a:lnTo>
                <a:lnTo>
                  <a:pt x="54490" y="32380"/>
                </a:lnTo>
                <a:lnTo>
                  <a:pt x="54410" y="32380"/>
                </a:lnTo>
                <a:lnTo>
                  <a:pt x="54430" y="32250"/>
                </a:lnTo>
                <a:lnTo>
                  <a:pt x="54450" y="32130"/>
                </a:lnTo>
                <a:lnTo>
                  <a:pt x="54480" y="32020"/>
                </a:lnTo>
                <a:lnTo>
                  <a:pt x="54500" y="31970"/>
                </a:lnTo>
                <a:lnTo>
                  <a:pt x="54540" y="31920"/>
                </a:lnTo>
                <a:lnTo>
                  <a:pt x="54610" y="31870"/>
                </a:lnTo>
                <a:lnTo>
                  <a:pt x="54810" y="31770"/>
                </a:lnTo>
                <a:lnTo>
                  <a:pt x="54880" y="31690"/>
                </a:lnTo>
                <a:lnTo>
                  <a:pt x="54910" y="31630"/>
                </a:lnTo>
                <a:lnTo>
                  <a:pt x="54970" y="31510"/>
                </a:lnTo>
                <a:lnTo>
                  <a:pt x="54970" y="31500"/>
                </a:lnTo>
                <a:lnTo>
                  <a:pt x="55010" y="31440"/>
                </a:lnTo>
                <a:lnTo>
                  <a:pt x="55040" y="31390"/>
                </a:lnTo>
                <a:lnTo>
                  <a:pt x="55050" y="31330"/>
                </a:lnTo>
                <a:lnTo>
                  <a:pt x="55030" y="31270"/>
                </a:lnTo>
                <a:lnTo>
                  <a:pt x="54990" y="31220"/>
                </a:lnTo>
                <a:lnTo>
                  <a:pt x="54970" y="31160"/>
                </a:lnTo>
                <a:lnTo>
                  <a:pt x="54950" y="31090"/>
                </a:lnTo>
                <a:lnTo>
                  <a:pt x="54940" y="31030"/>
                </a:lnTo>
                <a:lnTo>
                  <a:pt x="54940" y="30970"/>
                </a:lnTo>
                <a:lnTo>
                  <a:pt x="54950" y="30910"/>
                </a:lnTo>
                <a:lnTo>
                  <a:pt x="54960" y="30850"/>
                </a:lnTo>
                <a:lnTo>
                  <a:pt x="54990" y="30790"/>
                </a:lnTo>
                <a:lnTo>
                  <a:pt x="55020" y="30740"/>
                </a:lnTo>
                <a:lnTo>
                  <a:pt x="55030" y="30690"/>
                </a:lnTo>
                <a:lnTo>
                  <a:pt x="55050" y="30600"/>
                </a:lnTo>
                <a:lnTo>
                  <a:pt x="55060" y="30530"/>
                </a:lnTo>
                <a:lnTo>
                  <a:pt x="55090" y="30500"/>
                </a:lnTo>
                <a:lnTo>
                  <a:pt x="55130" y="30460"/>
                </a:lnTo>
                <a:lnTo>
                  <a:pt x="55440" y="30470"/>
                </a:lnTo>
                <a:lnTo>
                  <a:pt x="55480" y="30460"/>
                </a:lnTo>
                <a:lnTo>
                  <a:pt x="55520" y="30420"/>
                </a:lnTo>
                <a:lnTo>
                  <a:pt x="55560" y="30400"/>
                </a:lnTo>
                <a:lnTo>
                  <a:pt x="55610" y="30370"/>
                </a:lnTo>
                <a:lnTo>
                  <a:pt x="55680" y="30360"/>
                </a:lnTo>
                <a:lnTo>
                  <a:pt x="55980" y="30390"/>
                </a:lnTo>
                <a:lnTo>
                  <a:pt x="56050" y="30420"/>
                </a:lnTo>
                <a:lnTo>
                  <a:pt x="56140" y="30420"/>
                </a:lnTo>
                <a:lnTo>
                  <a:pt x="56770" y="30310"/>
                </a:lnTo>
                <a:lnTo>
                  <a:pt x="56830" y="30320"/>
                </a:lnTo>
                <a:lnTo>
                  <a:pt x="56950" y="30370"/>
                </a:lnTo>
                <a:lnTo>
                  <a:pt x="57010" y="30370"/>
                </a:lnTo>
                <a:lnTo>
                  <a:pt x="57060" y="30350"/>
                </a:lnTo>
                <a:lnTo>
                  <a:pt x="57150" y="30170"/>
                </a:lnTo>
                <a:lnTo>
                  <a:pt x="57310" y="30000"/>
                </a:lnTo>
                <a:lnTo>
                  <a:pt x="57420" y="30090"/>
                </a:lnTo>
                <a:lnTo>
                  <a:pt x="57440" y="30210"/>
                </a:lnTo>
                <a:lnTo>
                  <a:pt x="57450" y="30290"/>
                </a:lnTo>
                <a:lnTo>
                  <a:pt x="57470" y="30390"/>
                </a:lnTo>
                <a:lnTo>
                  <a:pt x="57510" y="30420"/>
                </a:lnTo>
                <a:lnTo>
                  <a:pt x="57620" y="30390"/>
                </a:lnTo>
                <a:lnTo>
                  <a:pt x="57720" y="30400"/>
                </a:lnTo>
                <a:lnTo>
                  <a:pt x="57920" y="30510"/>
                </a:lnTo>
                <a:lnTo>
                  <a:pt x="58020" y="30600"/>
                </a:lnTo>
                <a:lnTo>
                  <a:pt x="58100" y="30680"/>
                </a:lnTo>
                <a:lnTo>
                  <a:pt x="58500" y="31220"/>
                </a:lnTo>
                <a:lnTo>
                  <a:pt x="58580" y="31340"/>
                </a:lnTo>
                <a:lnTo>
                  <a:pt x="58620" y="31430"/>
                </a:lnTo>
                <a:lnTo>
                  <a:pt x="58630" y="31490"/>
                </a:lnTo>
                <a:lnTo>
                  <a:pt x="58620" y="31560"/>
                </a:lnTo>
                <a:lnTo>
                  <a:pt x="58630" y="31610"/>
                </a:lnTo>
                <a:lnTo>
                  <a:pt x="58660" y="31750"/>
                </a:lnTo>
                <a:lnTo>
                  <a:pt x="58660" y="31810"/>
                </a:lnTo>
                <a:lnTo>
                  <a:pt x="58650" y="31860"/>
                </a:lnTo>
                <a:lnTo>
                  <a:pt x="58610" y="31920"/>
                </a:lnTo>
                <a:lnTo>
                  <a:pt x="58500" y="32020"/>
                </a:lnTo>
                <a:lnTo>
                  <a:pt x="58470" y="32080"/>
                </a:lnTo>
                <a:lnTo>
                  <a:pt x="58470" y="32140"/>
                </a:lnTo>
                <a:lnTo>
                  <a:pt x="58690" y="32250"/>
                </a:lnTo>
                <a:lnTo>
                  <a:pt x="58880" y="32420"/>
                </a:lnTo>
                <a:lnTo>
                  <a:pt x="58990" y="32490"/>
                </a:lnTo>
                <a:lnTo>
                  <a:pt x="59070" y="32500"/>
                </a:lnTo>
                <a:lnTo>
                  <a:pt x="59180" y="32470"/>
                </a:lnTo>
                <a:lnTo>
                  <a:pt x="59210" y="32430"/>
                </a:lnTo>
                <a:lnTo>
                  <a:pt x="59220" y="32380"/>
                </a:lnTo>
                <a:lnTo>
                  <a:pt x="59250" y="32330"/>
                </a:lnTo>
                <a:lnTo>
                  <a:pt x="59310" y="32320"/>
                </a:lnTo>
                <a:lnTo>
                  <a:pt x="59400" y="32360"/>
                </a:lnTo>
                <a:lnTo>
                  <a:pt x="59450" y="32420"/>
                </a:lnTo>
                <a:lnTo>
                  <a:pt x="59470" y="32490"/>
                </a:lnTo>
                <a:lnTo>
                  <a:pt x="59490" y="32560"/>
                </a:lnTo>
                <a:lnTo>
                  <a:pt x="59520" y="32630"/>
                </a:lnTo>
                <a:lnTo>
                  <a:pt x="59610" y="32710"/>
                </a:lnTo>
                <a:lnTo>
                  <a:pt x="59710" y="32850"/>
                </a:lnTo>
                <a:lnTo>
                  <a:pt x="60150" y="33620"/>
                </a:lnTo>
                <a:lnTo>
                  <a:pt x="60180" y="33680"/>
                </a:lnTo>
                <a:lnTo>
                  <a:pt x="60180" y="33730"/>
                </a:lnTo>
                <a:lnTo>
                  <a:pt x="60140" y="33760"/>
                </a:lnTo>
                <a:lnTo>
                  <a:pt x="60040" y="33780"/>
                </a:lnTo>
                <a:lnTo>
                  <a:pt x="60010" y="33810"/>
                </a:lnTo>
                <a:lnTo>
                  <a:pt x="60000" y="33830"/>
                </a:lnTo>
                <a:lnTo>
                  <a:pt x="60010" y="33880"/>
                </a:lnTo>
                <a:lnTo>
                  <a:pt x="60060" y="33910"/>
                </a:lnTo>
                <a:lnTo>
                  <a:pt x="60180" y="33980"/>
                </a:lnTo>
                <a:lnTo>
                  <a:pt x="60240" y="33980"/>
                </a:lnTo>
                <a:lnTo>
                  <a:pt x="60360" y="33940"/>
                </a:lnTo>
                <a:lnTo>
                  <a:pt x="60430" y="33950"/>
                </a:lnTo>
                <a:lnTo>
                  <a:pt x="60460" y="33990"/>
                </a:lnTo>
                <a:lnTo>
                  <a:pt x="60470" y="34040"/>
                </a:lnTo>
                <a:lnTo>
                  <a:pt x="60460" y="34230"/>
                </a:lnTo>
                <a:lnTo>
                  <a:pt x="60460" y="34300"/>
                </a:lnTo>
                <a:lnTo>
                  <a:pt x="60490" y="34380"/>
                </a:lnTo>
                <a:lnTo>
                  <a:pt x="60540" y="34430"/>
                </a:lnTo>
                <a:lnTo>
                  <a:pt x="60590" y="34460"/>
                </a:lnTo>
                <a:lnTo>
                  <a:pt x="60760" y="34480"/>
                </a:lnTo>
                <a:lnTo>
                  <a:pt x="61000" y="34450"/>
                </a:lnTo>
                <a:lnTo>
                  <a:pt x="61040" y="34460"/>
                </a:lnTo>
                <a:lnTo>
                  <a:pt x="61080" y="34470"/>
                </a:lnTo>
                <a:lnTo>
                  <a:pt x="61180" y="34520"/>
                </a:lnTo>
                <a:lnTo>
                  <a:pt x="61230" y="34540"/>
                </a:lnTo>
                <a:lnTo>
                  <a:pt x="61290" y="34530"/>
                </a:lnTo>
                <a:lnTo>
                  <a:pt x="61340" y="34500"/>
                </a:lnTo>
                <a:lnTo>
                  <a:pt x="61420" y="34410"/>
                </a:lnTo>
                <a:lnTo>
                  <a:pt x="61470" y="34390"/>
                </a:lnTo>
                <a:lnTo>
                  <a:pt x="61530" y="34400"/>
                </a:lnTo>
                <a:lnTo>
                  <a:pt x="61650" y="34440"/>
                </a:lnTo>
                <a:lnTo>
                  <a:pt x="61780" y="34450"/>
                </a:lnTo>
                <a:lnTo>
                  <a:pt x="61840" y="34440"/>
                </a:lnTo>
                <a:lnTo>
                  <a:pt x="61900" y="34420"/>
                </a:lnTo>
                <a:lnTo>
                  <a:pt x="61930" y="34380"/>
                </a:lnTo>
                <a:lnTo>
                  <a:pt x="61960" y="34320"/>
                </a:lnTo>
                <a:lnTo>
                  <a:pt x="62000" y="34280"/>
                </a:lnTo>
                <a:lnTo>
                  <a:pt x="62060" y="34240"/>
                </a:lnTo>
                <a:lnTo>
                  <a:pt x="62140" y="34250"/>
                </a:lnTo>
                <a:lnTo>
                  <a:pt x="62200" y="34300"/>
                </a:lnTo>
                <a:lnTo>
                  <a:pt x="62260" y="34360"/>
                </a:lnTo>
                <a:lnTo>
                  <a:pt x="62310" y="34380"/>
                </a:lnTo>
                <a:lnTo>
                  <a:pt x="62350" y="34360"/>
                </a:lnTo>
                <a:lnTo>
                  <a:pt x="62360" y="34310"/>
                </a:lnTo>
                <a:lnTo>
                  <a:pt x="62360" y="34250"/>
                </a:lnTo>
                <a:lnTo>
                  <a:pt x="62360" y="34190"/>
                </a:lnTo>
                <a:lnTo>
                  <a:pt x="62360" y="34140"/>
                </a:lnTo>
                <a:lnTo>
                  <a:pt x="62370" y="34090"/>
                </a:lnTo>
                <a:lnTo>
                  <a:pt x="62400" y="34070"/>
                </a:lnTo>
                <a:lnTo>
                  <a:pt x="62440" y="34110"/>
                </a:lnTo>
                <a:lnTo>
                  <a:pt x="62530" y="34280"/>
                </a:lnTo>
                <a:lnTo>
                  <a:pt x="62640" y="34420"/>
                </a:lnTo>
                <a:lnTo>
                  <a:pt x="62710" y="34490"/>
                </a:lnTo>
                <a:lnTo>
                  <a:pt x="62770" y="34520"/>
                </a:lnTo>
                <a:lnTo>
                  <a:pt x="62840" y="34520"/>
                </a:lnTo>
                <a:lnTo>
                  <a:pt x="63070" y="34320"/>
                </a:lnTo>
                <a:lnTo>
                  <a:pt x="64410" y="34140"/>
                </a:lnTo>
                <a:lnTo>
                  <a:pt x="64480" y="34100"/>
                </a:lnTo>
                <a:lnTo>
                  <a:pt x="64520" y="34060"/>
                </a:lnTo>
                <a:lnTo>
                  <a:pt x="64510" y="34000"/>
                </a:lnTo>
                <a:lnTo>
                  <a:pt x="64510" y="33920"/>
                </a:lnTo>
                <a:lnTo>
                  <a:pt x="64540" y="33840"/>
                </a:lnTo>
                <a:lnTo>
                  <a:pt x="64660" y="33720"/>
                </a:lnTo>
                <a:lnTo>
                  <a:pt x="64750" y="33680"/>
                </a:lnTo>
                <a:lnTo>
                  <a:pt x="64830" y="33680"/>
                </a:lnTo>
                <a:lnTo>
                  <a:pt x="65030" y="33740"/>
                </a:lnTo>
                <a:lnTo>
                  <a:pt x="65130" y="33740"/>
                </a:lnTo>
                <a:lnTo>
                  <a:pt x="65200" y="33720"/>
                </a:lnTo>
                <a:lnTo>
                  <a:pt x="65380" y="33620"/>
                </a:lnTo>
                <a:lnTo>
                  <a:pt x="65580" y="33770"/>
                </a:lnTo>
                <a:lnTo>
                  <a:pt x="65960" y="33850"/>
                </a:lnTo>
                <a:lnTo>
                  <a:pt x="66030" y="33900"/>
                </a:lnTo>
                <a:lnTo>
                  <a:pt x="66050" y="33960"/>
                </a:lnTo>
                <a:lnTo>
                  <a:pt x="65990" y="34060"/>
                </a:lnTo>
                <a:lnTo>
                  <a:pt x="66010" y="34130"/>
                </a:lnTo>
                <a:lnTo>
                  <a:pt x="66080" y="34170"/>
                </a:lnTo>
                <a:lnTo>
                  <a:pt x="66300" y="34250"/>
                </a:lnTo>
                <a:lnTo>
                  <a:pt x="66350" y="34300"/>
                </a:lnTo>
                <a:lnTo>
                  <a:pt x="66380" y="34340"/>
                </a:lnTo>
                <a:lnTo>
                  <a:pt x="66380" y="34380"/>
                </a:lnTo>
                <a:lnTo>
                  <a:pt x="66360" y="34420"/>
                </a:lnTo>
                <a:lnTo>
                  <a:pt x="66300" y="34530"/>
                </a:lnTo>
                <a:lnTo>
                  <a:pt x="66280" y="34590"/>
                </a:lnTo>
                <a:lnTo>
                  <a:pt x="66270" y="34660"/>
                </a:lnTo>
                <a:lnTo>
                  <a:pt x="66310" y="34740"/>
                </a:lnTo>
                <a:lnTo>
                  <a:pt x="66350" y="34780"/>
                </a:lnTo>
                <a:lnTo>
                  <a:pt x="66400" y="34780"/>
                </a:lnTo>
                <a:lnTo>
                  <a:pt x="66440" y="34750"/>
                </a:lnTo>
                <a:lnTo>
                  <a:pt x="66490" y="34660"/>
                </a:lnTo>
                <a:lnTo>
                  <a:pt x="66520" y="34630"/>
                </a:lnTo>
                <a:lnTo>
                  <a:pt x="66590" y="34640"/>
                </a:lnTo>
                <a:lnTo>
                  <a:pt x="66910" y="35050"/>
                </a:lnTo>
                <a:lnTo>
                  <a:pt x="67040" y="35280"/>
                </a:lnTo>
                <a:lnTo>
                  <a:pt x="67160" y="35540"/>
                </a:lnTo>
                <a:lnTo>
                  <a:pt x="67180" y="35600"/>
                </a:lnTo>
                <a:lnTo>
                  <a:pt x="67180" y="35660"/>
                </a:lnTo>
                <a:lnTo>
                  <a:pt x="67160" y="35710"/>
                </a:lnTo>
                <a:lnTo>
                  <a:pt x="67110" y="35750"/>
                </a:lnTo>
                <a:lnTo>
                  <a:pt x="67050" y="35760"/>
                </a:lnTo>
                <a:lnTo>
                  <a:pt x="66930" y="35770"/>
                </a:lnTo>
                <a:lnTo>
                  <a:pt x="66870" y="35790"/>
                </a:lnTo>
                <a:lnTo>
                  <a:pt x="66830" y="35830"/>
                </a:lnTo>
                <a:lnTo>
                  <a:pt x="66820" y="35910"/>
                </a:lnTo>
                <a:lnTo>
                  <a:pt x="66850" y="35980"/>
                </a:lnTo>
                <a:lnTo>
                  <a:pt x="66910" y="36050"/>
                </a:lnTo>
                <a:lnTo>
                  <a:pt x="66960" y="36120"/>
                </a:lnTo>
                <a:lnTo>
                  <a:pt x="66960" y="36130"/>
                </a:lnTo>
                <a:lnTo>
                  <a:pt x="66960" y="36180"/>
                </a:lnTo>
                <a:lnTo>
                  <a:pt x="67000" y="36450"/>
                </a:lnTo>
                <a:lnTo>
                  <a:pt x="67020" y="36530"/>
                </a:lnTo>
                <a:lnTo>
                  <a:pt x="67070" y="36650"/>
                </a:lnTo>
                <a:lnTo>
                  <a:pt x="67130" y="36700"/>
                </a:lnTo>
                <a:lnTo>
                  <a:pt x="67190" y="36710"/>
                </a:lnTo>
                <a:lnTo>
                  <a:pt x="67240" y="36690"/>
                </a:lnTo>
                <a:lnTo>
                  <a:pt x="67270" y="36670"/>
                </a:lnTo>
                <a:lnTo>
                  <a:pt x="67340" y="36570"/>
                </a:lnTo>
                <a:lnTo>
                  <a:pt x="67380" y="36540"/>
                </a:lnTo>
                <a:lnTo>
                  <a:pt x="67450" y="36550"/>
                </a:lnTo>
                <a:lnTo>
                  <a:pt x="67510" y="36630"/>
                </a:lnTo>
                <a:lnTo>
                  <a:pt x="67610" y="36800"/>
                </a:lnTo>
                <a:lnTo>
                  <a:pt x="67670" y="36890"/>
                </a:lnTo>
                <a:lnTo>
                  <a:pt x="67740" y="36950"/>
                </a:lnTo>
                <a:lnTo>
                  <a:pt x="67860" y="37030"/>
                </a:lnTo>
                <a:lnTo>
                  <a:pt x="67920" y="37060"/>
                </a:lnTo>
                <a:lnTo>
                  <a:pt x="67980" y="37070"/>
                </a:lnTo>
                <a:lnTo>
                  <a:pt x="68040" y="37060"/>
                </a:lnTo>
                <a:lnTo>
                  <a:pt x="68100" y="37040"/>
                </a:lnTo>
                <a:lnTo>
                  <a:pt x="68140" y="37000"/>
                </a:lnTo>
                <a:lnTo>
                  <a:pt x="68180" y="36950"/>
                </a:lnTo>
                <a:lnTo>
                  <a:pt x="68200" y="36900"/>
                </a:lnTo>
                <a:lnTo>
                  <a:pt x="68240" y="36850"/>
                </a:lnTo>
                <a:lnTo>
                  <a:pt x="68280" y="36810"/>
                </a:lnTo>
                <a:lnTo>
                  <a:pt x="68350" y="36800"/>
                </a:lnTo>
                <a:lnTo>
                  <a:pt x="68400" y="36840"/>
                </a:lnTo>
                <a:lnTo>
                  <a:pt x="68420" y="36890"/>
                </a:lnTo>
                <a:lnTo>
                  <a:pt x="68420" y="36950"/>
                </a:lnTo>
                <a:lnTo>
                  <a:pt x="68440" y="37010"/>
                </a:lnTo>
                <a:lnTo>
                  <a:pt x="68500" y="37080"/>
                </a:lnTo>
                <a:lnTo>
                  <a:pt x="68610" y="37180"/>
                </a:lnTo>
                <a:lnTo>
                  <a:pt x="68770" y="37270"/>
                </a:lnTo>
                <a:lnTo>
                  <a:pt x="68840" y="37300"/>
                </a:lnTo>
                <a:lnTo>
                  <a:pt x="68870" y="37330"/>
                </a:lnTo>
                <a:lnTo>
                  <a:pt x="68890" y="37370"/>
                </a:lnTo>
                <a:lnTo>
                  <a:pt x="68910" y="37500"/>
                </a:lnTo>
                <a:lnTo>
                  <a:pt x="68950" y="37590"/>
                </a:lnTo>
                <a:lnTo>
                  <a:pt x="69000" y="37610"/>
                </a:lnTo>
                <a:lnTo>
                  <a:pt x="69060" y="37600"/>
                </a:lnTo>
                <a:lnTo>
                  <a:pt x="69240" y="37460"/>
                </a:lnTo>
                <a:lnTo>
                  <a:pt x="69290" y="37430"/>
                </a:lnTo>
                <a:lnTo>
                  <a:pt x="69340" y="37440"/>
                </a:lnTo>
                <a:lnTo>
                  <a:pt x="69380" y="37480"/>
                </a:lnTo>
                <a:lnTo>
                  <a:pt x="69410" y="37550"/>
                </a:lnTo>
                <a:lnTo>
                  <a:pt x="69460" y="37560"/>
                </a:lnTo>
                <a:lnTo>
                  <a:pt x="69500" y="37530"/>
                </a:lnTo>
                <a:lnTo>
                  <a:pt x="69540" y="37500"/>
                </a:lnTo>
                <a:lnTo>
                  <a:pt x="69560" y="37430"/>
                </a:lnTo>
                <a:lnTo>
                  <a:pt x="69760" y="36970"/>
                </a:lnTo>
                <a:lnTo>
                  <a:pt x="69800" y="36900"/>
                </a:lnTo>
                <a:lnTo>
                  <a:pt x="69850" y="36850"/>
                </a:lnTo>
                <a:lnTo>
                  <a:pt x="69920" y="36820"/>
                </a:lnTo>
                <a:lnTo>
                  <a:pt x="69990" y="36820"/>
                </a:lnTo>
                <a:lnTo>
                  <a:pt x="70130" y="36790"/>
                </a:lnTo>
                <a:lnTo>
                  <a:pt x="70230" y="36750"/>
                </a:lnTo>
                <a:lnTo>
                  <a:pt x="70340" y="36750"/>
                </a:lnTo>
                <a:lnTo>
                  <a:pt x="70680" y="36950"/>
                </a:lnTo>
                <a:lnTo>
                  <a:pt x="70740" y="36980"/>
                </a:lnTo>
                <a:lnTo>
                  <a:pt x="70810" y="36980"/>
                </a:lnTo>
                <a:lnTo>
                  <a:pt x="70870" y="36970"/>
                </a:lnTo>
                <a:lnTo>
                  <a:pt x="71470" y="36760"/>
                </a:lnTo>
                <a:lnTo>
                  <a:pt x="71530" y="36720"/>
                </a:lnTo>
                <a:lnTo>
                  <a:pt x="71580" y="36650"/>
                </a:lnTo>
                <a:lnTo>
                  <a:pt x="71600" y="36540"/>
                </a:lnTo>
                <a:lnTo>
                  <a:pt x="71590" y="36450"/>
                </a:lnTo>
                <a:lnTo>
                  <a:pt x="71580" y="36370"/>
                </a:lnTo>
                <a:lnTo>
                  <a:pt x="71580" y="36280"/>
                </a:lnTo>
                <a:lnTo>
                  <a:pt x="71600" y="36170"/>
                </a:lnTo>
                <a:lnTo>
                  <a:pt x="71630" y="36000"/>
                </a:lnTo>
                <a:lnTo>
                  <a:pt x="71630" y="35890"/>
                </a:lnTo>
                <a:lnTo>
                  <a:pt x="71570" y="35740"/>
                </a:lnTo>
                <a:lnTo>
                  <a:pt x="71600" y="35660"/>
                </a:lnTo>
                <a:lnTo>
                  <a:pt x="71670" y="35550"/>
                </a:lnTo>
                <a:lnTo>
                  <a:pt x="72320" y="35080"/>
                </a:lnTo>
                <a:lnTo>
                  <a:pt x="72400" y="35010"/>
                </a:lnTo>
                <a:lnTo>
                  <a:pt x="72520" y="34800"/>
                </a:lnTo>
                <a:lnTo>
                  <a:pt x="72570" y="34730"/>
                </a:lnTo>
                <a:lnTo>
                  <a:pt x="72640" y="34700"/>
                </a:lnTo>
                <a:lnTo>
                  <a:pt x="72710" y="34680"/>
                </a:lnTo>
                <a:lnTo>
                  <a:pt x="72760" y="34660"/>
                </a:lnTo>
                <a:lnTo>
                  <a:pt x="72790" y="34610"/>
                </a:lnTo>
                <a:lnTo>
                  <a:pt x="72800" y="34570"/>
                </a:lnTo>
                <a:lnTo>
                  <a:pt x="72760" y="34440"/>
                </a:lnTo>
                <a:lnTo>
                  <a:pt x="72880" y="34400"/>
                </a:lnTo>
                <a:lnTo>
                  <a:pt x="72950" y="34340"/>
                </a:lnTo>
                <a:lnTo>
                  <a:pt x="72970" y="34300"/>
                </a:lnTo>
                <a:lnTo>
                  <a:pt x="73080" y="34080"/>
                </a:lnTo>
                <a:lnTo>
                  <a:pt x="73110" y="34040"/>
                </a:lnTo>
                <a:lnTo>
                  <a:pt x="73150" y="34010"/>
                </a:lnTo>
                <a:lnTo>
                  <a:pt x="73190" y="34010"/>
                </a:lnTo>
                <a:lnTo>
                  <a:pt x="73220" y="34050"/>
                </a:lnTo>
                <a:lnTo>
                  <a:pt x="73230" y="34100"/>
                </a:lnTo>
                <a:lnTo>
                  <a:pt x="73230" y="34160"/>
                </a:lnTo>
                <a:lnTo>
                  <a:pt x="73210" y="34280"/>
                </a:lnTo>
                <a:lnTo>
                  <a:pt x="73220" y="34330"/>
                </a:lnTo>
                <a:lnTo>
                  <a:pt x="73250" y="34370"/>
                </a:lnTo>
                <a:lnTo>
                  <a:pt x="73320" y="34340"/>
                </a:lnTo>
                <a:lnTo>
                  <a:pt x="73370" y="34300"/>
                </a:lnTo>
                <a:lnTo>
                  <a:pt x="73440" y="34220"/>
                </a:lnTo>
                <a:lnTo>
                  <a:pt x="73590" y="34120"/>
                </a:lnTo>
                <a:lnTo>
                  <a:pt x="73640" y="34070"/>
                </a:lnTo>
                <a:lnTo>
                  <a:pt x="73760" y="33900"/>
                </a:lnTo>
                <a:lnTo>
                  <a:pt x="73820" y="33820"/>
                </a:lnTo>
                <a:lnTo>
                  <a:pt x="73870" y="33780"/>
                </a:lnTo>
                <a:lnTo>
                  <a:pt x="73940" y="33750"/>
                </a:lnTo>
                <a:lnTo>
                  <a:pt x="74040" y="33740"/>
                </a:lnTo>
                <a:lnTo>
                  <a:pt x="74340" y="33800"/>
                </a:lnTo>
                <a:lnTo>
                  <a:pt x="74460" y="33890"/>
                </a:lnTo>
                <a:lnTo>
                  <a:pt x="74520" y="33960"/>
                </a:lnTo>
                <a:lnTo>
                  <a:pt x="74560" y="34030"/>
                </a:lnTo>
                <a:lnTo>
                  <a:pt x="74570" y="34090"/>
                </a:lnTo>
                <a:lnTo>
                  <a:pt x="74560" y="34210"/>
                </a:lnTo>
                <a:lnTo>
                  <a:pt x="74580" y="34260"/>
                </a:lnTo>
                <a:lnTo>
                  <a:pt x="74640" y="34300"/>
                </a:lnTo>
                <a:lnTo>
                  <a:pt x="74750" y="34330"/>
                </a:lnTo>
                <a:lnTo>
                  <a:pt x="74840" y="34400"/>
                </a:lnTo>
                <a:lnTo>
                  <a:pt x="74940" y="34450"/>
                </a:lnTo>
                <a:lnTo>
                  <a:pt x="75090" y="34450"/>
                </a:lnTo>
                <a:lnTo>
                  <a:pt x="75180" y="34420"/>
                </a:lnTo>
                <a:lnTo>
                  <a:pt x="75240" y="34380"/>
                </a:lnTo>
                <a:lnTo>
                  <a:pt x="75310" y="34320"/>
                </a:lnTo>
                <a:lnTo>
                  <a:pt x="75420" y="34280"/>
                </a:lnTo>
                <a:lnTo>
                  <a:pt x="75740" y="34250"/>
                </a:lnTo>
                <a:lnTo>
                  <a:pt x="75980" y="34350"/>
                </a:lnTo>
                <a:lnTo>
                  <a:pt x="76520" y="34700"/>
                </a:lnTo>
                <a:lnTo>
                  <a:pt x="76560" y="34720"/>
                </a:lnTo>
                <a:lnTo>
                  <a:pt x="76640" y="34740"/>
                </a:lnTo>
                <a:lnTo>
                  <a:pt x="76760" y="34740"/>
                </a:lnTo>
                <a:lnTo>
                  <a:pt x="76850" y="34730"/>
                </a:lnTo>
                <a:lnTo>
                  <a:pt x="76930" y="34710"/>
                </a:lnTo>
                <a:lnTo>
                  <a:pt x="77000" y="34670"/>
                </a:lnTo>
                <a:lnTo>
                  <a:pt x="77050" y="34620"/>
                </a:lnTo>
                <a:lnTo>
                  <a:pt x="77090" y="34560"/>
                </a:lnTo>
                <a:lnTo>
                  <a:pt x="77150" y="34450"/>
                </a:lnTo>
                <a:lnTo>
                  <a:pt x="77180" y="34400"/>
                </a:lnTo>
                <a:lnTo>
                  <a:pt x="77230" y="34360"/>
                </a:lnTo>
                <a:lnTo>
                  <a:pt x="77290" y="34370"/>
                </a:lnTo>
                <a:lnTo>
                  <a:pt x="77370" y="34420"/>
                </a:lnTo>
                <a:lnTo>
                  <a:pt x="77490" y="34550"/>
                </a:lnTo>
                <a:lnTo>
                  <a:pt x="77610" y="34720"/>
                </a:lnTo>
                <a:lnTo>
                  <a:pt x="77670" y="34780"/>
                </a:lnTo>
                <a:lnTo>
                  <a:pt x="77740" y="34840"/>
                </a:lnTo>
                <a:lnTo>
                  <a:pt x="77930" y="34910"/>
                </a:lnTo>
                <a:lnTo>
                  <a:pt x="78010" y="34960"/>
                </a:lnTo>
                <a:lnTo>
                  <a:pt x="78140" y="35090"/>
                </a:lnTo>
                <a:lnTo>
                  <a:pt x="78600" y="35440"/>
                </a:lnTo>
                <a:lnTo>
                  <a:pt x="78640" y="35470"/>
                </a:lnTo>
                <a:lnTo>
                  <a:pt x="78810" y="35490"/>
                </a:lnTo>
                <a:lnTo>
                  <a:pt x="78810" y="35640"/>
                </a:lnTo>
                <a:lnTo>
                  <a:pt x="78850" y="35690"/>
                </a:lnTo>
                <a:lnTo>
                  <a:pt x="78890" y="35750"/>
                </a:lnTo>
                <a:lnTo>
                  <a:pt x="79760" y="36260"/>
                </a:lnTo>
                <a:lnTo>
                  <a:pt x="79860" y="36360"/>
                </a:lnTo>
                <a:lnTo>
                  <a:pt x="79930" y="36440"/>
                </a:lnTo>
                <a:lnTo>
                  <a:pt x="79960" y="36560"/>
                </a:lnTo>
                <a:lnTo>
                  <a:pt x="79980" y="36770"/>
                </a:lnTo>
                <a:lnTo>
                  <a:pt x="79980" y="36830"/>
                </a:lnTo>
                <a:lnTo>
                  <a:pt x="79980" y="36890"/>
                </a:lnTo>
                <a:lnTo>
                  <a:pt x="79960" y="36950"/>
                </a:lnTo>
                <a:lnTo>
                  <a:pt x="79950" y="37020"/>
                </a:lnTo>
                <a:lnTo>
                  <a:pt x="79920" y="37080"/>
                </a:lnTo>
                <a:lnTo>
                  <a:pt x="79890" y="37140"/>
                </a:lnTo>
                <a:lnTo>
                  <a:pt x="79780" y="37290"/>
                </a:lnTo>
                <a:lnTo>
                  <a:pt x="79760" y="37330"/>
                </a:lnTo>
                <a:lnTo>
                  <a:pt x="79760" y="37380"/>
                </a:lnTo>
                <a:lnTo>
                  <a:pt x="79760" y="37450"/>
                </a:lnTo>
                <a:lnTo>
                  <a:pt x="79800" y="37510"/>
                </a:lnTo>
                <a:lnTo>
                  <a:pt x="79850" y="37540"/>
                </a:lnTo>
                <a:lnTo>
                  <a:pt x="79910" y="37540"/>
                </a:lnTo>
                <a:lnTo>
                  <a:pt x="79970" y="37540"/>
                </a:lnTo>
                <a:lnTo>
                  <a:pt x="80030" y="37550"/>
                </a:lnTo>
                <a:lnTo>
                  <a:pt x="80110" y="37590"/>
                </a:lnTo>
                <a:lnTo>
                  <a:pt x="80450" y="37970"/>
                </a:lnTo>
                <a:lnTo>
                  <a:pt x="80500" y="38050"/>
                </a:lnTo>
                <a:lnTo>
                  <a:pt x="80540" y="38130"/>
                </a:lnTo>
                <a:lnTo>
                  <a:pt x="80550" y="38190"/>
                </a:lnTo>
                <a:lnTo>
                  <a:pt x="80550" y="38250"/>
                </a:lnTo>
                <a:lnTo>
                  <a:pt x="80550" y="38300"/>
                </a:lnTo>
                <a:lnTo>
                  <a:pt x="80550" y="38350"/>
                </a:lnTo>
                <a:lnTo>
                  <a:pt x="80520" y="38430"/>
                </a:lnTo>
                <a:lnTo>
                  <a:pt x="80500" y="3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Occitanie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34420" y="79430"/>
                </a:moveTo>
                <a:lnTo>
                  <a:pt x="34390" y="79280"/>
                </a:lnTo>
                <a:lnTo>
                  <a:pt x="34350" y="79070"/>
                </a:lnTo>
                <a:lnTo>
                  <a:pt x="34340" y="78950"/>
                </a:lnTo>
                <a:lnTo>
                  <a:pt x="34340" y="78900"/>
                </a:lnTo>
                <a:lnTo>
                  <a:pt x="34350" y="78840"/>
                </a:lnTo>
                <a:lnTo>
                  <a:pt x="34370" y="78780"/>
                </a:lnTo>
                <a:lnTo>
                  <a:pt x="34420" y="78710"/>
                </a:lnTo>
                <a:lnTo>
                  <a:pt x="34470" y="78650"/>
                </a:lnTo>
                <a:lnTo>
                  <a:pt x="34510" y="78580"/>
                </a:lnTo>
                <a:lnTo>
                  <a:pt x="34550" y="78500"/>
                </a:lnTo>
                <a:lnTo>
                  <a:pt x="34550" y="78370"/>
                </a:lnTo>
                <a:lnTo>
                  <a:pt x="34550" y="78290"/>
                </a:lnTo>
                <a:lnTo>
                  <a:pt x="34520" y="78170"/>
                </a:lnTo>
                <a:lnTo>
                  <a:pt x="34510" y="78110"/>
                </a:lnTo>
                <a:lnTo>
                  <a:pt x="34520" y="78050"/>
                </a:lnTo>
                <a:lnTo>
                  <a:pt x="34560" y="77980"/>
                </a:lnTo>
                <a:lnTo>
                  <a:pt x="34670" y="77870"/>
                </a:lnTo>
                <a:lnTo>
                  <a:pt x="34740" y="77780"/>
                </a:lnTo>
                <a:lnTo>
                  <a:pt x="34780" y="77740"/>
                </a:lnTo>
                <a:lnTo>
                  <a:pt x="34830" y="77730"/>
                </a:lnTo>
                <a:lnTo>
                  <a:pt x="35010" y="77720"/>
                </a:lnTo>
                <a:lnTo>
                  <a:pt x="35080" y="77710"/>
                </a:lnTo>
                <a:lnTo>
                  <a:pt x="35130" y="77670"/>
                </a:lnTo>
                <a:lnTo>
                  <a:pt x="35160" y="77610"/>
                </a:lnTo>
                <a:lnTo>
                  <a:pt x="35120" y="77450"/>
                </a:lnTo>
                <a:lnTo>
                  <a:pt x="35110" y="77350"/>
                </a:lnTo>
                <a:lnTo>
                  <a:pt x="35120" y="77220"/>
                </a:lnTo>
                <a:lnTo>
                  <a:pt x="35170" y="77140"/>
                </a:lnTo>
                <a:lnTo>
                  <a:pt x="35210" y="77090"/>
                </a:lnTo>
                <a:lnTo>
                  <a:pt x="35340" y="77030"/>
                </a:lnTo>
                <a:lnTo>
                  <a:pt x="35390" y="77000"/>
                </a:lnTo>
                <a:lnTo>
                  <a:pt x="35450" y="76940"/>
                </a:lnTo>
                <a:lnTo>
                  <a:pt x="35490" y="76870"/>
                </a:lnTo>
                <a:lnTo>
                  <a:pt x="35570" y="76660"/>
                </a:lnTo>
                <a:lnTo>
                  <a:pt x="35620" y="76610"/>
                </a:lnTo>
                <a:lnTo>
                  <a:pt x="35650" y="76590"/>
                </a:lnTo>
                <a:lnTo>
                  <a:pt x="35730" y="76620"/>
                </a:lnTo>
                <a:lnTo>
                  <a:pt x="35770" y="76600"/>
                </a:lnTo>
                <a:lnTo>
                  <a:pt x="35810" y="76540"/>
                </a:lnTo>
                <a:lnTo>
                  <a:pt x="35830" y="76470"/>
                </a:lnTo>
                <a:lnTo>
                  <a:pt x="35870" y="76270"/>
                </a:lnTo>
                <a:lnTo>
                  <a:pt x="35890" y="76210"/>
                </a:lnTo>
                <a:lnTo>
                  <a:pt x="35940" y="76160"/>
                </a:lnTo>
                <a:lnTo>
                  <a:pt x="36040" y="76060"/>
                </a:lnTo>
                <a:lnTo>
                  <a:pt x="36090" y="76000"/>
                </a:lnTo>
                <a:lnTo>
                  <a:pt x="36120" y="75950"/>
                </a:lnTo>
                <a:lnTo>
                  <a:pt x="36140" y="75900"/>
                </a:lnTo>
                <a:lnTo>
                  <a:pt x="36140" y="75850"/>
                </a:lnTo>
                <a:lnTo>
                  <a:pt x="36130" y="75810"/>
                </a:lnTo>
                <a:lnTo>
                  <a:pt x="36080" y="75650"/>
                </a:lnTo>
                <a:lnTo>
                  <a:pt x="36080" y="75530"/>
                </a:lnTo>
                <a:lnTo>
                  <a:pt x="36100" y="75440"/>
                </a:lnTo>
                <a:lnTo>
                  <a:pt x="36130" y="75370"/>
                </a:lnTo>
                <a:lnTo>
                  <a:pt x="36170" y="75320"/>
                </a:lnTo>
                <a:lnTo>
                  <a:pt x="36210" y="75270"/>
                </a:lnTo>
                <a:lnTo>
                  <a:pt x="36260" y="75240"/>
                </a:lnTo>
                <a:lnTo>
                  <a:pt x="36370" y="75210"/>
                </a:lnTo>
                <a:lnTo>
                  <a:pt x="36420" y="75180"/>
                </a:lnTo>
                <a:lnTo>
                  <a:pt x="36450" y="75120"/>
                </a:lnTo>
                <a:lnTo>
                  <a:pt x="36440" y="75040"/>
                </a:lnTo>
                <a:lnTo>
                  <a:pt x="36360" y="74850"/>
                </a:lnTo>
                <a:lnTo>
                  <a:pt x="36340" y="74740"/>
                </a:lnTo>
                <a:lnTo>
                  <a:pt x="36360" y="74420"/>
                </a:lnTo>
                <a:lnTo>
                  <a:pt x="36350" y="74360"/>
                </a:lnTo>
                <a:lnTo>
                  <a:pt x="36320" y="74320"/>
                </a:lnTo>
                <a:lnTo>
                  <a:pt x="36260" y="74320"/>
                </a:lnTo>
                <a:lnTo>
                  <a:pt x="36210" y="74350"/>
                </a:lnTo>
                <a:lnTo>
                  <a:pt x="36170" y="74390"/>
                </a:lnTo>
                <a:lnTo>
                  <a:pt x="36140" y="74440"/>
                </a:lnTo>
                <a:lnTo>
                  <a:pt x="36090" y="74480"/>
                </a:lnTo>
                <a:lnTo>
                  <a:pt x="36040" y="74480"/>
                </a:lnTo>
                <a:lnTo>
                  <a:pt x="36000" y="74430"/>
                </a:lnTo>
                <a:lnTo>
                  <a:pt x="35980" y="74260"/>
                </a:lnTo>
                <a:lnTo>
                  <a:pt x="36000" y="74180"/>
                </a:lnTo>
                <a:lnTo>
                  <a:pt x="36040" y="74150"/>
                </a:lnTo>
                <a:lnTo>
                  <a:pt x="36090" y="74170"/>
                </a:lnTo>
                <a:lnTo>
                  <a:pt x="36140" y="74170"/>
                </a:lnTo>
                <a:lnTo>
                  <a:pt x="36180" y="74150"/>
                </a:lnTo>
                <a:lnTo>
                  <a:pt x="36200" y="74100"/>
                </a:lnTo>
                <a:lnTo>
                  <a:pt x="36190" y="74030"/>
                </a:lnTo>
                <a:lnTo>
                  <a:pt x="36160" y="73930"/>
                </a:lnTo>
                <a:lnTo>
                  <a:pt x="36010" y="73560"/>
                </a:lnTo>
                <a:lnTo>
                  <a:pt x="35970" y="73500"/>
                </a:lnTo>
                <a:lnTo>
                  <a:pt x="35930" y="73460"/>
                </a:lnTo>
                <a:lnTo>
                  <a:pt x="35860" y="73420"/>
                </a:lnTo>
                <a:lnTo>
                  <a:pt x="35810" y="73370"/>
                </a:lnTo>
                <a:lnTo>
                  <a:pt x="35750" y="73200"/>
                </a:lnTo>
                <a:lnTo>
                  <a:pt x="35630" y="73120"/>
                </a:lnTo>
                <a:lnTo>
                  <a:pt x="35050" y="72990"/>
                </a:lnTo>
                <a:lnTo>
                  <a:pt x="34840" y="73010"/>
                </a:lnTo>
                <a:lnTo>
                  <a:pt x="34800" y="72950"/>
                </a:lnTo>
                <a:lnTo>
                  <a:pt x="34780" y="72910"/>
                </a:lnTo>
                <a:lnTo>
                  <a:pt x="34760" y="72810"/>
                </a:lnTo>
                <a:lnTo>
                  <a:pt x="34740" y="72760"/>
                </a:lnTo>
                <a:lnTo>
                  <a:pt x="34650" y="72700"/>
                </a:lnTo>
                <a:lnTo>
                  <a:pt x="34650" y="72650"/>
                </a:lnTo>
                <a:lnTo>
                  <a:pt x="34670" y="72580"/>
                </a:lnTo>
                <a:lnTo>
                  <a:pt x="34750" y="72490"/>
                </a:lnTo>
                <a:lnTo>
                  <a:pt x="34790" y="72390"/>
                </a:lnTo>
                <a:lnTo>
                  <a:pt x="34780" y="72320"/>
                </a:lnTo>
                <a:lnTo>
                  <a:pt x="34750" y="72260"/>
                </a:lnTo>
                <a:lnTo>
                  <a:pt x="34730" y="72200"/>
                </a:lnTo>
                <a:lnTo>
                  <a:pt x="34740" y="72160"/>
                </a:lnTo>
                <a:lnTo>
                  <a:pt x="34800" y="72130"/>
                </a:lnTo>
                <a:lnTo>
                  <a:pt x="34900" y="72130"/>
                </a:lnTo>
                <a:lnTo>
                  <a:pt x="34930" y="72110"/>
                </a:lnTo>
                <a:lnTo>
                  <a:pt x="34970" y="72060"/>
                </a:lnTo>
                <a:lnTo>
                  <a:pt x="35090" y="71770"/>
                </a:lnTo>
                <a:lnTo>
                  <a:pt x="35100" y="71710"/>
                </a:lnTo>
                <a:lnTo>
                  <a:pt x="35080" y="71660"/>
                </a:lnTo>
                <a:lnTo>
                  <a:pt x="35040" y="71610"/>
                </a:lnTo>
                <a:lnTo>
                  <a:pt x="35010" y="71560"/>
                </a:lnTo>
                <a:lnTo>
                  <a:pt x="35010" y="71500"/>
                </a:lnTo>
                <a:lnTo>
                  <a:pt x="35020" y="71430"/>
                </a:lnTo>
                <a:lnTo>
                  <a:pt x="35020" y="71290"/>
                </a:lnTo>
                <a:lnTo>
                  <a:pt x="35030" y="71220"/>
                </a:lnTo>
                <a:lnTo>
                  <a:pt x="35050" y="71140"/>
                </a:lnTo>
                <a:lnTo>
                  <a:pt x="35120" y="71030"/>
                </a:lnTo>
                <a:lnTo>
                  <a:pt x="35170" y="70890"/>
                </a:lnTo>
                <a:lnTo>
                  <a:pt x="35170" y="70830"/>
                </a:lnTo>
                <a:lnTo>
                  <a:pt x="35140" y="70770"/>
                </a:lnTo>
                <a:lnTo>
                  <a:pt x="35120" y="70720"/>
                </a:lnTo>
                <a:lnTo>
                  <a:pt x="35080" y="70610"/>
                </a:lnTo>
                <a:lnTo>
                  <a:pt x="35050" y="70560"/>
                </a:lnTo>
                <a:lnTo>
                  <a:pt x="34960" y="70460"/>
                </a:lnTo>
                <a:lnTo>
                  <a:pt x="34920" y="70400"/>
                </a:lnTo>
                <a:lnTo>
                  <a:pt x="34930" y="70340"/>
                </a:lnTo>
                <a:lnTo>
                  <a:pt x="34980" y="70270"/>
                </a:lnTo>
                <a:lnTo>
                  <a:pt x="35190" y="70100"/>
                </a:lnTo>
                <a:lnTo>
                  <a:pt x="35270" y="70070"/>
                </a:lnTo>
                <a:lnTo>
                  <a:pt x="35490" y="70100"/>
                </a:lnTo>
                <a:lnTo>
                  <a:pt x="35610" y="70100"/>
                </a:lnTo>
                <a:lnTo>
                  <a:pt x="35690" y="70090"/>
                </a:lnTo>
                <a:lnTo>
                  <a:pt x="35760" y="70030"/>
                </a:lnTo>
                <a:lnTo>
                  <a:pt x="35880" y="69880"/>
                </a:lnTo>
                <a:lnTo>
                  <a:pt x="36030" y="69770"/>
                </a:lnTo>
                <a:lnTo>
                  <a:pt x="36090" y="69740"/>
                </a:lnTo>
                <a:lnTo>
                  <a:pt x="36160" y="69720"/>
                </a:lnTo>
                <a:lnTo>
                  <a:pt x="36250" y="69750"/>
                </a:lnTo>
                <a:lnTo>
                  <a:pt x="36290" y="69790"/>
                </a:lnTo>
                <a:lnTo>
                  <a:pt x="36320" y="69830"/>
                </a:lnTo>
                <a:lnTo>
                  <a:pt x="36330" y="69870"/>
                </a:lnTo>
                <a:lnTo>
                  <a:pt x="36330" y="69920"/>
                </a:lnTo>
                <a:lnTo>
                  <a:pt x="36310" y="69960"/>
                </a:lnTo>
                <a:lnTo>
                  <a:pt x="36260" y="70030"/>
                </a:lnTo>
                <a:lnTo>
                  <a:pt x="36250" y="70070"/>
                </a:lnTo>
                <a:lnTo>
                  <a:pt x="36250" y="70130"/>
                </a:lnTo>
                <a:lnTo>
                  <a:pt x="36270" y="70170"/>
                </a:lnTo>
                <a:lnTo>
                  <a:pt x="36300" y="70200"/>
                </a:lnTo>
                <a:lnTo>
                  <a:pt x="36330" y="70220"/>
                </a:lnTo>
                <a:lnTo>
                  <a:pt x="36380" y="70240"/>
                </a:lnTo>
                <a:lnTo>
                  <a:pt x="36430" y="70250"/>
                </a:lnTo>
                <a:lnTo>
                  <a:pt x="36650" y="70270"/>
                </a:lnTo>
                <a:lnTo>
                  <a:pt x="36700" y="70260"/>
                </a:lnTo>
                <a:lnTo>
                  <a:pt x="36760" y="70220"/>
                </a:lnTo>
                <a:lnTo>
                  <a:pt x="36800" y="70140"/>
                </a:lnTo>
                <a:lnTo>
                  <a:pt x="36810" y="70070"/>
                </a:lnTo>
                <a:lnTo>
                  <a:pt x="36780" y="69850"/>
                </a:lnTo>
                <a:lnTo>
                  <a:pt x="36830" y="69750"/>
                </a:lnTo>
                <a:lnTo>
                  <a:pt x="36860" y="69700"/>
                </a:lnTo>
                <a:lnTo>
                  <a:pt x="37020" y="69640"/>
                </a:lnTo>
                <a:lnTo>
                  <a:pt x="37070" y="69630"/>
                </a:lnTo>
                <a:lnTo>
                  <a:pt x="37130" y="69650"/>
                </a:lnTo>
                <a:lnTo>
                  <a:pt x="37180" y="69730"/>
                </a:lnTo>
                <a:lnTo>
                  <a:pt x="37220" y="69750"/>
                </a:lnTo>
                <a:lnTo>
                  <a:pt x="37280" y="69740"/>
                </a:lnTo>
                <a:lnTo>
                  <a:pt x="37350" y="69690"/>
                </a:lnTo>
                <a:lnTo>
                  <a:pt x="37400" y="69630"/>
                </a:lnTo>
                <a:lnTo>
                  <a:pt x="37440" y="69580"/>
                </a:lnTo>
                <a:lnTo>
                  <a:pt x="37530" y="69400"/>
                </a:lnTo>
                <a:lnTo>
                  <a:pt x="37560" y="69360"/>
                </a:lnTo>
                <a:lnTo>
                  <a:pt x="37620" y="69320"/>
                </a:lnTo>
                <a:lnTo>
                  <a:pt x="37680" y="69310"/>
                </a:lnTo>
                <a:lnTo>
                  <a:pt x="37970" y="69430"/>
                </a:lnTo>
                <a:lnTo>
                  <a:pt x="38080" y="69490"/>
                </a:lnTo>
                <a:lnTo>
                  <a:pt x="38130" y="69500"/>
                </a:lnTo>
                <a:lnTo>
                  <a:pt x="38180" y="69500"/>
                </a:lnTo>
                <a:lnTo>
                  <a:pt x="38250" y="69480"/>
                </a:lnTo>
                <a:lnTo>
                  <a:pt x="38410" y="69370"/>
                </a:lnTo>
                <a:lnTo>
                  <a:pt x="38500" y="69320"/>
                </a:lnTo>
                <a:lnTo>
                  <a:pt x="38620" y="69300"/>
                </a:lnTo>
                <a:lnTo>
                  <a:pt x="39070" y="69080"/>
                </a:lnTo>
                <a:lnTo>
                  <a:pt x="39130" y="69020"/>
                </a:lnTo>
                <a:lnTo>
                  <a:pt x="39190" y="68990"/>
                </a:lnTo>
                <a:lnTo>
                  <a:pt x="39250" y="68980"/>
                </a:lnTo>
                <a:lnTo>
                  <a:pt x="39340" y="69010"/>
                </a:lnTo>
                <a:lnTo>
                  <a:pt x="39400" y="69020"/>
                </a:lnTo>
                <a:lnTo>
                  <a:pt x="39450" y="69020"/>
                </a:lnTo>
                <a:lnTo>
                  <a:pt x="39870" y="68860"/>
                </a:lnTo>
                <a:lnTo>
                  <a:pt x="39970" y="68840"/>
                </a:lnTo>
                <a:lnTo>
                  <a:pt x="40100" y="68890"/>
                </a:lnTo>
                <a:lnTo>
                  <a:pt x="40160" y="68940"/>
                </a:lnTo>
                <a:lnTo>
                  <a:pt x="40340" y="69120"/>
                </a:lnTo>
                <a:lnTo>
                  <a:pt x="40380" y="69150"/>
                </a:lnTo>
                <a:lnTo>
                  <a:pt x="40510" y="69120"/>
                </a:lnTo>
                <a:lnTo>
                  <a:pt x="40890" y="68890"/>
                </a:lnTo>
                <a:lnTo>
                  <a:pt x="40910" y="68800"/>
                </a:lnTo>
                <a:lnTo>
                  <a:pt x="40920" y="68750"/>
                </a:lnTo>
                <a:lnTo>
                  <a:pt x="40960" y="68620"/>
                </a:lnTo>
                <a:lnTo>
                  <a:pt x="41000" y="68560"/>
                </a:lnTo>
                <a:lnTo>
                  <a:pt x="41040" y="68520"/>
                </a:lnTo>
                <a:lnTo>
                  <a:pt x="41180" y="68460"/>
                </a:lnTo>
                <a:lnTo>
                  <a:pt x="41220" y="68420"/>
                </a:lnTo>
                <a:lnTo>
                  <a:pt x="41250" y="68350"/>
                </a:lnTo>
                <a:lnTo>
                  <a:pt x="41260" y="68300"/>
                </a:lnTo>
                <a:lnTo>
                  <a:pt x="41280" y="68250"/>
                </a:lnTo>
                <a:lnTo>
                  <a:pt x="41300" y="68220"/>
                </a:lnTo>
                <a:lnTo>
                  <a:pt x="41370" y="68190"/>
                </a:lnTo>
                <a:lnTo>
                  <a:pt x="41430" y="68190"/>
                </a:lnTo>
                <a:lnTo>
                  <a:pt x="41490" y="68200"/>
                </a:lnTo>
                <a:lnTo>
                  <a:pt x="41590" y="68250"/>
                </a:lnTo>
                <a:lnTo>
                  <a:pt x="41650" y="68270"/>
                </a:lnTo>
                <a:lnTo>
                  <a:pt x="41710" y="68270"/>
                </a:lnTo>
                <a:lnTo>
                  <a:pt x="41760" y="68260"/>
                </a:lnTo>
                <a:lnTo>
                  <a:pt x="41810" y="68230"/>
                </a:lnTo>
                <a:lnTo>
                  <a:pt x="41840" y="68180"/>
                </a:lnTo>
                <a:lnTo>
                  <a:pt x="41840" y="68110"/>
                </a:lnTo>
                <a:lnTo>
                  <a:pt x="41820" y="68060"/>
                </a:lnTo>
                <a:lnTo>
                  <a:pt x="41770" y="68010"/>
                </a:lnTo>
                <a:lnTo>
                  <a:pt x="41720" y="67990"/>
                </a:lnTo>
                <a:lnTo>
                  <a:pt x="41700" y="67960"/>
                </a:lnTo>
                <a:lnTo>
                  <a:pt x="41700" y="67910"/>
                </a:lnTo>
                <a:lnTo>
                  <a:pt x="41840" y="67810"/>
                </a:lnTo>
                <a:lnTo>
                  <a:pt x="41910" y="67740"/>
                </a:lnTo>
                <a:lnTo>
                  <a:pt x="42140" y="67230"/>
                </a:lnTo>
                <a:lnTo>
                  <a:pt x="42160" y="67180"/>
                </a:lnTo>
                <a:lnTo>
                  <a:pt x="42170" y="67120"/>
                </a:lnTo>
                <a:lnTo>
                  <a:pt x="42150" y="67070"/>
                </a:lnTo>
                <a:lnTo>
                  <a:pt x="42110" y="67030"/>
                </a:lnTo>
                <a:lnTo>
                  <a:pt x="42060" y="67000"/>
                </a:lnTo>
                <a:lnTo>
                  <a:pt x="41900" y="66950"/>
                </a:lnTo>
                <a:lnTo>
                  <a:pt x="41860" y="66920"/>
                </a:lnTo>
                <a:lnTo>
                  <a:pt x="41840" y="66870"/>
                </a:lnTo>
                <a:lnTo>
                  <a:pt x="41790" y="66780"/>
                </a:lnTo>
                <a:lnTo>
                  <a:pt x="41800" y="66720"/>
                </a:lnTo>
                <a:lnTo>
                  <a:pt x="41860" y="66590"/>
                </a:lnTo>
                <a:lnTo>
                  <a:pt x="41870" y="66530"/>
                </a:lnTo>
                <a:lnTo>
                  <a:pt x="41880" y="66480"/>
                </a:lnTo>
                <a:lnTo>
                  <a:pt x="41880" y="66420"/>
                </a:lnTo>
                <a:lnTo>
                  <a:pt x="41880" y="66360"/>
                </a:lnTo>
                <a:lnTo>
                  <a:pt x="41880" y="66300"/>
                </a:lnTo>
                <a:lnTo>
                  <a:pt x="41900" y="66250"/>
                </a:lnTo>
                <a:lnTo>
                  <a:pt x="41940" y="66210"/>
                </a:lnTo>
                <a:lnTo>
                  <a:pt x="42000" y="66200"/>
                </a:lnTo>
                <a:lnTo>
                  <a:pt x="42060" y="66230"/>
                </a:lnTo>
                <a:lnTo>
                  <a:pt x="42100" y="66280"/>
                </a:lnTo>
                <a:lnTo>
                  <a:pt x="42180" y="66320"/>
                </a:lnTo>
                <a:lnTo>
                  <a:pt x="42300" y="66340"/>
                </a:lnTo>
                <a:lnTo>
                  <a:pt x="42810" y="66300"/>
                </a:lnTo>
                <a:lnTo>
                  <a:pt x="42890" y="66210"/>
                </a:lnTo>
                <a:lnTo>
                  <a:pt x="42890" y="66200"/>
                </a:lnTo>
                <a:lnTo>
                  <a:pt x="42900" y="65990"/>
                </a:lnTo>
                <a:lnTo>
                  <a:pt x="42910" y="65910"/>
                </a:lnTo>
                <a:lnTo>
                  <a:pt x="42910" y="65830"/>
                </a:lnTo>
                <a:lnTo>
                  <a:pt x="42870" y="65750"/>
                </a:lnTo>
                <a:lnTo>
                  <a:pt x="42770" y="65670"/>
                </a:lnTo>
                <a:lnTo>
                  <a:pt x="42720" y="65620"/>
                </a:lnTo>
                <a:lnTo>
                  <a:pt x="42700" y="65560"/>
                </a:lnTo>
                <a:lnTo>
                  <a:pt x="42680" y="65450"/>
                </a:lnTo>
                <a:lnTo>
                  <a:pt x="42660" y="65410"/>
                </a:lnTo>
                <a:lnTo>
                  <a:pt x="42640" y="65370"/>
                </a:lnTo>
                <a:lnTo>
                  <a:pt x="42620" y="65330"/>
                </a:lnTo>
                <a:lnTo>
                  <a:pt x="42610" y="65270"/>
                </a:lnTo>
                <a:lnTo>
                  <a:pt x="42620" y="65150"/>
                </a:lnTo>
                <a:lnTo>
                  <a:pt x="42610" y="65100"/>
                </a:lnTo>
                <a:lnTo>
                  <a:pt x="42590" y="65050"/>
                </a:lnTo>
                <a:lnTo>
                  <a:pt x="42550" y="65000"/>
                </a:lnTo>
                <a:lnTo>
                  <a:pt x="42510" y="64950"/>
                </a:lnTo>
                <a:lnTo>
                  <a:pt x="42490" y="64920"/>
                </a:lnTo>
                <a:lnTo>
                  <a:pt x="42480" y="64870"/>
                </a:lnTo>
                <a:lnTo>
                  <a:pt x="42510" y="64810"/>
                </a:lnTo>
                <a:lnTo>
                  <a:pt x="42570" y="64740"/>
                </a:lnTo>
                <a:lnTo>
                  <a:pt x="42870" y="64590"/>
                </a:lnTo>
                <a:lnTo>
                  <a:pt x="42970" y="64510"/>
                </a:lnTo>
                <a:lnTo>
                  <a:pt x="43080" y="64410"/>
                </a:lnTo>
                <a:lnTo>
                  <a:pt x="43230" y="64250"/>
                </a:lnTo>
                <a:lnTo>
                  <a:pt x="43300" y="64150"/>
                </a:lnTo>
                <a:lnTo>
                  <a:pt x="43570" y="63650"/>
                </a:lnTo>
                <a:lnTo>
                  <a:pt x="43670" y="63570"/>
                </a:lnTo>
                <a:lnTo>
                  <a:pt x="43730" y="63540"/>
                </a:lnTo>
                <a:lnTo>
                  <a:pt x="43840" y="63530"/>
                </a:lnTo>
                <a:lnTo>
                  <a:pt x="43900" y="63510"/>
                </a:lnTo>
                <a:lnTo>
                  <a:pt x="43950" y="63480"/>
                </a:lnTo>
                <a:lnTo>
                  <a:pt x="44040" y="63390"/>
                </a:lnTo>
                <a:lnTo>
                  <a:pt x="44090" y="63350"/>
                </a:lnTo>
                <a:lnTo>
                  <a:pt x="44200" y="63310"/>
                </a:lnTo>
                <a:lnTo>
                  <a:pt x="44270" y="63260"/>
                </a:lnTo>
                <a:lnTo>
                  <a:pt x="44350" y="63190"/>
                </a:lnTo>
                <a:lnTo>
                  <a:pt x="44440" y="63060"/>
                </a:lnTo>
                <a:lnTo>
                  <a:pt x="44480" y="62970"/>
                </a:lnTo>
                <a:lnTo>
                  <a:pt x="44490" y="62880"/>
                </a:lnTo>
                <a:lnTo>
                  <a:pt x="44460" y="62820"/>
                </a:lnTo>
                <a:lnTo>
                  <a:pt x="44420" y="62780"/>
                </a:lnTo>
                <a:lnTo>
                  <a:pt x="44410" y="62710"/>
                </a:lnTo>
                <a:lnTo>
                  <a:pt x="44430" y="62640"/>
                </a:lnTo>
                <a:lnTo>
                  <a:pt x="44510" y="62530"/>
                </a:lnTo>
                <a:lnTo>
                  <a:pt x="44570" y="62490"/>
                </a:lnTo>
                <a:lnTo>
                  <a:pt x="44630" y="62480"/>
                </a:lnTo>
                <a:lnTo>
                  <a:pt x="44690" y="62480"/>
                </a:lnTo>
                <a:lnTo>
                  <a:pt x="44740" y="62450"/>
                </a:lnTo>
                <a:lnTo>
                  <a:pt x="44790" y="62370"/>
                </a:lnTo>
                <a:lnTo>
                  <a:pt x="44860" y="62220"/>
                </a:lnTo>
                <a:lnTo>
                  <a:pt x="44910" y="62140"/>
                </a:lnTo>
                <a:lnTo>
                  <a:pt x="44960" y="62080"/>
                </a:lnTo>
                <a:lnTo>
                  <a:pt x="45130" y="61930"/>
                </a:lnTo>
                <a:lnTo>
                  <a:pt x="45170" y="61880"/>
                </a:lnTo>
                <a:lnTo>
                  <a:pt x="45200" y="61820"/>
                </a:lnTo>
                <a:lnTo>
                  <a:pt x="45200" y="61760"/>
                </a:lnTo>
                <a:lnTo>
                  <a:pt x="45180" y="61680"/>
                </a:lnTo>
                <a:lnTo>
                  <a:pt x="45180" y="61620"/>
                </a:lnTo>
                <a:lnTo>
                  <a:pt x="45220" y="61560"/>
                </a:lnTo>
                <a:lnTo>
                  <a:pt x="45250" y="61480"/>
                </a:lnTo>
                <a:lnTo>
                  <a:pt x="45260" y="61380"/>
                </a:lnTo>
                <a:lnTo>
                  <a:pt x="45120" y="60940"/>
                </a:lnTo>
                <a:lnTo>
                  <a:pt x="45150" y="60800"/>
                </a:lnTo>
                <a:lnTo>
                  <a:pt x="45330" y="60660"/>
                </a:lnTo>
                <a:lnTo>
                  <a:pt x="45430" y="60620"/>
                </a:lnTo>
                <a:lnTo>
                  <a:pt x="45450" y="60600"/>
                </a:lnTo>
                <a:lnTo>
                  <a:pt x="45510" y="60540"/>
                </a:lnTo>
                <a:lnTo>
                  <a:pt x="45600" y="60520"/>
                </a:lnTo>
                <a:lnTo>
                  <a:pt x="45620" y="60500"/>
                </a:lnTo>
                <a:lnTo>
                  <a:pt x="45680" y="60430"/>
                </a:lnTo>
                <a:lnTo>
                  <a:pt x="45730" y="60400"/>
                </a:lnTo>
                <a:lnTo>
                  <a:pt x="45770" y="60400"/>
                </a:lnTo>
                <a:lnTo>
                  <a:pt x="45800" y="60440"/>
                </a:lnTo>
                <a:lnTo>
                  <a:pt x="45820" y="60490"/>
                </a:lnTo>
                <a:lnTo>
                  <a:pt x="45830" y="60530"/>
                </a:lnTo>
                <a:lnTo>
                  <a:pt x="45870" y="60550"/>
                </a:lnTo>
                <a:lnTo>
                  <a:pt x="46010" y="60490"/>
                </a:lnTo>
                <a:lnTo>
                  <a:pt x="46090" y="60480"/>
                </a:lnTo>
                <a:lnTo>
                  <a:pt x="46270" y="60540"/>
                </a:lnTo>
                <a:lnTo>
                  <a:pt x="46370" y="60600"/>
                </a:lnTo>
                <a:lnTo>
                  <a:pt x="46570" y="60740"/>
                </a:lnTo>
                <a:lnTo>
                  <a:pt x="46780" y="60930"/>
                </a:lnTo>
                <a:lnTo>
                  <a:pt x="46820" y="60980"/>
                </a:lnTo>
                <a:lnTo>
                  <a:pt x="46830" y="61040"/>
                </a:lnTo>
                <a:lnTo>
                  <a:pt x="46860" y="61090"/>
                </a:lnTo>
                <a:lnTo>
                  <a:pt x="46910" y="61140"/>
                </a:lnTo>
                <a:lnTo>
                  <a:pt x="47030" y="61200"/>
                </a:lnTo>
                <a:lnTo>
                  <a:pt x="47100" y="61250"/>
                </a:lnTo>
                <a:lnTo>
                  <a:pt x="47160" y="61290"/>
                </a:lnTo>
                <a:lnTo>
                  <a:pt x="47190" y="61330"/>
                </a:lnTo>
                <a:lnTo>
                  <a:pt x="47230" y="61360"/>
                </a:lnTo>
                <a:lnTo>
                  <a:pt x="47310" y="61380"/>
                </a:lnTo>
                <a:lnTo>
                  <a:pt x="47440" y="61380"/>
                </a:lnTo>
                <a:lnTo>
                  <a:pt x="47760" y="61270"/>
                </a:lnTo>
                <a:lnTo>
                  <a:pt x="48110" y="61070"/>
                </a:lnTo>
                <a:lnTo>
                  <a:pt x="48170" y="61060"/>
                </a:lnTo>
                <a:lnTo>
                  <a:pt x="48220" y="61060"/>
                </a:lnTo>
                <a:lnTo>
                  <a:pt x="48280" y="61090"/>
                </a:lnTo>
                <a:lnTo>
                  <a:pt x="48310" y="61130"/>
                </a:lnTo>
                <a:lnTo>
                  <a:pt x="48340" y="61140"/>
                </a:lnTo>
                <a:lnTo>
                  <a:pt x="48390" y="61140"/>
                </a:lnTo>
                <a:lnTo>
                  <a:pt x="48550" y="61050"/>
                </a:lnTo>
                <a:lnTo>
                  <a:pt x="48580" y="61040"/>
                </a:lnTo>
                <a:lnTo>
                  <a:pt x="48710" y="61020"/>
                </a:lnTo>
                <a:lnTo>
                  <a:pt x="49040" y="61010"/>
                </a:lnTo>
                <a:lnTo>
                  <a:pt x="49120" y="61180"/>
                </a:lnTo>
                <a:lnTo>
                  <a:pt x="49170" y="61700"/>
                </a:lnTo>
                <a:lnTo>
                  <a:pt x="49210" y="61850"/>
                </a:lnTo>
                <a:lnTo>
                  <a:pt x="49260" y="61970"/>
                </a:lnTo>
                <a:lnTo>
                  <a:pt x="49520" y="62390"/>
                </a:lnTo>
                <a:lnTo>
                  <a:pt x="49620" y="62580"/>
                </a:lnTo>
                <a:lnTo>
                  <a:pt x="49650" y="62680"/>
                </a:lnTo>
                <a:lnTo>
                  <a:pt x="49660" y="62770"/>
                </a:lnTo>
                <a:lnTo>
                  <a:pt x="49560" y="63240"/>
                </a:lnTo>
                <a:lnTo>
                  <a:pt x="49510" y="63360"/>
                </a:lnTo>
                <a:lnTo>
                  <a:pt x="49500" y="63430"/>
                </a:lnTo>
                <a:lnTo>
                  <a:pt x="49530" y="63450"/>
                </a:lnTo>
                <a:lnTo>
                  <a:pt x="49630" y="63500"/>
                </a:lnTo>
                <a:lnTo>
                  <a:pt x="49680" y="63550"/>
                </a:lnTo>
                <a:lnTo>
                  <a:pt x="49700" y="63600"/>
                </a:lnTo>
                <a:lnTo>
                  <a:pt x="49740" y="63850"/>
                </a:lnTo>
                <a:lnTo>
                  <a:pt x="49770" y="63940"/>
                </a:lnTo>
                <a:lnTo>
                  <a:pt x="49800" y="64010"/>
                </a:lnTo>
                <a:lnTo>
                  <a:pt x="49880" y="64080"/>
                </a:lnTo>
                <a:lnTo>
                  <a:pt x="49950" y="64090"/>
                </a:lnTo>
                <a:lnTo>
                  <a:pt x="50010" y="63870"/>
                </a:lnTo>
                <a:lnTo>
                  <a:pt x="50100" y="63820"/>
                </a:lnTo>
                <a:lnTo>
                  <a:pt x="50160" y="63820"/>
                </a:lnTo>
                <a:lnTo>
                  <a:pt x="50540" y="63690"/>
                </a:lnTo>
                <a:lnTo>
                  <a:pt x="50610" y="63680"/>
                </a:lnTo>
                <a:lnTo>
                  <a:pt x="50670" y="63700"/>
                </a:lnTo>
                <a:lnTo>
                  <a:pt x="50710" y="63750"/>
                </a:lnTo>
                <a:lnTo>
                  <a:pt x="50730" y="63790"/>
                </a:lnTo>
                <a:lnTo>
                  <a:pt x="50780" y="63830"/>
                </a:lnTo>
                <a:lnTo>
                  <a:pt x="50820" y="63830"/>
                </a:lnTo>
                <a:lnTo>
                  <a:pt x="50860" y="63810"/>
                </a:lnTo>
                <a:lnTo>
                  <a:pt x="50920" y="63770"/>
                </a:lnTo>
                <a:lnTo>
                  <a:pt x="50950" y="63760"/>
                </a:lnTo>
                <a:lnTo>
                  <a:pt x="50990" y="63760"/>
                </a:lnTo>
                <a:lnTo>
                  <a:pt x="51060" y="63770"/>
                </a:lnTo>
                <a:lnTo>
                  <a:pt x="51290" y="63770"/>
                </a:lnTo>
                <a:lnTo>
                  <a:pt x="51490" y="63750"/>
                </a:lnTo>
                <a:lnTo>
                  <a:pt x="51600" y="63690"/>
                </a:lnTo>
                <a:lnTo>
                  <a:pt x="51660" y="63630"/>
                </a:lnTo>
                <a:lnTo>
                  <a:pt x="51730" y="63520"/>
                </a:lnTo>
                <a:lnTo>
                  <a:pt x="51920" y="63310"/>
                </a:lnTo>
                <a:lnTo>
                  <a:pt x="51960" y="63260"/>
                </a:lnTo>
                <a:lnTo>
                  <a:pt x="51980" y="63210"/>
                </a:lnTo>
                <a:lnTo>
                  <a:pt x="52000" y="63160"/>
                </a:lnTo>
                <a:lnTo>
                  <a:pt x="52030" y="62990"/>
                </a:lnTo>
                <a:lnTo>
                  <a:pt x="52040" y="62940"/>
                </a:lnTo>
                <a:lnTo>
                  <a:pt x="52110" y="62790"/>
                </a:lnTo>
                <a:lnTo>
                  <a:pt x="52250" y="62590"/>
                </a:lnTo>
                <a:lnTo>
                  <a:pt x="52290" y="62520"/>
                </a:lnTo>
                <a:lnTo>
                  <a:pt x="52300" y="62470"/>
                </a:lnTo>
                <a:lnTo>
                  <a:pt x="52320" y="62350"/>
                </a:lnTo>
                <a:lnTo>
                  <a:pt x="52330" y="62300"/>
                </a:lnTo>
                <a:lnTo>
                  <a:pt x="52360" y="62240"/>
                </a:lnTo>
                <a:lnTo>
                  <a:pt x="53180" y="61360"/>
                </a:lnTo>
                <a:lnTo>
                  <a:pt x="53220" y="61370"/>
                </a:lnTo>
                <a:lnTo>
                  <a:pt x="53260" y="61400"/>
                </a:lnTo>
                <a:lnTo>
                  <a:pt x="53290" y="61460"/>
                </a:lnTo>
                <a:lnTo>
                  <a:pt x="53320" y="61510"/>
                </a:lnTo>
                <a:lnTo>
                  <a:pt x="53410" y="61610"/>
                </a:lnTo>
                <a:lnTo>
                  <a:pt x="53440" y="61670"/>
                </a:lnTo>
                <a:lnTo>
                  <a:pt x="53460" y="61730"/>
                </a:lnTo>
                <a:lnTo>
                  <a:pt x="53470" y="61790"/>
                </a:lnTo>
                <a:lnTo>
                  <a:pt x="53470" y="61840"/>
                </a:lnTo>
                <a:lnTo>
                  <a:pt x="53460" y="61950"/>
                </a:lnTo>
                <a:lnTo>
                  <a:pt x="53480" y="61990"/>
                </a:lnTo>
                <a:lnTo>
                  <a:pt x="53520" y="62000"/>
                </a:lnTo>
                <a:lnTo>
                  <a:pt x="53700" y="61960"/>
                </a:lnTo>
                <a:lnTo>
                  <a:pt x="53760" y="61960"/>
                </a:lnTo>
                <a:lnTo>
                  <a:pt x="53790" y="61970"/>
                </a:lnTo>
                <a:lnTo>
                  <a:pt x="53820" y="61980"/>
                </a:lnTo>
                <a:lnTo>
                  <a:pt x="53880" y="62120"/>
                </a:lnTo>
                <a:lnTo>
                  <a:pt x="54010" y="62280"/>
                </a:lnTo>
                <a:lnTo>
                  <a:pt x="54040" y="62340"/>
                </a:lnTo>
                <a:lnTo>
                  <a:pt x="54090" y="62510"/>
                </a:lnTo>
                <a:lnTo>
                  <a:pt x="54120" y="62570"/>
                </a:lnTo>
                <a:lnTo>
                  <a:pt x="54160" y="62610"/>
                </a:lnTo>
                <a:lnTo>
                  <a:pt x="54210" y="62640"/>
                </a:lnTo>
                <a:lnTo>
                  <a:pt x="54350" y="62690"/>
                </a:lnTo>
                <a:lnTo>
                  <a:pt x="54380" y="62700"/>
                </a:lnTo>
                <a:lnTo>
                  <a:pt x="54410" y="62730"/>
                </a:lnTo>
                <a:lnTo>
                  <a:pt x="54430" y="62780"/>
                </a:lnTo>
                <a:lnTo>
                  <a:pt x="54410" y="62820"/>
                </a:lnTo>
                <a:lnTo>
                  <a:pt x="54350" y="62850"/>
                </a:lnTo>
                <a:lnTo>
                  <a:pt x="54310" y="62880"/>
                </a:lnTo>
                <a:lnTo>
                  <a:pt x="54290" y="62920"/>
                </a:lnTo>
                <a:lnTo>
                  <a:pt x="54310" y="62970"/>
                </a:lnTo>
                <a:lnTo>
                  <a:pt x="54340" y="63030"/>
                </a:lnTo>
                <a:lnTo>
                  <a:pt x="54350" y="63090"/>
                </a:lnTo>
                <a:lnTo>
                  <a:pt x="54360" y="63140"/>
                </a:lnTo>
                <a:lnTo>
                  <a:pt x="54370" y="63320"/>
                </a:lnTo>
                <a:lnTo>
                  <a:pt x="54380" y="63380"/>
                </a:lnTo>
                <a:lnTo>
                  <a:pt x="54410" y="63490"/>
                </a:lnTo>
                <a:lnTo>
                  <a:pt x="54460" y="63610"/>
                </a:lnTo>
                <a:lnTo>
                  <a:pt x="54490" y="63660"/>
                </a:lnTo>
                <a:lnTo>
                  <a:pt x="54540" y="63720"/>
                </a:lnTo>
                <a:lnTo>
                  <a:pt x="54740" y="63900"/>
                </a:lnTo>
                <a:lnTo>
                  <a:pt x="54830" y="63620"/>
                </a:lnTo>
                <a:lnTo>
                  <a:pt x="54890" y="63500"/>
                </a:lnTo>
                <a:lnTo>
                  <a:pt x="55000" y="63350"/>
                </a:lnTo>
                <a:lnTo>
                  <a:pt x="55020" y="63280"/>
                </a:lnTo>
                <a:lnTo>
                  <a:pt x="55060" y="62980"/>
                </a:lnTo>
                <a:lnTo>
                  <a:pt x="55140" y="62610"/>
                </a:lnTo>
                <a:lnTo>
                  <a:pt x="55200" y="62450"/>
                </a:lnTo>
                <a:lnTo>
                  <a:pt x="55250" y="62340"/>
                </a:lnTo>
                <a:lnTo>
                  <a:pt x="55360" y="62280"/>
                </a:lnTo>
                <a:lnTo>
                  <a:pt x="55420" y="62220"/>
                </a:lnTo>
                <a:lnTo>
                  <a:pt x="55470" y="62030"/>
                </a:lnTo>
                <a:lnTo>
                  <a:pt x="55490" y="61830"/>
                </a:lnTo>
                <a:lnTo>
                  <a:pt x="55530" y="61770"/>
                </a:lnTo>
                <a:lnTo>
                  <a:pt x="55580" y="61720"/>
                </a:lnTo>
                <a:lnTo>
                  <a:pt x="55640" y="61710"/>
                </a:lnTo>
                <a:lnTo>
                  <a:pt x="55680" y="61730"/>
                </a:lnTo>
                <a:lnTo>
                  <a:pt x="55780" y="61890"/>
                </a:lnTo>
                <a:lnTo>
                  <a:pt x="55820" y="61930"/>
                </a:lnTo>
                <a:lnTo>
                  <a:pt x="55910" y="61920"/>
                </a:lnTo>
                <a:lnTo>
                  <a:pt x="56030" y="61840"/>
                </a:lnTo>
                <a:lnTo>
                  <a:pt x="56380" y="61480"/>
                </a:lnTo>
                <a:lnTo>
                  <a:pt x="56460" y="61440"/>
                </a:lnTo>
                <a:lnTo>
                  <a:pt x="56510" y="61460"/>
                </a:lnTo>
                <a:lnTo>
                  <a:pt x="56570" y="61460"/>
                </a:lnTo>
                <a:lnTo>
                  <a:pt x="56630" y="61440"/>
                </a:lnTo>
                <a:lnTo>
                  <a:pt x="56700" y="61410"/>
                </a:lnTo>
                <a:lnTo>
                  <a:pt x="56960" y="61230"/>
                </a:lnTo>
                <a:lnTo>
                  <a:pt x="57000" y="61210"/>
                </a:lnTo>
                <a:lnTo>
                  <a:pt x="57080" y="61190"/>
                </a:lnTo>
                <a:lnTo>
                  <a:pt x="57150" y="61200"/>
                </a:lnTo>
                <a:lnTo>
                  <a:pt x="57210" y="61170"/>
                </a:lnTo>
                <a:lnTo>
                  <a:pt x="57260" y="61200"/>
                </a:lnTo>
                <a:lnTo>
                  <a:pt x="57280" y="61250"/>
                </a:lnTo>
                <a:lnTo>
                  <a:pt x="57310" y="61360"/>
                </a:lnTo>
                <a:lnTo>
                  <a:pt x="57360" y="61540"/>
                </a:lnTo>
                <a:lnTo>
                  <a:pt x="57710" y="62220"/>
                </a:lnTo>
                <a:lnTo>
                  <a:pt x="57830" y="62350"/>
                </a:lnTo>
                <a:lnTo>
                  <a:pt x="57920" y="62400"/>
                </a:lnTo>
                <a:lnTo>
                  <a:pt x="58000" y="62350"/>
                </a:lnTo>
                <a:lnTo>
                  <a:pt x="58060" y="62330"/>
                </a:lnTo>
                <a:lnTo>
                  <a:pt x="58120" y="62310"/>
                </a:lnTo>
                <a:lnTo>
                  <a:pt x="58330" y="62300"/>
                </a:lnTo>
                <a:lnTo>
                  <a:pt x="58390" y="62290"/>
                </a:lnTo>
                <a:lnTo>
                  <a:pt x="58450" y="62260"/>
                </a:lnTo>
                <a:lnTo>
                  <a:pt x="58480" y="62210"/>
                </a:lnTo>
                <a:lnTo>
                  <a:pt x="58500" y="62150"/>
                </a:lnTo>
                <a:lnTo>
                  <a:pt x="58510" y="62030"/>
                </a:lnTo>
                <a:lnTo>
                  <a:pt x="58520" y="61970"/>
                </a:lnTo>
                <a:lnTo>
                  <a:pt x="58550" y="61920"/>
                </a:lnTo>
                <a:lnTo>
                  <a:pt x="58590" y="61890"/>
                </a:lnTo>
                <a:lnTo>
                  <a:pt x="58660" y="61880"/>
                </a:lnTo>
                <a:lnTo>
                  <a:pt x="58740" y="61870"/>
                </a:lnTo>
                <a:lnTo>
                  <a:pt x="58850" y="61890"/>
                </a:lnTo>
                <a:lnTo>
                  <a:pt x="58910" y="61940"/>
                </a:lnTo>
                <a:lnTo>
                  <a:pt x="58960" y="62000"/>
                </a:lnTo>
                <a:lnTo>
                  <a:pt x="58970" y="62050"/>
                </a:lnTo>
                <a:lnTo>
                  <a:pt x="58950" y="62110"/>
                </a:lnTo>
                <a:lnTo>
                  <a:pt x="58930" y="62160"/>
                </a:lnTo>
                <a:lnTo>
                  <a:pt x="58910" y="62210"/>
                </a:lnTo>
                <a:lnTo>
                  <a:pt x="58920" y="62250"/>
                </a:lnTo>
                <a:lnTo>
                  <a:pt x="58960" y="62270"/>
                </a:lnTo>
                <a:lnTo>
                  <a:pt x="59300" y="62330"/>
                </a:lnTo>
                <a:lnTo>
                  <a:pt x="59380" y="62360"/>
                </a:lnTo>
                <a:lnTo>
                  <a:pt x="59430" y="62400"/>
                </a:lnTo>
                <a:lnTo>
                  <a:pt x="59600" y="62590"/>
                </a:lnTo>
                <a:lnTo>
                  <a:pt x="59790" y="62750"/>
                </a:lnTo>
                <a:lnTo>
                  <a:pt x="59870" y="62800"/>
                </a:lnTo>
                <a:lnTo>
                  <a:pt x="59960" y="62830"/>
                </a:lnTo>
                <a:lnTo>
                  <a:pt x="60000" y="62850"/>
                </a:lnTo>
                <a:lnTo>
                  <a:pt x="60040" y="62890"/>
                </a:lnTo>
                <a:lnTo>
                  <a:pt x="60080" y="62920"/>
                </a:lnTo>
                <a:lnTo>
                  <a:pt x="60110" y="62930"/>
                </a:lnTo>
                <a:lnTo>
                  <a:pt x="60260" y="62970"/>
                </a:lnTo>
                <a:lnTo>
                  <a:pt x="60240" y="63220"/>
                </a:lnTo>
                <a:lnTo>
                  <a:pt x="60260" y="63330"/>
                </a:lnTo>
                <a:lnTo>
                  <a:pt x="60280" y="63420"/>
                </a:lnTo>
                <a:lnTo>
                  <a:pt x="60300" y="63460"/>
                </a:lnTo>
                <a:lnTo>
                  <a:pt x="60310" y="63480"/>
                </a:lnTo>
                <a:lnTo>
                  <a:pt x="60390" y="63730"/>
                </a:lnTo>
                <a:lnTo>
                  <a:pt x="60440" y="64090"/>
                </a:lnTo>
                <a:lnTo>
                  <a:pt x="60510" y="64330"/>
                </a:lnTo>
                <a:lnTo>
                  <a:pt x="60570" y="64460"/>
                </a:lnTo>
                <a:lnTo>
                  <a:pt x="60700" y="64550"/>
                </a:lnTo>
                <a:lnTo>
                  <a:pt x="60790" y="64710"/>
                </a:lnTo>
                <a:lnTo>
                  <a:pt x="60840" y="64840"/>
                </a:lnTo>
                <a:lnTo>
                  <a:pt x="61020" y="65520"/>
                </a:lnTo>
                <a:lnTo>
                  <a:pt x="61190" y="65680"/>
                </a:lnTo>
                <a:lnTo>
                  <a:pt x="61280" y="65870"/>
                </a:lnTo>
                <a:lnTo>
                  <a:pt x="61360" y="65990"/>
                </a:lnTo>
                <a:lnTo>
                  <a:pt x="61370" y="66060"/>
                </a:lnTo>
                <a:lnTo>
                  <a:pt x="61340" y="66110"/>
                </a:lnTo>
                <a:lnTo>
                  <a:pt x="61300" y="66150"/>
                </a:lnTo>
                <a:lnTo>
                  <a:pt x="61280" y="66230"/>
                </a:lnTo>
                <a:lnTo>
                  <a:pt x="61310" y="66340"/>
                </a:lnTo>
                <a:lnTo>
                  <a:pt x="61330" y="66620"/>
                </a:lnTo>
                <a:lnTo>
                  <a:pt x="61360" y="66670"/>
                </a:lnTo>
                <a:lnTo>
                  <a:pt x="61410" y="66680"/>
                </a:lnTo>
                <a:lnTo>
                  <a:pt x="61520" y="66640"/>
                </a:lnTo>
                <a:lnTo>
                  <a:pt x="61580" y="66640"/>
                </a:lnTo>
                <a:lnTo>
                  <a:pt x="61630" y="66650"/>
                </a:lnTo>
                <a:lnTo>
                  <a:pt x="61690" y="66650"/>
                </a:lnTo>
                <a:lnTo>
                  <a:pt x="61800" y="66600"/>
                </a:lnTo>
                <a:lnTo>
                  <a:pt x="61860" y="66610"/>
                </a:lnTo>
                <a:lnTo>
                  <a:pt x="61890" y="66640"/>
                </a:lnTo>
                <a:lnTo>
                  <a:pt x="61930" y="66700"/>
                </a:lnTo>
                <a:lnTo>
                  <a:pt x="61980" y="66740"/>
                </a:lnTo>
                <a:lnTo>
                  <a:pt x="62050" y="66760"/>
                </a:lnTo>
                <a:lnTo>
                  <a:pt x="62470" y="67010"/>
                </a:lnTo>
                <a:lnTo>
                  <a:pt x="62540" y="67040"/>
                </a:lnTo>
                <a:lnTo>
                  <a:pt x="62610" y="67040"/>
                </a:lnTo>
                <a:lnTo>
                  <a:pt x="62660" y="67030"/>
                </a:lnTo>
                <a:lnTo>
                  <a:pt x="62710" y="66990"/>
                </a:lnTo>
                <a:lnTo>
                  <a:pt x="62780" y="66890"/>
                </a:lnTo>
                <a:lnTo>
                  <a:pt x="62820" y="66850"/>
                </a:lnTo>
                <a:lnTo>
                  <a:pt x="62980" y="66750"/>
                </a:lnTo>
                <a:lnTo>
                  <a:pt x="63120" y="66620"/>
                </a:lnTo>
                <a:lnTo>
                  <a:pt x="63170" y="66590"/>
                </a:lnTo>
                <a:lnTo>
                  <a:pt x="63360" y="66540"/>
                </a:lnTo>
                <a:lnTo>
                  <a:pt x="63450" y="66550"/>
                </a:lnTo>
                <a:lnTo>
                  <a:pt x="63490" y="66590"/>
                </a:lnTo>
                <a:lnTo>
                  <a:pt x="63510" y="66640"/>
                </a:lnTo>
                <a:lnTo>
                  <a:pt x="63500" y="66700"/>
                </a:lnTo>
                <a:lnTo>
                  <a:pt x="63480" y="66750"/>
                </a:lnTo>
                <a:lnTo>
                  <a:pt x="63480" y="66810"/>
                </a:lnTo>
                <a:lnTo>
                  <a:pt x="63500" y="66870"/>
                </a:lnTo>
                <a:lnTo>
                  <a:pt x="63580" y="66950"/>
                </a:lnTo>
                <a:lnTo>
                  <a:pt x="63640" y="66970"/>
                </a:lnTo>
                <a:lnTo>
                  <a:pt x="63710" y="66960"/>
                </a:lnTo>
                <a:lnTo>
                  <a:pt x="63770" y="66920"/>
                </a:lnTo>
                <a:lnTo>
                  <a:pt x="63810" y="66870"/>
                </a:lnTo>
                <a:lnTo>
                  <a:pt x="63830" y="66820"/>
                </a:lnTo>
                <a:lnTo>
                  <a:pt x="63840" y="66770"/>
                </a:lnTo>
                <a:lnTo>
                  <a:pt x="63840" y="66660"/>
                </a:lnTo>
                <a:lnTo>
                  <a:pt x="63870" y="66610"/>
                </a:lnTo>
                <a:lnTo>
                  <a:pt x="63940" y="66570"/>
                </a:lnTo>
                <a:lnTo>
                  <a:pt x="64120" y="66550"/>
                </a:lnTo>
                <a:lnTo>
                  <a:pt x="64280" y="66570"/>
                </a:lnTo>
                <a:lnTo>
                  <a:pt x="64460" y="66650"/>
                </a:lnTo>
                <a:lnTo>
                  <a:pt x="64490" y="66690"/>
                </a:lnTo>
                <a:lnTo>
                  <a:pt x="64500" y="66710"/>
                </a:lnTo>
                <a:lnTo>
                  <a:pt x="64520" y="66730"/>
                </a:lnTo>
                <a:lnTo>
                  <a:pt x="64570" y="66770"/>
                </a:lnTo>
                <a:lnTo>
                  <a:pt x="64590" y="66790"/>
                </a:lnTo>
                <a:lnTo>
                  <a:pt x="64620" y="66830"/>
                </a:lnTo>
                <a:lnTo>
                  <a:pt x="64640" y="66850"/>
                </a:lnTo>
                <a:lnTo>
                  <a:pt x="64680" y="66880"/>
                </a:lnTo>
                <a:lnTo>
                  <a:pt x="64840" y="66970"/>
                </a:lnTo>
                <a:lnTo>
                  <a:pt x="65130" y="67040"/>
                </a:lnTo>
                <a:lnTo>
                  <a:pt x="65180" y="67250"/>
                </a:lnTo>
                <a:lnTo>
                  <a:pt x="65250" y="67340"/>
                </a:lnTo>
                <a:lnTo>
                  <a:pt x="65300" y="67400"/>
                </a:lnTo>
                <a:lnTo>
                  <a:pt x="65310" y="67440"/>
                </a:lnTo>
                <a:lnTo>
                  <a:pt x="65320" y="67470"/>
                </a:lnTo>
                <a:lnTo>
                  <a:pt x="65310" y="67510"/>
                </a:lnTo>
                <a:lnTo>
                  <a:pt x="65310" y="67580"/>
                </a:lnTo>
                <a:lnTo>
                  <a:pt x="65320" y="67620"/>
                </a:lnTo>
                <a:lnTo>
                  <a:pt x="65350" y="67650"/>
                </a:lnTo>
                <a:lnTo>
                  <a:pt x="65420" y="67700"/>
                </a:lnTo>
                <a:lnTo>
                  <a:pt x="65480" y="67750"/>
                </a:lnTo>
                <a:lnTo>
                  <a:pt x="65500" y="67800"/>
                </a:lnTo>
                <a:lnTo>
                  <a:pt x="65520" y="67830"/>
                </a:lnTo>
                <a:lnTo>
                  <a:pt x="65540" y="68090"/>
                </a:lnTo>
                <a:lnTo>
                  <a:pt x="65540" y="68160"/>
                </a:lnTo>
                <a:lnTo>
                  <a:pt x="65530" y="68270"/>
                </a:lnTo>
                <a:lnTo>
                  <a:pt x="65520" y="68300"/>
                </a:lnTo>
                <a:lnTo>
                  <a:pt x="65510" y="68330"/>
                </a:lnTo>
                <a:lnTo>
                  <a:pt x="65510" y="68360"/>
                </a:lnTo>
                <a:lnTo>
                  <a:pt x="65500" y="68400"/>
                </a:lnTo>
                <a:lnTo>
                  <a:pt x="65530" y="68660"/>
                </a:lnTo>
                <a:lnTo>
                  <a:pt x="65550" y="68710"/>
                </a:lnTo>
                <a:lnTo>
                  <a:pt x="65570" y="68730"/>
                </a:lnTo>
                <a:lnTo>
                  <a:pt x="65590" y="68730"/>
                </a:lnTo>
                <a:lnTo>
                  <a:pt x="65640" y="68700"/>
                </a:lnTo>
                <a:lnTo>
                  <a:pt x="65660" y="68690"/>
                </a:lnTo>
                <a:lnTo>
                  <a:pt x="65690" y="68690"/>
                </a:lnTo>
                <a:lnTo>
                  <a:pt x="65760" y="68690"/>
                </a:lnTo>
                <a:lnTo>
                  <a:pt x="65800" y="68700"/>
                </a:lnTo>
                <a:lnTo>
                  <a:pt x="65840" y="68720"/>
                </a:lnTo>
                <a:lnTo>
                  <a:pt x="65870" y="68750"/>
                </a:lnTo>
                <a:lnTo>
                  <a:pt x="66160" y="69150"/>
                </a:lnTo>
                <a:lnTo>
                  <a:pt x="66280" y="69280"/>
                </a:lnTo>
                <a:lnTo>
                  <a:pt x="66300" y="69320"/>
                </a:lnTo>
                <a:lnTo>
                  <a:pt x="66310" y="69360"/>
                </a:lnTo>
                <a:lnTo>
                  <a:pt x="66310" y="69400"/>
                </a:lnTo>
                <a:lnTo>
                  <a:pt x="66310" y="69430"/>
                </a:lnTo>
                <a:lnTo>
                  <a:pt x="66300" y="69450"/>
                </a:lnTo>
                <a:lnTo>
                  <a:pt x="66290" y="69460"/>
                </a:lnTo>
                <a:lnTo>
                  <a:pt x="66290" y="69470"/>
                </a:lnTo>
                <a:lnTo>
                  <a:pt x="66280" y="69470"/>
                </a:lnTo>
                <a:lnTo>
                  <a:pt x="66270" y="69470"/>
                </a:lnTo>
                <a:lnTo>
                  <a:pt x="66250" y="69480"/>
                </a:lnTo>
                <a:lnTo>
                  <a:pt x="66220" y="69470"/>
                </a:lnTo>
                <a:lnTo>
                  <a:pt x="66210" y="69470"/>
                </a:lnTo>
                <a:lnTo>
                  <a:pt x="66180" y="69460"/>
                </a:lnTo>
                <a:lnTo>
                  <a:pt x="66160" y="69460"/>
                </a:lnTo>
                <a:lnTo>
                  <a:pt x="66130" y="69470"/>
                </a:lnTo>
                <a:lnTo>
                  <a:pt x="66130" y="69480"/>
                </a:lnTo>
                <a:lnTo>
                  <a:pt x="66130" y="69500"/>
                </a:lnTo>
                <a:lnTo>
                  <a:pt x="66130" y="69550"/>
                </a:lnTo>
                <a:lnTo>
                  <a:pt x="66140" y="69680"/>
                </a:lnTo>
                <a:lnTo>
                  <a:pt x="66140" y="69710"/>
                </a:lnTo>
                <a:lnTo>
                  <a:pt x="66130" y="69750"/>
                </a:lnTo>
                <a:lnTo>
                  <a:pt x="66120" y="69780"/>
                </a:lnTo>
                <a:lnTo>
                  <a:pt x="66080" y="69830"/>
                </a:lnTo>
                <a:lnTo>
                  <a:pt x="66040" y="69880"/>
                </a:lnTo>
                <a:lnTo>
                  <a:pt x="66010" y="69910"/>
                </a:lnTo>
                <a:lnTo>
                  <a:pt x="65930" y="69960"/>
                </a:lnTo>
                <a:lnTo>
                  <a:pt x="65890" y="69990"/>
                </a:lnTo>
                <a:lnTo>
                  <a:pt x="65880" y="70010"/>
                </a:lnTo>
                <a:lnTo>
                  <a:pt x="65840" y="70050"/>
                </a:lnTo>
                <a:lnTo>
                  <a:pt x="65630" y="70140"/>
                </a:lnTo>
                <a:lnTo>
                  <a:pt x="65550" y="70180"/>
                </a:lnTo>
                <a:lnTo>
                  <a:pt x="65320" y="70370"/>
                </a:lnTo>
                <a:lnTo>
                  <a:pt x="65130" y="70480"/>
                </a:lnTo>
                <a:lnTo>
                  <a:pt x="65060" y="70540"/>
                </a:lnTo>
                <a:lnTo>
                  <a:pt x="65020" y="70580"/>
                </a:lnTo>
                <a:lnTo>
                  <a:pt x="65010" y="70650"/>
                </a:lnTo>
                <a:lnTo>
                  <a:pt x="65020" y="70750"/>
                </a:lnTo>
                <a:lnTo>
                  <a:pt x="65030" y="70810"/>
                </a:lnTo>
                <a:lnTo>
                  <a:pt x="65040" y="70840"/>
                </a:lnTo>
                <a:lnTo>
                  <a:pt x="65070" y="71020"/>
                </a:lnTo>
                <a:lnTo>
                  <a:pt x="65070" y="71080"/>
                </a:lnTo>
                <a:lnTo>
                  <a:pt x="65070" y="71140"/>
                </a:lnTo>
                <a:lnTo>
                  <a:pt x="65050" y="71230"/>
                </a:lnTo>
                <a:lnTo>
                  <a:pt x="64980" y="71460"/>
                </a:lnTo>
                <a:lnTo>
                  <a:pt x="64870" y="71690"/>
                </a:lnTo>
                <a:lnTo>
                  <a:pt x="64860" y="71730"/>
                </a:lnTo>
                <a:lnTo>
                  <a:pt x="64860" y="71760"/>
                </a:lnTo>
                <a:lnTo>
                  <a:pt x="64870" y="71790"/>
                </a:lnTo>
                <a:lnTo>
                  <a:pt x="64880" y="71810"/>
                </a:lnTo>
                <a:lnTo>
                  <a:pt x="64880" y="71860"/>
                </a:lnTo>
                <a:lnTo>
                  <a:pt x="64870" y="71910"/>
                </a:lnTo>
                <a:lnTo>
                  <a:pt x="64850" y="72010"/>
                </a:lnTo>
                <a:lnTo>
                  <a:pt x="64820" y="72060"/>
                </a:lnTo>
                <a:lnTo>
                  <a:pt x="64800" y="72080"/>
                </a:lnTo>
                <a:lnTo>
                  <a:pt x="64780" y="72080"/>
                </a:lnTo>
                <a:lnTo>
                  <a:pt x="64750" y="72080"/>
                </a:lnTo>
                <a:lnTo>
                  <a:pt x="64720" y="72070"/>
                </a:lnTo>
                <a:lnTo>
                  <a:pt x="64700" y="72060"/>
                </a:lnTo>
                <a:lnTo>
                  <a:pt x="64650" y="72030"/>
                </a:lnTo>
                <a:lnTo>
                  <a:pt x="64600" y="72000"/>
                </a:lnTo>
                <a:lnTo>
                  <a:pt x="64400" y="71930"/>
                </a:lnTo>
                <a:lnTo>
                  <a:pt x="64370" y="71930"/>
                </a:lnTo>
                <a:lnTo>
                  <a:pt x="64340" y="71930"/>
                </a:lnTo>
                <a:lnTo>
                  <a:pt x="64310" y="71940"/>
                </a:lnTo>
                <a:lnTo>
                  <a:pt x="64150" y="71990"/>
                </a:lnTo>
                <a:lnTo>
                  <a:pt x="64010" y="72100"/>
                </a:lnTo>
                <a:lnTo>
                  <a:pt x="63850" y="72330"/>
                </a:lnTo>
                <a:lnTo>
                  <a:pt x="63820" y="72390"/>
                </a:lnTo>
                <a:lnTo>
                  <a:pt x="63800" y="72470"/>
                </a:lnTo>
                <a:lnTo>
                  <a:pt x="63780" y="72520"/>
                </a:lnTo>
                <a:lnTo>
                  <a:pt x="63730" y="72630"/>
                </a:lnTo>
                <a:lnTo>
                  <a:pt x="63710" y="72660"/>
                </a:lnTo>
                <a:lnTo>
                  <a:pt x="63710" y="72690"/>
                </a:lnTo>
                <a:lnTo>
                  <a:pt x="63730" y="72710"/>
                </a:lnTo>
                <a:lnTo>
                  <a:pt x="63750" y="72730"/>
                </a:lnTo>
                <a:lnTo>
                  <a:pt x="63770" y="72740"/>
                </a:lnTo>
                <a:lnTo>
                  <a:pt x="63810" y="72750"/>
                </a:lnTo>
                <a:lnTo>
                  <a:pt x="63840" y="72750"/>
                </a:lnTo>
                <a:lnTo>
                  <a:pt x="63900" y="72750"/>
                </a:lnTo>
                <a:lnTo>
                  <a:pt x="63920" y="72770"/>
                </a:lnTo>
                <a:lnTo>
                  <a:pt x="63920" y="72820"/>
                </a:lnTo>
                <a:lnTo>
                  <a:pt x="63890" y="72930"/>
                </a:lnTo>
                <a:lnTo>
                  <a:pt x="63860" y="72980"/>
                </a:lnTo>
                <a:lnTo>
                  <a:pt x="63830" y="73010"/>
                </a:lnTo>
                <a:lnTo>
                  <a:pt x="63800" y="73010"/>
                </a:lnTo>
                <a:lnTo>
                  <a:pt x="63690" y="73020"/>
                </a:lnTo>
                <a:lnTo>
                  <a:pt x="63660" y="73030"/>
                </a:lnTo>
                <a:lnTo>
                  <a:pt x="63610" y="73060"/>
                </a:lnTo>
                <a:lnTo>
                  <a:pt x="63590" y="73090"/>
                </a:lnTo>
                <a:lnTo>
                  <a:pt x="63580" y="73120"/>
                </a:lnTo>
                <a:lnTo>
                  <a:pt x="63580" y="73180"/>
                </a:lnTo>
                <a:lnTo>
                  <a:pt x="63560" y="73210"/>
                </a:lnTo>
                <a:lnTo>
                  <a:pt x="63530" y="73220"/>
                </a:lnTo>
                <a:lnTo>
                  <a:pt x="63420" y="73250"/>
                </a:lnTo>
                <a:lnTo>
                  <a:pt x="63390" y="73260"/>
                </a:lnTo>
                <a:lnTo>
                  <a:pt x="63140" y="73480"/>
                </a:lnTo>
                <a:lnTo>
                  <a:pt x="63040" y="73540"/>
                </a:lnTo>
                <a:lnTo>
                  <a:pt x="62970" y="73580"/>
                </a:lnTo>
                <a:lnTo>
                  <a:pt x="62830" y="73600"/>
                </a:lnTo>
                <a:lnTo>
                  <a:pt x="62780" y="73640"/>
                </a:lnTo>
                <a:lnTo>
                  <a:pt x="62740" y="73690"/>
                </a:lnTo>
                <a:lnTo>
                  <a:pt x="62690" y="73720"/>
                </a:lnTo>
                <a:lnTo>
                  <a:pt x="62630" y="73720"/>
                </a:lnTo>
                <a:lnTo>
                  <a:pt x="62600" y="73740"/>
                </a:lnTo>
                <a:lnTo>
                  <a:pt x="62590" y="73750"/>
                </a:lnTo>
                <a:lnTo>
                  <a:pt x="62580" y="73750"/>
                </a:lnTo>
                <a:lnTo>
                  <a:pt x="62580" y="73760"/>
                </a:lnTo>
                <a:lnTo>
                  <a:pt x="62570" y="73790"/>
                </a:lnTo>
                <a:lnTo>
                  <a:pt x="62550" y="73870"/>
                </a:lnTo>
                <a:lnTo>
                  <a:pt x="62490" y="74000"/>
                </a:lnTo>
                <a:lnTo>
                  <a:pt x="62330" y="74100"/>
                </a:lnTo>
                <a:lnTo>
                  <a:pt x="62180" y="74060"/>
                </a:lnTo>
                <a:lnTo>
                  <a:pt x="62050" y="74000"/>
                </a:lnTo>
                <a:lnTo>
                  <a:pt x="61880" y="73870"/>
                </a:lnTo>
                <a:lnTo>
                  <a:pt x="61780" y="73670"/>
                </a:lnTo>
                <a:lnTo>
                  <a:pt x="61880" y="73470"/>
                </a:lnTo>
                <a:lnTo>
                  <a:pt x="61870" y="73450"/>
                </a:lnTo>
                <a:lnTo>
                  <a:pt x="61710" y="73310"/>
                </a:lnTo>
                <a:lnTo>
                  <a:pt x="61350" y="73280"/>
                </a:lnTo>
                <a:lnTo>
                  <a:pt x="61000" y="73320"/>
                </a:lnTo>
                <a:lnTo>
                  <a:pt x="60760" y="73410"/>
                </a:lnTo>
                <a:lnTo>
                  <a:pt x="60680" y="73480"/>
                </a:lnTo>
                <a:lnTo>
                  <a:pt x="59450" y="74500"/>
                </a:lnTo>
                <a:lnTo>
                  <a:pt x="58720" y="74820"/>
                </a:lnTo>
                <a:lnTo>
                  <a:pt x="58520" y="74990"/>
                </a:lnTo>
                <a:lnTo>
                  <a:pt x="58040" y="75620"/>
                </a:lnTo>
                <a:lnTo>
                  <a:pt x="57910" y="75680"/>
                </a:lnTo>
                <a:lnTo>
                  <a:pt x="57670" y="75550"/>
                </a:lnTo>
                <a:lnTo>
                  <a:pt x="57520" y="75580"/>
                </a:lnTo>
                <a:lnTo>
                  <a:pt x="57250" y="75590"/>
                </a:lnTo>
                <a:lnTo>
                  <a:pt x="56830" y="75770"/>
                </a:lnTo>
                <a:lnTo>
                  <a:pt x="56380" y="76140"/>
                </a:lnTo>
                <a:lnTo>
                  <a:pt x="56280" y="76270"/>
                </a:lnTo>
                <a:lnTo>
                  <a:pt x="56230" y="76350"/>
                </a:lnTo>
                <a:lnTo>
                  <a:pt x="56150" y="76420"/>
                </a:lnTo>
                <a:lnTo>
                  <a:pt x="56080" y="76510"/>
                </a:lnTo>
                <a:lnTo>
                  <a:pt x="55970" y="76600"/>
                </a:lnTo>
                <a:lnTo>
                  <a:pt x="55890" y="76710"/>
                </a:lnTo>
                <a:lnTo>
                  <a:pt x="55820" y="76860"/>
                </a:lnTo>
                <a:lnTo>
                  <a:pt x="55710" y="76980"/>
                </a:lnTo>
                <a:lnTo>
                  <a:pt x="55570" y="77100"/>
                </a:lnTo>
                <a:lnTo>
                  <a:pt x="55510" y="77260"/>
                </a:lnTo>
                <a:lnTo>
                  <a:pt x="55460" y="77390"/>
                </a:lnTo>
                <a:lnTo>
                  <a:pt x="55400" y="77540"/>
                </a:lnTo>
                <a:lnTo>
                  <a:pt x="55300" y="77770"/>
                </a:lnTo>
                <a:lnTo>
                  <a:pt x="55260" y="77930"/>
                </a:lnTo>
                <a:lnTo>
                  <a:pt x="55210" y="78060"/>
                </a:lnTo>
                <a:lnTo>
                  <a:pt x="55150" y="78310"/>
                </a:lnTo>
                <a:lnTo>
                  <a:pt x="55110" y="78490"/>
                </a:lnTo>
                <a:lnTo>
                  <a:pt x="55130" y="78570"/>
                </a:lnTo>
                <a:lnTo>
                  <a:pt x="55210" y="78620"/>
                </a:lnTo>
                <a:lnTo>
                  <a:pt x="55210" y="78790"/>
                </a:lnTo>
                <a:lnTo>
                  <a:pt x="55160" y="79290"/>
                </a:lnTo>
                <a:lnTo>
                  <a:pt x="55150" y="79380"/>
                </a:lnTo>
                <a:lnTo>
                  <a:pt x="55120" y="79770"/>
                </a:lnTo>
                <a:lnTo>
                  <a:pt x="55110" y="80110"/>
                </a:lnTo>
                <a:lnTo>
                  <a:pt x="55140" y="80330"/>
                </a:lnTo>
                <a:lnTo>
                  <a:pt x="55100" y="80680"/>
                </a:lnTo>
                <a:lnTo>
                  <a:pt x="55130" y="81130"/>
                </a:lnTo>
                <a:lnTo>
                  <a:pt x="55150" y="81480"/>
                </a:lnTo>
                <a:lnTo>
                  <a:pt x="55190" y="81750"/>
                </a:lnTo>
                <a:lnTo>
                  <a:pt x="55280" y="81860"/>
                </a:lnTo>
                <a:lnTo>
                  <a:pt x="55410" y="81920"/>
                </a:lnTo>
                <a:lnTo>
                  <a:pt x="55580" y="81960"/>
                </a:lnTo>
                <a:lnTo>
                  <a:pt x="55720" y="82010"/>
                </a:lnTo>
                <a:lnTo>
                  <a:pt x="55770" y="82090"/>
                </a:lnTo>
                <a:lnTo>
                  <a:pt x="55770" y="82190"/>
                </a:lnTo>
                <a:lnTo>
                  <a:pt x="55750" y="82280"/>
                </a:lnTo>
                <a:lnTo>
                  <a:pt x="55800" y="82360"/>
                </a:lnTo>
                <a:lnTo>
                  <a:pt x="55860" y="82420"/>
                </a:lnTo>
                <a:lnTo>
                  <a:pt x="55960" y="82580"/>
                </a:lnTo>
                <a:lnTo>
                  <a:pt x="55990" y="82760"/>
                </a:lnTo>
                <a:lnTo>
                  <a:pt x="55990" y="82790"/>
                </a:lnTo>
                <a:lnTo>
                  <a:pt x="55720" y="82840"/>
                </a:lnTo>
                <a:lnTo>
                  <a:pt x="55560" y="82840"/>
                </a:lnTo>
                <a:lnTo>
                  <a:pt x="55400" y="82830"/>
                </a:lnTo>
                <a:lnTo>
                  <a:pt x="55270" y="82790"/>
                </a:lnTo>
                <a:lnTo>
                  <a:pt x="55200" y="82740"/>
                </a:lnTo>
                <a:lnTo>
                  <a:pt x="55140" y="82670"/>
                </a:lnTo>
                <a:lnTo>
                  <a:pt x="55090" y="82600"/>
                </a:lnTo>
                <a:lnTo>
                  <a:pt x="55050" y="82500"/>
                </a:lnTo>
                <a:lnTo>
                  <a:pt x="55010" y="82490"/>
                </a:lnTo>
                <a:lnTo>
                  <a:pt x="54830" y="82490"/>
                </a:lnTo>
                <a:lnTo>
                  <a:pt x="54760" y="82470"/>
                </a:lnTo>
                <a:lnTo>
                  <a:pt x="54660" y="82540"/>
                </a:lnTo>
                <a:lnTo>
                  <a:pt x="54460" y="82460"/>
                </a:lnTo>
                <a:lnTo>
                  <a:pt x="54250" y="82620"/>
                </a:lnTo>
                <a:lnTo>
                  <a:pt x="54150" y="82640"/>
                </a:lnTo>
                <a:lnTo>
                  <a:pt x="54040" y="82640"/>
                </a:lnTo>
                <a:lnTo>
                  <a:pt x="53940" y="82650"/>
                </a:lnTo>
                <a:lnTo>
                  <a:pt x="53840" y="82710"/>
                </a:lnTo>
                <a:lnTo>
                  <a:pt x="53660" y="82890"/>
                </a:lnTo>
                <a:lnTo>
                  <a:pt x="53560" y="82950"/>
                </a:lnTo>
                <a:lnTo>
                  <a:pt x="53430" y="82970"/>
                </a:lnTo>
                <a:lnTo>
                  <a:pt x="53190" y="82940"/>
                </a:lnTo>
                <a:lnTo>
                  <a:pt x="53060" y="82950"/>
                </a:lnTo>
                <a:lnTo>
                  <a:pt x="52950" y="83000"/>
                </a:lnTo>
                <a:lnTo>
                  <a:pt x="52690" y="83210"/>
                </a:lnTo>
                <a:lnTo>
                  <a:pt x="52640" y="83280"/>
                </a:lnTo>
                <a:lnTo>
                  <a:pt x="52700" y="83440"/>
                </a:lnTo>
                <a:lnTo>
                  <a:pt x="52770" y="83530"/>
                </a:lnTo>
                <a:lnTo>
                  <a:pt x="52780" y="83560"/>
                </a:lnTo>
                <a:lnTo>
                  <a:pt x="52610" y="83570"/>
                </a:lnTo>
                <a:lnTo>
                  <a:pt x="52480" y="83550"/>
                </a:lnTo>
                <a:lnTo>
                  <a:pt x="52190" y="83450"/>
                </a:lnTo>
                <a:lnTo>
                  <a:pt x="52070" y="83450"/>
                </a:lnTo>
                <a:lnTo>
                  <a:pt x="52020" y="83500"/>
                </a:lnTo>
                <a:lnTo>
                  <a:pt x="51970" y="83630"/>
                </a:lnTo>
                <a:lnTo>
                  <a:pt x="51930" y="83670"/>
                </a:lnTo>
                <a:lnTo>
                  <a:pt x="51870" y="83680"/>
                </a:lnTo>
                <a:lnTo>
                  <a:pt x="51800" y="83650"/>
                </a:lnTo>
                <a:lnTo>
                  <a:pt x="51670" y="83580"/>
                </a:lnTo>
                <a:lnTo>
                  <a:pt x="51560" y="83550"/>
                </a:lnTo>
                <a:lnTo>
                  <a:pt x="51440" y="83460"/>
                </a:lnTo>
                <a:lnTo>
                  <a:pt x="51340" y="83330"/>
                </a:lnTo>
                <a:lnTo>
                  <a:pt x="51290" y="83190"/>
                </a:lnTo>
                <a:lnTo>
                  <a:pt x="51200" y="83190"/>
                </a:lnTo>
                <a:lnTo>
                  <a:pt x="51000" y="83140"/>
                </a:lnTo>
                <a:lnTo>
                  <a:pt x="50640" y="82970"/>
                </a:lnTo>
                <a:lnTo>
                  <a:pt x="50570" y="82910"/>
                </a:lnTo>
                <a:lnTo>
                  <a:pt x="50400" y="82810"/>
                </a:lnTo>
                <a:lnTo>
                  <a:pt x="50200" y="82830"/>
                </a:lnTo>
                <a:lnTo>
                  <a:pt x="49820" y="82950"/>
                </a:lnTo>
                <a:lnTo>
                  <a:pt x="49530" y="82920"/>
                </a:lnTo>
                <a:lnTo>
                  <a:pt x="49430" y="82960"/>
                </a:lnTo>
                <a:lnTo>
                  <a:pt x="49400" y="83010"/>
                </a:lnTo>
                <a:lnTo>
                  <a:pt x="49350" y="83130"/>
                </a:lnTo>
                <a:lnTo>
                  <a:pt x="49320" y="83180"/>
                </a:lnTo>
                <a:lnTo>
                  <a:pt x="49180" y="83290"/>
                </a:lnTo>
                <a:lnTo>
                  <a:pt x="49070" y="83410"/>
                </a:lnTo>
                <a:lnTo>
                  <a:pt x="49000" y="83450"/>
                </a:lnTo>
                <a:lnTo>
                  <a:pt x="48900" y="83480"/>
                </a:lnTo>
                <a:lnTo>
                  <a:pt x="48740" y="83500"/>
                </a:lnTo>
                <a:lnTo>
                  <a:pt x="48650" y="83480"/>
                </a:lnTo>
                <a:lnTo>
                  <a:pt x="48580" y="83430"/>
                </a:lnTo>
                <a:lnTo>
                  <a:pt x="48460" y="83330"/>
                </a:lnTo>
                <a:lnTo>
                  <a:pt x="48400" y="83200"/>
                </a:lnTo>
                <a:lnTo>
                  <a:pt x="48320" y="82890"/>
                </a:lnTo>
                <a:lnTo>
                  <a:pt x="48230" y="82740"/>
                </a:lnTo>
                <a:lnTo>
                  <a:pt x="48130" y="82700"/>
                </a:lnTo>
                <a:lnTo>
                  <a:pt x="48020" y="82700"/>
                </a:lnTo>
                <a:lnTo>
                  <a:pt x="47870" y="82660"/>
                </a:lnTo>
                <a:lnTo>
                  <a:pt x="47530" y="82420"/>
                </a:lnTo>
                <a:lnTo>
                  <a:pt x="47400" y="82370"/>
                </a:lnTo>
                <a:lnTo>
                  <a:pt x="47010" y="82320"/>
                </a:lnTo>
                <a:lnTo>
                  <a:pt x="46900" y="82270"/>
                </a:lnTo>
                <a:lnTo>
                  <a:pt x="46900" y="82240"/>
                </a:lnTo>
                <a:lnTo>
                  <a:pt x="46900" y="82220"/>
                </a:lnTo>
                <a:lnTo>
                  <a:pt x="46890" y="82200"/>
                </a:lnTo>
                <a:lnTo>
                  <a:pt x="46870" y="82190"/>
                </a:lnTo>
                <a:lnTo>
                  <a:pt x="46890" y="81980"/>
                </a:lnTo>
                <a:lnTo>
                  <a:pt x="46930" y="81880"/>
                </a:lnTo>
                <a:lnTo>
                  <a:pt x="46960" y="81810"/>
                </a:lnTo>
                <a:lnTo>
                  <a:pt x="47070" y="81700"/>
                </a:lnTo>
                <a:lnTo>
                  <a:pt x="47230" y="81680"/>
                </a:lnTo>
                <a:lnTo>
                  <a:pt x="47200" y="81650"/>
                </a:lnTo>
                <a:lnTo>
                  <a:pt x="47150" y="81570"/>
                </a:lnTo>
                <a:lnTo>
                  <a:pt x="47010" y="81530"/>
                </a:lnTo>
                <a:lnTo>
                  <a:pt x="46910" y="81460"/>
                </a:lnTo>
                <a:lnTo>
                  <a:pt x="46960" y="81290"/>
                </a:lnTo>
                <a:lnTo>
                  <a:pt x="46260" y="81220"/>
                </a:lnTo>
                <a:lnTo>
                  <a:pt x="46190" y="81190"/>
                </a:lnTo>
                <a:lnTo>
                  <a:pt x="45850" y="80960"/>
                </a:lnTo>
                <a:lnTo>
                  <a:pt x="45760" y="80970"/>
                </a:lnTo>
                <a:lnTo>
                  <a:pt x="45580" y="81040"/>
                </a:lnTo>
                <a:lnTo>
                  <a:pt x="45380" y="81030"/>
                </a:lnTo>
                <a:lnTo>
                  <a:pt x="45290" y="81360"/>
                </a:lnTo>
                <a:lnTo>
                  <a:pt x="45150" y="81410"/>
                </a:lnTo>
                <a:lnTo>
                  <a:pt x="45060" y="81300"/>
                </a:lnTo>
                <a:lnTo>
                  <a:pt x="44950" y="81010"/>
                </a:lnTo>
                <a:lnTo>
                  <a:pt x="44840" y="80840"/>
                </a:lnTo>
                <a:lnTo>
                  <a:pt x="44730" y="80650"/>
                </a:lnTo>
                <a:lnTo>
                  <a:pt x="44670" y="80620"/>
                </a:lnTo>
                <a:lnTo>
                  <a:pt x="44620" y="80610"/>
                </a:lnTo>
                <a:lnTo>
                  <a:pt x="44590" y="80580"/>
                </a:lnTo>
                <a:lnTo>
                  <a:pt x="44610" y="80460"/>
                </a:lnTo>
                <a:lnTo>
                  <a:pt x="44470" y="80420"/>
                </a:lnTo>
                <a:lnTo>
                  <a:pt x="43700" y="80420"/>
                </a:lnTo>
                <a:lnTo>
                  <a:pt x="43500" y="80490"/>
                </a:lnTo>
                <a:lnTo>
                  <a:pt x="43430" y="80480"/>
                </a:lnTo>
                <a:lnTo>
                  <a:pt x="43320" y="80400"/>
                </a:lnTo>
                <a:lnTo>
                  <a:pt x="43260" y="80280"/>
                </a:lnTo>
                <a:lnTo>
                  <a:pt x="43210" y="80150"/>
                </a:lnTo>
                <a:lnTo>
                  <a:pt x="43150" y="80030"/>
                </a:lnTo>
                <a:lnTo>
                  <a:pt x="43040" y="79930"/>
                </a:lnTo>
                <a:lnTo>
                  <a:pt x="42910" y="79890"/>
                </a:lnTo>
                <a:lnTo>
                  <a:pt x="42390" y="79860"/>
                </a:lnTo>
                <a:lnTo>
                  <a:pt x="42340" y="79830"/>
                </a:lnTo>
                <a:lnTo>
                  <a:pt x="42240" y="79740"/>
                </a:lnTo>
                <a:lnTo>
                  <a:pt x="42180" y="79720"/>
                </a:lnTo>
                <a:lnTo>
                  <a:pt x="42120" y="79740"/>
                </a:lnTo>
                <a:lnTo>
                  <a:pt x="42060" y="79790"/>
                </a:lnTo>
                <a:lnTo>
                  <a:pt x="42000" y="79820"/>
                </a:lnTo>
                <a:lnTo>
                  <a:pt x="41940" y="79800"/>
                </a:lnTo>
                <a:lnTo>
                  <a:pt x="41840" y="79700"/>
                </a:lnTo>
                <a:lnTo>
                  <a:pt x="41790" y="79660"/>
                </a:lnTo>
                <a:lnTo>
                  <a:pt x="41600" y="79580"/>
                </a:lnTo>
                <a:lnTo>
                  <a:pt x="41330" y="79420"/>
                </a:lnTo>
                <a:lnTo>
                  <a:pt x="41230" y="79410"/>
                </a:lnTo>
                <a:lnTo>
                  <a:pt x="41110" y="79420"/>
                </a:lnTo>
                <a:lnTo>
                  <a:pt x="41000" y="79390"/>
                </a:lnTo>
                <a:lnTo>
                  <a:pt x="40790" y="79310"/>
                </a:lnTo>
                <a:lnTo>
                  <a:pt x="40680" y="79300"/>
                </a:lnTo>
                <a:lnTo>
                  <a:pt x="40510" y="79310"/>
                </a:lnTo>
                <a:lnTo>
                  <a:pt x="40370" y="79370"/>
                </a:lnTo>
                <a:lnTo>
                  <a:pt x="40340" y="79490"/>
                </a:lnTo>
                <a:lnTo>
                  <a:pt x="40350" y="79670"/>
                </a:lnTo>
                <a:lnTo>
                  <a:pt x="40260" y="79900"/>
                </a:lnTo>
                <a:lnTo>
                  <a:pt x="40330" y="80000"/>
                </a:lnTo>
                <a:lnTo>
                  <a:pt x="40290" y="80040"/>
                </a:lnTo>
                <a:lnTo>
                  <a:pt x="40260" y="80070"/>
                </a:lnTo>
                <a:lnTo>
                  <a:pt x="40220" y="80160"/>
                </a:lnTo>
                <a:lnTo>
                  <a:pt x="40310" y="80190"/>
                </a:lnTo>
                <a:lnTo>
                  <a:pt x="40390" y="80280"/>
                </a:lnTo>
                <a:lnTo>
                  <a:pt x="40430" y="80410"/>
                </a:lnTo>
                <a:lnTo>
                  <a:pt x="40420" y="80550"/>
                </a:lnTo>
                <a:lnTo>
                  <a:pt x="40410" y="80570"/>
                </a:lnTo>
                <a:lnTo>
                  <a:pt x="40370" y="80640"/>
                </a:lnTo>
                <a:lnTo>
                  <a:pt x="40290" y="80660"/>
                </a:lnTo>
                <a:lnTo>
                  <a:pt x="40070" y="80640"/>
                </a:lnTo>
                <a:lnTo>
                  <a:pt x="39300" y="80660"/>
                </a:lnTo>
                <a:lnTo>
                  <a:pt x="39190" y="80610"/>
                </a:lnTo>
                <a:lnTo>
                  <a:pt x="38960" y="80680"/>
                </a:lnTo>
                <a:lnTo>
                  <a:pt x="38840" y="80680"/>
                </a:lnTo>
                <a:lnTo>
                  <a:pt x="38710" y="80660"/>
                </a:lnTo>
                <a:lnTo>
                  <a:pt x="38680" y="80630"/>
                </a:lnTo>
                <a:lnTo>
                  <a:pt x="38680" y="80600"/>
                </a:lnTo>
                <a:lnTo>
                  <a:pt x="38680" y="80560"/>
                </a:lnTo>
                <a:lnTo>
                  <a:pt x="38670" y="80530"/>
                </a:lnTo>
                <a:lnTo>
                  <a:pt x="38500" y="80390"/>
                </a:lnTo>
                <a:lnTo>
                  <a:pt x="38380" y="80430"/>
                </a:lnTo>
                <a:lnTo>
                  <a:pt x="38270" y="80540"/>
                </a:lnTo>
                <a:lnTo>
                  <a:pt x="38100" y="80780"/>
                </a:lnTo>
                <a:lnTo>
                  <a:pt x="38010" y="80800"/>
                </a:lnTo>
                <a:lnTo>
                  <a:pt x="37910" y="80680"/>
                </a:lnTo>
                <a:lnTo>
                  <a:pt x="37780" y="80450"/>
                </a:lnTo>
                <a:lnTo>
                  <a:pt x="37680" y="80400"/>
                </a:lnTo>
                <a:lnTo>
                  <a:pt x="37350" y="80310"/>
                </a:lnTo>
                <a:lnTo>
                  <a:pt x="37250" y="80330"/>
                </a:lnTo>
                <a:lnTo>
                  <a:pt x="37130" y="80410"/>
                </a:lnTo>
                <a:lnTo>
                  <a:pt x="36760" y="80460"/>
                </a:lnTo>
                <a:lnTo>
                  <a:pt x="36280" y="80640"/>
                </a:lnTo>
                <a:lnTo>
                  <a:pt x="36060" y="80660"/>
                </a:lnTo>
                <a:lnTo>
                  <a:pt x="35820" y="80560"/>
                </a:lnTo>
                <a:lnTo>
                  <a:pt x="35780" y="80520"/>
                </a:lnTo>
                <a:lnTo>
                  <a:pt x="35750" y="80480"/>
                </a:lnTo>
                <a:lnTo>
                  <a:pt x="35710" y="80440"/>
                </a:lnTo>
                <a:lnTo>
                  <a:pt x="35630" y="80420"/>
                </a:lnTo>
                <a:lnTo>
                  <a:pt x="35570" y="80390"/>
                </a:lnTo>
                <a:lnTo>
                  <a:pt x="35550" y="80340"/>
                </a:lnTo>
                <a:lnTo>
                  <a:pt x="35540" y="80280"/>
                </a:lnTo>
                <a:lnTo>
                  <a:pt x="35500" y="80230"/>
                </a:lnTo>
                <a:lnTo>
                  <a:pt x="35400" y="80150"/>
                </a:lnTo>
                <a:lnTo>
                  <a:pt x="35330" y="80020"/>
                </a:lnTo>
                <a:lnTo>
                  <a:pt x="35290" y="79880"/>
                </a:lnTo>
                <a:lnTo>
                  <a:pt x="35310" y="79730"/>
                </a:lnTo>
                <a:lnTo>
                  <a:pt x="35190" y="79780"/>
                </a:lnTo>
                <a:lnTo>
                  <a:pt x="35020" y="79830"/>
                </a:lnTo>
                <a:lnTo>
                  <a:pt x="34850" y="79810"/>
                </a:lnTo>
                <a:lnTo>
                  <a:pt x="34780" y="79650"/>
                </a:lnTo>
                <a:lnTo>
                  <a:pt x="34420" y="79430"/>
                </a:lnTo>
                <a:close/>
                <a:moveTo>
                  <a:pt x="48350" y="82620"/>
                </a:moveTo>
                <a:lnTo>
                  <a:pt x="48440" y="82690"/>
                </a:lnTo>
                <a:lnTo>
                  <a:pt x="48580" y="82710"/>
                </a:lnTo>
                <a:lnTo>
                  <a:pt x="48590" y="82710"/>
                </a:lnTo>
                <a:lnTo>
                  <a:pt x="48660" y="82690"/>
                </a:lnTo>
                <a:lnTo>
                  <a:pt x="48680" y="82690"/>
                </a:lnTo>
                <a:lnTo>
                  <a:pt x="48610" y="82570"/>
                </a:lnTo>
                <a:lnTo>
                  <a:pt x="48550" y="82430"/>
                </a:lnTo>
                <a:lnTo>
                  <a:pt x="48480" y="82340"/>
                </a:lnTo>
                <a:lnTo>
                  <a:pt x="48410" y="82370"/>
                </a:lnTo>
                <a:lnTo>
                  <a:pt x="48340" y="82520"/>
                </a:lnTo>
                <a:lnTo>
                  <a:pt x="48350" y="82620"/>
                </a:lnTo>
                <a:close/>
                <a:moveTo>
                  <a:pt x="35890" y="74800"/>
                </a:moveTo>
                <a:lnTo>
                  <a:pt x="35910" y="74840"/>
                </a:lnTo>
                <a:lnTo>
                  <a:pt x="35910" y="74890"/>
                </a:lnTo>
                <a:lnTo>
                  <a:pt x="35910" y="74950"/>
                </a:lnTo>
                <a:lnTo>
                  <a:pt x="35900" y="75020"/>
                </a:lnTo>
                <a:lnTo>
                  <a:pt x="35850" y="75140"/>
                </a:lnTo>
                <a:lnTo>
                  <a:pt x="35830" y="75170"/>
                </a:lnTo>
                <a:lnTo>
                  <a:pt x="35810" y="75190"/>
                </a:lnTo>
                <a:lnTo>
                  <a:pt x="35790" y="75210"/>
                </a:lnTo>
                <a:lnTo>
                  <a:pt x="35770" y="75220"/>
                </a:lnTo>
                <a:lnTo>
                  <a:pt x="35710" y="75220"/>
                </a:lnTo>
                <a:lnTo>
                  <a:pt x="35650" y="75190"/>
                </a:lnTo>
                <a:lnTo>
                  <a:pt x="35610" y="75130"/>
                </a:lnTo>
                <a:lnTo>
                  <a:pt x="35590" y="75040"/>
                </a:lnTo>
                <a:lnTo>
                  <a:pt x="35610" y="74870"/>
                </a:lnTo>
                <a:lnTo>
                  <a:pt x="35640" y="74790"/>
                </a:lnTo>
                <a:lnTo>
                  <a:pt x="35690" y="74730"/>
                </a:lnTo>
                <a:lnTo>
                  <a:pt x="35730" y="74720"/>
                </a:lnTo>
                <a:lnTo>
                  <a:pt x="35760" y="74720"/>
                </a:lnTo>
                <a:lnTo>
                  <a:pt x="35840" y="74740"/>
                </a:lnTo>
                <a:lnTo>
                  <a:pt x="35870" y="74770"/>
                </a:lnTo>
                <a:lnTo>
                  <a:pt x="35890" y="74800"/>
                </a:lnTo>
                <a:close/>
                <a:moveTo>
                  <a:pt x="35570" y="75900"/>
                </a:moveTo>
                <a:lnTo>
                  <a:pt x="35520" y="75880"/>
                </a:lnTo>
                <a:lnTo>
                  <a:pt x="35470" y="75810"/>
                </a:lnTo>
                <a:lnTo>
                  <a:pt x="35450" y="75760"/>
                </a:lnTo>
                <a:lnTo>
                  <a:pt x="35450" y="75700"/>
                </a:lnTo>
                <a:lnTo>
                  <a:pt x="35460" y="75580"/>
                </a:lnTo>
                <a:lnTo>
                  <a:pt x="35600" y="75410"/>
                </a:lnTo>
                <a:lnTo>
                  <a:pt x="35750" y="75500"/>
                </a:lnTo>
                <a:lnTo>
                  <a:pt x="35810" y="75690"/>
                </a:lnTo>
                <a:lnTo>
                  <a:pt x="35700" y="75880"/>
                </a:lnTo>
                <a:lnTo>
                  <a:pt x="35640" y="75900"/>
                </a:lnTo>
                <a:lnTo>
                  <a:pt x="35570" y="75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Pays de la Loire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29630" y="29190"/>
                </a:moveTo>
                <a:lnTo>
                  <a:pt x="29940" y="29240"/>
                </a:lnTo>
                <a:lnTo>
                  <a:pt x="30150" y="29240"/>
                </a:lnTo>
                <a:lnTo>
                  <a:pt x="30350" y="29180"/>
                </a:lnTo>
                <a:lnTo>
                  <a:pt x="30380" y="29160"/>
                </a:lnTo>
                <a:lnTo>
                  <a:pt x="30400" y="29150"/>
                </a:lnTo>
                <a:lnTo>
                  <a:pt x="30450" y="29120"/>
                </a:lnTo>
                <a:lnTo>
                  <a:pt x="30510" y="29110"/>
                </a:lnTo>
                <a:lnTo>
                  <a:pt x="30640" y="29160"/>
                </a:lnTo>
                <a:lnTo>
                  <a:pt x="30660" y="29180"/>
                </a:lnTo>
                <a:lnTo>
                  <a:pt x="30700" y="29180"/>
                </a:lnTo>
                <a:lnTo>
                  <a:pt x="30740" y="29200"/>
                </a:lnTo>
                <a:lnTo>
                  <a:pt x="30970" y="29160"/>
                </a:lnTo>
                <a:lnTo>
                  <a:pt x="31070" y="29250"/>
                </a:lnTo>
                <a:lnTo>
                  <a:pt x="31140" y="29370"/>
                </a:lnTo>
                <a:lnTo>
                  <a:pt x="31220" y="29550"/>
                </a:lnTo>
                <a:lnTo>
                  <a:pt x="31250" y="29600"/>
                </a:lnTo>
                <a:lnTo>
                  <a:pt x="31300" y="29630"/>
                </a:lnTo>
                <a:lnTo>
                  <a:pt x="31350" y="29610"/>
                </a:lnTo>
                <a:lnTo>
                  <a:pt x="31390" y="29580"/>
                </a:lnTo>
                <a:lnTo>
                  <a:pt x="31440" y="29580"/>
                </a:lnTo>
                <a:lnTo>
                  <a:pt x="31490" y="29610"/>
                </a:lnTo>
                <a:lnTo>
                  <a:pt x="31530" y="29660"/>
                </a:lnTo>
                <a:lnTo>
                  <a:pt x="31580" y="29710"/>
                </a:lnTo>
                <a:lnTo>
                  <a:pt x="31640" y="29720"/>
                </a:lnTo>
                <a:lnTo>
                  <a:pt x="31710" y="29690"/>
                </a:lnTo>
                <a:lnTo>
                  <a:pt x="31750" y="29640"/>
                </a:lnTo>
                <a:lnTo>
                  <a:pt x="31770" y="29580"/>
                </a:lnTo>
                <a:lnTo>
                  <a:pt x="31780" y="29530"/>
                </a:lnTo>
                <a:lnTo>
                  <a:pt x="31830" y="29500"/>
                </a:lnTo>
                <a:lnTo>
                  <a:pt x="32130" y="29420"/>
                </a:lnTo>
                <a:lnTo>
                  <a:pt x="32190" y="29430"/>
                </a:lnTo>
                <a:lnTo>
                  <a:pt x="32240" y="29480"/>
                </a:lnTo>
                <a:lnTo>
                  <a:pt x="32260" y="29530"/>
                </a:lnTo>
                <a:lnTo>
                  <a:pt x="32280" y="29580"/>
                </a:lnTo>
                <a:lnTo>
                  <a:pt x="32340" y="29600"/>
                </a:lnTo>
                <a:lnTo>
                  <a:pt x="32870" y="29470"/>
                </a:lnTo>
                <a:lnTo>
                  <a:pt x="32940" y="29440"/>
                </a:lnTo>
                <a:lnTo>
                  <a:pt x="32990" y="29390"/>
                </a:lnTo>
                <a:lnTo>
                  <a:pt x="33200" y="29160"/>
                </a:lnTo>
                <a:lnTo>
                  <a:pt x="33250" y="29130"/>
                </a:lnTo>
                <a:lnTo>
                  <a:pt x="33320" y="29110"/>
                </a:lnTo>
                <a:lnTo>
                  <a:pt x="33390" y="29110"/>
                </a:lnTo>
                <a:lnTo>
                  <a:pt x="33710" y="29140"/>
                </a:lnTo>
                <a:lnTo>
                  <a:pt x="34120" y="29250"/>
                </a:lnTo>
                <a:lnTo>
                  <a:pt x="34210" y="29230"/>
                </a:lnTo>
                <a:lnTo>
                  <a:pt x="34240" y="29190"/>
                </a:lnTo>
                <a:lnTo>
                  <a:pt x="34270" y="29150"/>
                </a:lnTo>
                <a:lnTo>
                  <a:pt x="34330" y="29060"/>
                </a:lnTo>
                <a:lnTo>
                  <a:pt x="34400" y="29020"/>
                </a:lnTo>
                <a:lnTo>
                  <a:pt x="34490" y="29000"/>
                </a:lnTo>
                <a:lnTo>
                  <a:pt x="34630" y="29000"/>
                </a:lnTo>
                <a:lnTo>
                  <a:pt x="34710" y="28970"/>
                </a:lnTo>
                <a:lnTo>
                  <a:pt x="34760" y="28920"/>
                </a:lnTo>
                <a:lnTo>
                  <a:pt x="34800" y="28870"/>
                </a:lnTo>
                <a:lnTo>
                  <a:pt x="34810" y="28810"/>
                </a:lnTo>
                <a:lnTo>
                  <a:pt x="34800" y="28750"/>
                </a:lnTo>
                <a:lnTo>
                  <a:pt x="34790" y="28680"/>
                </a:lnTo>
                <a:lnTo>
                  <a:pt x="34810" y="28630"/>
                </a:lnTo>
                <a:lnTo>
                  <a:pt x="34860" y="28600"/>
                </a:lnTo>
                <a:lnTo>
                  <a:pt x="35250" y="28750"/>
                </a:lnTo>
                <a:lnTo>
                  <a:pt x="35300" y="28800"/>
                </a:lnTo>
                <a:lnTo>
                  <a:pt x="35330" y="28870"/>
                </a:lnTo>
                <a:lnTo>
                  <a:pt x="35310" y="28970"/>
                </a:lnTo>
                <a:lnTo>
                  <a:pt x="35270" y="29040"/>
                </a:lnTo>
                <a:lnTo>
                  <a:pt x="35290" y="29140"/>
                </a:lnTo>
                <a:lnTo>
                  <a:pt x="35350" y="29270"/>
                </a:lnTo>
                <a:lnTo>
                  <a:pt x="35560" y="29520"/>
                </a:lnTo>
                <a:lnTo>
                  <a:pt x="35670" y="29610"/>
                </a:lnTo>
                <a:lnTo>
                  <a:pt x="35760" y="29650"/>
                </a:lnTo>
                <a:lnTo>
                  <a:pt x="35820" y="29660"/>
                </a:lnTo>
                <a:lnTo>
                  <a:pt x="35870" y="29670"/>
                </a:lnTo>
                <a:lnTo>
                  <a:pt x="35920" y="29740"/>
                </a:lnTo>
                <a:lnTo>
                  <a:pt x="35950" y="29810"/>
                </a:lnTo>
                <a:lnTo>
                  <a:pt x="35980" y="30290"/>
                </a:lnTo>
                <a:lnTo>
                  <a:pt x="36350" y="30240"/>
                </a:lnTo>
                <a:lnTo>
                  <a:pt x="36410" y="30240"/>
                </a:lnTo>
                <a:lnTo>
                  <a:pt x="36490" y="30260"/>
                </a:lnTo>
                <a:lnTo>
                  <a:pt x="36600" y="30300"/>
                </a:lnTo>
                <a:lnTo>
                  <a:pt x="36680" y="30300"/>
                </a:lnTo>
                <a:lnTo>
                  <a:pt x="36720" y="30260"/>
                </a:lnTo>
                <a:lnTo>
                  <a:pt x="36740" y="30140"/>
                </a:lnTo>
                <a:lnTo>
                  <a:pt x="36760" y="30090"/>
                </a:lnTo>
                <a:lnTo>
                  <a:pt x="36800" y="30060"/>
                </a:lnTo>
                <a:lnTo>
                  <a:pt x="36830" y="30040"/>
                </a:lnTo>
                <a:lnTo>
                  <a:pt x="36870" y="30030"/>
                </a:lnTo>
                <a:lnTo>
                  <a:pt x="36920" y="30030"/>
                </a:lnTo>
                <a:lnTo>
                  <a:pt x="36990" y="30010"/>
                </a:lnTo>
                <a:lnTo>
                  <a:pt x="37020" y="29990"/>
                </a:lnTo>
                <a:lnTo>
                  <a:pt x="37050" y="29950"/>
                </a:lnTo>
                <a:lnTo>
                  <a:pt x="37100" y="29890"/>
                </a:lnTo>
                <a:lnTo>
                  <a:pt x="37140" y="29800"/>
                </a:lnTo>
                <a:lnTo>
                  <a:pt x="37190" y="29740"/>
                </a:lnTo>
                <a:lnTo>
                  <a:pt x="37250" y="29680"/>
                </a:lnTo>
                <a:lnTo>
                  <a:pt x="37330" y="29660"/>
                </a:lnTo>
                <a:lnTo>
                  <a:pt x="37390" y="29630"/>
                </a:lnTo>
                <a:lnTo>
                  <a:pt x="37500" y="29550"/>
                </a:lnTo>
                <a:lnTo>
                  <a:pt x="38040" y="29420"/>
                </a:lnTo>
                <a:lnTo>
                  <a:pt x="38130" y="29420"/>
                </a:lnTo>
                <a:lnTo>
                  <a:pt x="38220" y="29440"/>
                </a:lnTo>
                <a:lnTo>
                  <a:pt x="38480" y="29560"/>
                </a:lnTo>
                <a:lnTo>
                  <a:pt x="38560" y="29600"/>
                </a:lnTo>
                <a:lnTo>
                  <a:pt x="38600" y="29650"/>
                </a:lnTo>
                <a:lnTo>
                  <a:pt x="38640" y="29740"/>
                </a:lnTo>
                <a:lnTo>
                  <a:pt x="38650" y="29810"/>
                </a:lnTo>
                <a:lnTo>
                  <a:pt x="38640" y="29880"/>
                </a:lnTo>
                <a:lnTo>
                  <a:pt x="38610" y="30130"/>
                </a:lnTo>
                <a:lnTo>
                  <a:pt x="38620" y="30390"/>
                </a:lnTo>
                <a:lnTo>
                  <a:pt x="38640" y="30510"/>
                </a:lnTo>
                <a:lnTo>
                  <a:pt x="38670" y="30610"/>
                </a:lnTo>
                <a:lnTo>
                  <a:pt x="38720" y="30730"/>
                </a:lnTo>
                <a:lnTo>
                  <a:pt x="38780" y="30810"/>
                </a:lnTo>
                <a:lnTo>
                  <a:pt x="38880" y="30890"/>
                </a:lnTo>
                <a:lnTo>
                  <a:pt x="39050" y="30990"/>
                </a:lnTo>
                <a:lnTo>
                  <a:pt x="39170" y="31010"/>
                </a:lnTo>
                <a:lnTo>
                  <a:pt x="39250" y="30990"/>
                </a:lnTo>
                <a:lnTo>
                  <a:pt x="39310" y="30970"/>
                </a:lnTo>
                <a:lnTo>
                  <a:pt x="39360" y="30990"/>
                </a:lnTo>
                <a:lnTo>
                  <a:pt x="39390" y="31070"/>
                </a:lnTo>
                <a:lnTo>
                  <a:pt x="39400" y="31140"/>
                </a:lnTo>
                <a:lnTo>
                  <a:pt x="39400" y="31190"/>
                </a:lnTo>
                <a:lnTo>
                  <a:pt x="39390" y="31280"/>
                </a:lnTo>
                <a:lnTo>
                  <a:pt x="39410" y="31310"/>
                </a:lnTo>
                <a:lnTo>
                  <a:pt x="39490" y="31360"/>
                </a:lnTo>
                <a:lnTo>
                  <a:pt x="40020" y="31500"/>
                </a:lnTo>
                <a:lnTo>
                  <a:pt x="40250" y="31510"/>
                </a:lnTo>
                <a:lnTo>
                  <a:pt x="40260" y="31500"/>
                </a:lnTo>
                <a:lnTo>
                  <a:pt x="40270" y="31490"/>
                </a:lnTo>
                <a:lnTo>
                  <a:pt x="40300" y="31470"/>
                </a:lnTo>
                <a:lnTo>
                  <a:pt x="40360" y="31480"/>
                </a:lnTo>
                <a:lnTo>
                  <a:pt x="40430" y="31520"/>
                </a:lnTo>
                <a:lnTo>
                  <a:pt x="40540" y="31660"/>
                </a:lnTo>
                <a:lnTo>
                  <a:pt x="40670" y="31870"/>
                </a:lnTo>
                <a:lnTo>
                  <a:pt x="40730" y="31950"/>
                </a:lnTo>
                <a:lnTo>
                  <a:pt x="40800" y="32020"/>
                </a:lnTo>
                <a:lnTo>
                  <a:pt x="40950" y="32110"/>
                </a:lnTo>
                <a:lnTo>
                  <a:pt x="41070" y="32140"/>
                </a:lnTo>
                <a:lnTo>
                  <a:pt x="41240" y="32100"/>
                </a:lnTo>
                <a:lnTo>
                  <a:pt x="41550" y="32330"/>
                </a:lnTo>
                <a:lnTo>
                  <a:pt x="41610" y="32350"/>
                </a:lnTo>
                <a:lnTo>
                  <a:pt x="41800" y="32360"/>
                </a:lnTo>
                <a:lnTo>
                  <a:pt x="41860" y="32380"/>
                </a:lnTo>
                <a:lnTo>
                  <a:pt x="41910" y="32410"/>
                </a:lnTo>
                <a:lnTo>
                  <a:pt x="41950" y="32460"/>
                </a:lnTo>
                <a:lnTo>
                  <a:pt x="41950" y="32510"/>
                </a:lnTo>
                <a:lnTo>
                  <a:pt x="41890" y="32580"/>
                </a:lnTo>
                <a:lnTo>
                  <a:pt x="41770" y="32630"/>
                </a:lnTo>
                <a:lnTo>
                  <a:pt x="41550" y="32790"/>
                </a:lnTo>
                <a:lnTo>
                  <a:pt x="41480" y="32820"/>
                </a:lnTo>
                <a:lnTo>
                  <a:pt x="41450" y="32870"/>
                </a:lnTo>
                <a:lnTo>
                  <a:pt x="41460" y="32950"/>
                </a:lnTo>
                <a:lnTo>
                  <a:pt x="41500" y="32990"/>
                </a:lnTo>
                <a:lnTo>
                  <a:pt x="41540" y="33020"/>
                </a:lnTo>
                <a:lnTo>
                  <a:pt x="41580" y="33070"/>
                </a:lnTo>
                <a:lnTo>
                  <a:pt x="41580" y="33110"/>
                </a:lnTo>
                <a:lnTo>
                  <a:pt x="41520" y="33160"/>
                </a:lnTo>
                <a:lnTo>
                  <a:pt x="41460" y="33180"/>
                </a:lnTo>
                <a:lnTo>
                  <a:pt x="41330" y="33180"/>
                </a:lnTo>
                <a:lnTo>
                  <a:pt x="41280" y="33190"/>
                </a:lnTo>
                <a:lnTo>
                  <a:pt x="41240" y="33240"/>
                </a:lnTo>
                <a:lnTo>
                  <a:pt x="41240" y="33320"/>
                </a:lnTo>
                <a:lnTo>
                  <a:pt x="41260" y="33390"/>
                </a:lnTo>
                <a:lnTo>
                  <a:pt x="41300" y="33450"/>
                </a:lnTo>
                <a:lnTo>
                  <a:pt x="41320" y="33510"/>
                </a:lnTo>
                <a:lnTo>
                  <a:pt x="41350" y="33550"/>
                </a:lnTo>
                <a:lnTo>
                  <a:pt x="41390" y="33560"/>
                </a:lnTo>
                <a:lnTo>
                  <a:pt x="41500" y="33570"/>
                </a:lnTo>
                <a:lnTo>
                  <a:pt x="41530" y="33620"/>
                </a:lnTo>
                <a:lnTo>
                  <a:pt x="41520" y="33710"/>
                </a:lnTo>
                <a:lnTo>
                  <a:pt x="41470" y="33910"/>
                </a:lnTo>
                <a:lnTo>
                  <a:pt x="41460" y="34020"/>
                </a:lnTo>
                <a:lnTo>
                  <a:pt x="41470" y="34110"/>
                </a:lnTo>
                <a:lnTo>
                  <a:pt x="41510" y="34240"/>
                </a:lnTo>
                <a:lnTo>
                  <a:pt x="41480" y="34320"/>
                </a:lnTo>
                <a:lnTo>
                  <a:pt x="41430" y="34410"/>
                </a:lnTo>
                <a:lnTo>
                  <a:pt x="41290" y="34550"/>
                </a:lnTo>
                <a:lnTo>
                  <a:pt x="41200" y="34610"/>
                </a:lnTo>
                <a:lnTo>
                  <a:pt x="41130" y="34680"/>
                </a:lnTo>
                <a:lnTo>
                  <a:pt x="41090" y="34770"/>
                </a:lnTo>
                <a:lnTo>
                  <a:pt x="41080" y="34860"/>
                </a:lnTo>
                <a:lnTo>
                  <a:pt x="41070" y="34930"/>
                </a:lnTo>
                <a:lnTo>
                  <a:pt x="41080" y="35000"/>
                </a:lnTo>
                <a:lnTo>
                  <a:pt x="41080" y="35070"/>
                </a:lnTo>
                <a:lnTo>
                  <a:pt x="41080" y="35140"/>
                </a:lnTo>
                <a:lnTo>
                  <a:pt x="41080" y="35210"/>
                </a:lnTo>
                <a:lnTo>
                  <a:pt x="41070" y="35270"/>
                </a:lnTo>
                <a:lnTo>
                  <a:pt x="40910" y="35780"/>
                </a:lnTo>
                <a:lnTo>
                  <a:pt x="40850" y="35860"/>
                </a:lnTo>
                <a:lnTo>
                  <a:pt x="40770" y="35940"/>
                </a:lnTo>
                <a:lnTo>
                  <a:pt x="40580" y="36060"/>
                </a:lnTo>
                <a:lnTo>
                  <a:pt x="40450" y="36120"/>
                </a:lnTo>
                <a:lnTo>
                  <a:pt x="40430" y="36120"/>
                </a:lnTo>
                <a:lnTo>
                  <a:pt x="40370" y="36140"/>
                </a:lnTo>
                <a:lnTo>
                  <a:pt x="40240" y="36230"/>
                </a:lnTo>
                <a:lnTo>
                  <a:pt x="40100" y="36380"/>
                </a:lnTo>
                <a:lnTo>
                  <a:pt x="40030" y="36570"/>
                </a:lnTo>
                <a:lnTo>
                  <a:pt x="40080" y="36690"/>
                </a:lnTo>
                <a:lnTo>
                  <a:pt x="40080" y="36700"/>
                </a:lnTo>
                <a:lnTo>
                  <a:pt x="40100" y="36760"/>
                </a:lnTo>
                <a:lnTo>
                  <a:pt x="40090" y="36810"/>
                </a:lnTo>
                <a:lnTo>
                  <a:pt x="40070" y="36850"/>
                </a:lnTo>
                <a:lnTo>
                  <a:pt x="40010" y="36880"/>
                </a:lnTo>
                <a:lnTo>
                  <a:pt x="39920" y="36890"/>
                </a:lnTo>
                <a:lnTo>
                  <a:pt x="39840" y="36910"/>
                </a:lnTo>
                <a:lnTo>
                  <a:pt x="39510" y="37080"/>
                </a:lnTo>
                <a:lnTo>
                  <a:pt x="39260" y="37140"/>
                </a:lnTo>
                <a:lnTo>
                  <a:pt x="39160" y="37200"/>
                </a:lnTo>
                <a:lnTo>
                  <a:pt x="39110" y="37260"/>
                </a:lnTo>
                <a:lnTo>
                  <a:pt x="39100" y="37300"/>
                </a:lnTo>
                <a:lnTo>
                  <a:pt x="39050" y="37330"/>
                </a:lnTo>
                <a:lnTo>
                  <a:pt x="38970" y="37310"/>
                </a:lnTo>
                <a:lnTo>
                  <a:pt x="38830" y="37220"/>
                </a:lnTo>
                <a:lnTo>
                  <a:pt x="38760" y="37220"/>
                </a:lnTo>
                <a:lnTo>
                  <a:pt x="38690" y="37280"/>
                </a:lnTo>
                <a:lnTo>
                  <a:pt x="38660" y="37340"/>
                </a:lnTo>
                <a:lnTo>
                  <a:pt x="38670" y="37410"/>
                </a:lnTo>
                <a:lnTo>
                  <a:pt x="38680" y="37460"/>
                </a:lnTo>
                <a:lnTo>
                  <a:pt x="38700" y="37580"/>
                </a:lnTo>
                <a:lnTo>
                  <a:pt x="38710" y="37640"/>
                </a:lnTo>
                <a:lnTo>
                  <a:pt x="38690" y="37670"/>
                </a:lnTo>
                <a:lnTo>
                  <a:pt x="38600" y="37690"/>
                </a:lnTo>
                <a:lnTo>
                  <a:pt x="38250" y="37580"/>
                </a:lnTo>
                <a:lnTo>
                  <a:pt x="38070" y="37550"/>
                </a:lnTo>
                <a:lnTo>
                  <a:pt x="37800" y="37480"/>
                </a:lnTo>
                <a:lnTo>
                  <a:pt x="37660" y="37870"/>
                </a:lnTo>
                <a:lnTo>
                  <a:pt x="37630" y="37980"/>
                </a:lnTo>
                <a:lnTo>
                  <a:pt x="37630" y="38100"/>
                </a:lnTo>
                <a:lnTo>
                  <a:pt x="37670" y="38260"/>
                </a:lnTo>
                <a:lnTo>
                  <a:pt x="37680" y="38330"/>
                </a:lnTo>
                <a:lnTo>
                  <a:pt x="37680" y="38400"/>
                </a:lnTo>
                <a:lnTo>
                  <a:pt x="37480" y="38850"/>
                </a:lnTo>
                <a:lnTo>
                  <a:pt x="37450" y="38970"/>
                </a:lnTo>
                <a:lnTo>
                  <a:pt x="37380" y="39200"/>
                </a:lnTo>
                <a:lnTo>
                  <a:pt x="37370" y="39290"/>
                </a:lnTo>
                <a:lnTo>
                  <a:pt x="37410" y="39460"/>
                </a:lnTo>
                <a:lnTo>
                  <a:pt x="37400" y="39540"/>
                </a:lnTo>
                <a:lnTo>
                  <a:pt x="37230" y="39830"/>
                </a:lnTo>
                <a:lnTo>
                  <a:pt x="37060" y="40070"/>
                </a:lnTo>
                <a:lnTo>
                  <a:pt x="36990" y="40190"/>
                </a:lnTo>
                <a:lnTo>
                  <a:pt x="36960" y="40260"/>
                </a:lnTo>
                <a:lnTo>
                  <a:pt x="36920" y="40370"/>
                </a:lnTo>
                <a:lnTo>
                  <a:pt x="36810" y="40890"/>
                </a:lnTo>
                <a:lnTo>
                  <a:pt x="36720" y="41580"/>
                </a:lnTo>
                <a:lnTo>
                  <a:pt x="36390" y="41520"/>
                </a:lnTo>
                <a:lnTo>
                  <a:pt x="36280" y="41560"/>
                </a:lnTo>
                <a:lnTo>
                  <a:pt x="36080" y="41820"/>
                </a:lnTo>
                <a:lnTo>
                  <a:pt x="36050" y="41880"/>
                </a:lnTo>
                <a:lnTo>
                  <a:pt x="36040" y="41950"/>
                </a:lnTo>
                <a:lnTo>
                  <a:pt x="36030" y="42020"/>
                </a:lnTo>
                <a:lnTo>
                  <a:pt x="35980" y="42100"/>
                </a:lnTo>
                <a:lnTo>
                  <a:pt x="35910" y="42140"/>
                </a:lnTo>
                <a:lnTo>
                  <a:pt x="35740" y="42200"/>
                </a:lnTo>
                <a:lnTo>
                  <a:pt x="35680" y="42250"/>
                </a:lnTo>
                <a:lnTo>
                  <a:pt x="35650" y="42300"/>
                </a:lnTo>
                <a:lnTo>
                  <a:pt x="35630" y="42350"/>
                </a:lnTo>
                <a:lnTo>
                  <a:pt x="35570" y="42460"/>
                </a:lnTo>
                <a:lnTo>
                  <a:pt x="35420" y="42410"/>
                </a:lnTo>
                <a:lnTo>
                  <a:pt x="35390" y="42370"/>
                </a:lnTo>
                <a:lnTo>
                  <a:pt x="35360" y="42300"/>
                </a:lnTo>
                <a:lnTo>
                  <a:pt x="35350" y="42230"/>
                </a:lnTo>
                <a:lnTo>
                  <a:pt x="35320" y="42150"/>
                </a:lnTo>
                <a:lnTo>
                  <a:pt x="35250" y="42090"/>
                </a:lnTo>
                <a:lnTo>
                  <a:pt x="35180" y="42070"/>
                </a:lnTo>
                <a:lnTo>
                  <a:pt x="35120" y="42070"/>
                </a:lnTo>
                <a:lnTo>
                  <a:pt x="34990" y="42110"/>
                </a:lnTo>
                <a:lnTo>
                  <a:pt x="34640" y="42100"/>
                </a:lnTo>
                <a:lnTo>
                  <a:pt x="33980" y="42180"/>
                </a:lnTo>
                <a:lnTo>
                  <a:pt x="33810" y="42260"/>
                </a:lnTo>
                <a:lnTo>
                  <a:pt x="33460" y="42360"/>
                </a:lnTo>
                <a:lnTo>
                  <a:pt x="33380" y="42380"/>
                </a:lnTo>
                <a:lnTo>
                  <a:pt x="33240" y="42300"/>
                </a:lnTo>
                <a:lnTo>
                  <a:pt x="33170" y="42290"/>
                </a:lnTo>
                <a:lnTo>
                  <a:pt x="33100" y="42290"/>
                </a:lnTo>
                <a:lnTo>
                  <a:pt x="32980" y="42340"/>
                </a:lnTo>
                <a:lnTo>
                  <a:pt x="32920" y="42370"/>
                </a:lnTo>
                <a:lnTo>
                  <a:pt x="32870" y="42430"/>
                </a:lnTo>
                <a:lnTo>
                  <a:pt x="32850" y="42480"/>
                </a:lnTo>
                <a:lnTo>
                  <a:pt x="32860" y="42540"/>
                </a:lnTo>
                <a:lnTo>
                  <a:pt x="32930" y="42650"/>
                </a:lnTo>
                <a:lnTo>
                  <a:pt x="32940" y="42700"/>
                </a:lnTo>
                <a:lnTo>
                  <a:pt x="32910" y="42750"/>
                </a:lnTo>
                <a:lnTo>
                  <a:pt x="32640" y="42880"/>
                </a:lnTo>
                <a:lnTo>
                  <a:pt x="32540" y="42990"/>
                </a:lnTo>
                <a:lnTo>
                  <a:pt x="32510" y="43000"/>
                </a:lnTo>
                <a:lnTo>
                  <a:pt x="32390" y="43050"/>
                </a:lnTo>
                <a:lnTo>
                  <a:pt x="32000" y="43090"/>
                </a:lnTo>
                <a:lnTo>
                  <a:pt x="31650" y="43060"/>
                </a:lnTo>
                <a:lnTo>
                  <a:pt x="31480" y="43010"/>
                </a:lnTo>
                <a:lnTo>
                  <a:pt x="31120" y="43070"/>
                </a:lnTo>
                <a:lnTo>
                  <a:pt x="31040" y="43070"/>
                </a:lnTo>
                <a:lnTo>
                  <a:pt x="30980" y="43060"/>
                </a:lnTo>
                <a:lnTo>
                  <a:pt x="30920" y="43030"/>
                </a:lnTo>
                <a:lnTo>
                  <a:pt x="30680" y="42870"/>
                </a:lnTo>
                <a:lnTo>
                  <a:pt x="30610" y="42850"/>
                </a:lnTo>
                <a:lnTo>
                  <a:pt x="30520" y="42830"/>
                </a:lnTo>
                <a:lnTo>
                  <a:pt x="30480" y="42860"/>
                </a:lnTo>
                <a:lnTo>
                  <a:pt x="30470" y="42900"/>
                </a:lnTo>
                <a:lnTo>
                  <a:pt x="30470" y="42920"/>
                </a:lnTo>
                <a:lnTo>
                  <a:pt x="30450" y="42980"/>
                </a:lnTo>
                <a:lnTo>
                  <a:pt x="30680" y="43140"/>
                </a:lnTo>
                <a:lnTo>
                  <a:pt x="30760" y="43240"/>
                </a:lnTo>
                <a:lnTo>
                  <a:pt x="30840" y="43410"/>
                </a:lnTo>
                <a:lnTo>
                  <a:pt x="30900" y="43500"/>
                </a:lnTo>
                <a:lnTo>
                  <a:pt x="31070" y="43600"/>
                </a:lnTo>
                <a:lnTo>
                  <a:pt x="31150" y="43710"/>
                </a:lnTo>
                <a:lnTo>
                  <a:pt x="31170" y="43790"/>
                </a:lnTo>
                <a:lnTo>
                  <a:pt x="31180" y="43980"/>
                </a:lnTo>
                <a:lnTo>
                  <a:pt x="31220" y="44130"/>
                </a:lnTo>
                <a:lnTo>
                  <a:pt x="31280" y="44220"/>
                </a:lnTo>
                <a:lnTo>
                  <a:pt x="31330" y="44290"/>
                </a:lnTo>
                <a:lnTo>
                  <a:pt x="31690" y="44520"/>
                </a:lnTo>
                <a:lnTo>
                  <a:pt x="31820" y="44640"/>
                </a:lnTo>
                <a:lnTo>
                  <a:pt x="31880" y="44720"/>
                </a:lnTo>
                <a:lnTo>
                  <a:pt x="31900" y="44770"/>
                </a:lnTo>
                <a:lnTo>
                  <a:pt x="31890" y="44810"/>
                </a:lnTo>
                <a:lnTo>
                  <a:pt x="31870" y="44870"/>
                </a:lnTo>
                <a:lnTo>
                  <a:pt x="31810" y="44980"/>
                </a:lnTo>
                <a:lnTo>
                  <a:pt x="31820" y="45080"/>
                </a:lnTo>
                <a:lnTo>
                  <a:pt x="31870" y="45230"/>
                </a:lnTo>
                <a:lnTo>
                  <a:pt x="32040" y="45500"/>
                </a:lnTo>
                <a:lnTo>
                  <a:pt x="32210" y="45850"/>
                </a:lnTo>
                <a:lnTo>
                  <a:pt x="32230" y="45940"/>
                </a:lnTo>
                <a:lnTo>
                  <a:pt x="32250" y="46010"/>
                </a:lnTo>
                <a:lnTo>
                  <a:pt x="32250" y="46070"/>
                </a:lnTo>
                <a:lnTo>
                  <a:pt x="32250" y="46140"/>
                </a:lnTo>
                <a:lnTo>
                  <a:pt x="32260" y="46210"/>
                </a:lnTo>
                <a:lnTo>
                  <a:pt x="32300" y="46300"/>
                </a:lnTo>
                <a:lnTo>
                  <a:pt x="32370" y="46400"/>
                </a:lnTo>
                <a:lnTo>
                  <a:pt x="32410" y="46470"/>
                </a:lnTo>
                <a:lnTo>
                  <a:pt x="32430" y="46540"/>
                </a:lnTo>
                <a:lnTo>
                  <a:pt x="32440" y="46720"/>
                </a:lnTo>
                <a:lnTo>
                  <a:pt x="32490" y="46980"/>
                </a:lnTo>
                <a:lnTo>
                  <a:pt x="32490" y="47070"/>
                </a:lnTo>
                <a:lnTo>
                  <a:pt x="32480" y="47120"/>
                </a:lnTo>
                <a:lnTo>
                  <a:pt x="32450" y="47170"/>
                </a:lnTo>
                <a:lnTo>
                  <a:pt x="32400" y="47210"/>
                </a:lnTo>
                <a:lnTo>
                  <a:pt x="32360" y="47270"/>
                </a:lnTo>
                <a:lnTo>
                  <a:pt x="32340" y="47360"/>
                </a:lnTo>
                <a:lnTo>
                  <a:pt x="32440" y="47840"/>
                </a:lnTo>
                <a:lnTo>
                  <a:pt x="32450" y="47900"/>
                </a:lnTo>
                <a:lnTo>
                  <a:pt x="32440" y="47960"/>
                </a:lnTo>
                <a:lnTo>
                  <a:pt x="32390" y="48100"/>
                </a:lnTo>
                <a:lnTo>
                  <a:pt x="32380" y="48190"/>
                </a:lnTo>
                <a:lnTo>
                  <a:pt x="32410" y="48320"/>
                </a:lnTo>
                <a:lnTo>
                  <a:pt x="32450" y="48360"/>
                </a:lnTo>
                <a:lnTo>
                  <a:pt x="32490" y="48360"/>
                </a:lnTo>
                <a:lnTo>
                  <a:pt x="32530" y="48330"/>
                </a:lnTo>
                <a:lnTo>
                  <a:pt x="32570" y="48340"/>
                </a:lnTo>
                <a:lnTo>
                  <a:pt x="32780" y="48510"/>
                </a:lnTo>
                <a:lnTo>
                  <a:pt x="32850" y="48590"/>
                </a:lnTo>
                <a:lnTo>
                  <a:pt x="32870" y="48660"/>
                </a:lnTo>
                <a:lnTo>
                  <a:pt x="32850" y="48730"/>
                </a:lnTo>
                <a:lnTo>
                  <a:pt x="32810" y="48780"/>
                </a:lnTo>
                <a:lnTo>
                  <a:pt x="32760" y="48800"/>
                </a:lnTo>
                <a:lnTo>
                  <a:pt x="32730" y="48800"/>
                </a:lnTo>
                <a:lnTo>
                  <a:pt x="32680" y="48790"/>
                </a:lnTo>
                <a:lnTo>
                  <a:pt x="32630" y="48790"/>
                </a:lnTo>
                <a:lnTo>
                  <a:pt x="32570" y="48790"/>
                </a:lnTo>
                <a:lnTo>
                  <a:pt x="32520" y="48820"/>
                </a:lnTo>
                <a:lnTo>
                  <a:pt x="32330" y="49030"/>
                </a:lnTo>
                <a:lnTo>
                  <a:pt x="32290" y="49060"/>
                </a:lnTo>
                <a:lnTo>
                  <a:pt x="32240" y="49060"/>
                </a:lnTo>
                <a:lnTo>
                  <a:pt x="32060" y="49060"/>
                </a:lnTo>
                <a:lnTo>
                  <a:pt x="32000" y="49080"/>
                </a:lnTo>
                <a:lnTo>
                  <a:pt x="31840" y="49170"/>
                </a:lnTo>
                <a:lnTo>
                  <a:pt x="31790" y="49200"/>
                </a:lnTo>
                <a:lnTo>
                  <a:pt x="31700" y="49260"/>
                </a:lnTo>
                <a:lnTo>
                  <a:pt x="31620" y="49280"/>
                </a:lnTo>
                <a:lnTo>
                  <a:pt x="31200" y="49010"/>
                </a:lnTo>
                <a:lnTo>
                  <a:pt x="31040" y="48980"/>
                </a:lnTo>
                <a:lnTo>
                  <a:pt x="30940" y="48980"/>
                </a:lnTo>
                <a:lnTo>
                  <a:pt x="30850" y="49010"/>
                </a:lnTo>
                <a:lnTo>
                  <a:pt x="30810" y="49030"/>
                </a:lnTo>
                <a:lnTo>
                  <a:pt x="30610" y="49070"/>
                </a:lnTo>
                <a:lnTo>
                  <a:pt x="30540" y="49090"/>
                </a:lnTo>
                <a:lnTo>
                  <a:pt x="30480" y="49100"/>
                </a:lnTo>
                <a:lnTo>
                  <a:pt x="30370" y="49110"/>
                </a:lnTo>
                <a:lnTo>
                  <a:pt x="30300" y="49070"/>
                </a:lnTo>
                <a:lnTo>
                  <a:pt x="30280" y="49030"/>
                </a:lnTo>
                <a:lnTo>
                  <a:pt x="30310" y="48980"/>
                </a:lnTo>
                <a:lnTo>
                  <a:pt x="30360" y="48930"/>
                </a:lnTo>
                <a:lnTo>
                  <a:pt x="30390" y="48870"/>
                </a:lnTo>
                <a:lnTo>
                  <a:pt x="30400" y="48810"/>
                </a:lnTo>
                <a:lnTo>
                  <a:pt x="30350" y="48740"/>
                </a:lnTo>
                <a:lnTo>
                  <a:pt x="30300" y="48730"/>
                </a:lnTo>
                <a:lnTo>
                  <a:pt x="30190" y="48780"/>
                </a:lnTo>
                <a:lnTo>
                  <a:pt x="30130" y="48800"/>
                </a:lnTo>
                <a:lnTo>
                  <a:pt x="30000" y="48810"/>
                </a:lnTo>
                <a:lnTo>
                  <a:pt x="29620" y="48910"/>
                </a:lnTo>
                <a:lnTo>
                  <a:pt x="29560" y="48930"/>
                </a:lnTo>
                <a:lnTo>
                  <a:pt x="29520" y="48980"/>
                </a:lnTo>
                <a:lnTo>
                  <a:pt x="29410" y="49140"/>
                </a:lnTo>
                <a:lnTo>
                  <a:pt x="29380" y="49190"/>
                </a:lnTo>
                <a:lnTo>
                  <a:pt x="29300" y="49070"/>
                </a:lnTo>
                <a:lnTo>
                  <a:pt x="29020" y="49050"/>
                </a:lnTo>
                <a:lnTo>
                  <a:pt x="28790" y="49190"/>
                </a:lnTo>
                <a:lnTo>
                  <a:pt x="28800" y="49480"/>
                </a:lnTo>
                <a:lnTo>
                  <a:pt x="28630" y="49430"/>
                </a:lnTo>
                <a:lnTo>
                  <a:pt x="28510" y="49280"/>
                </a:lnTo>
                <a:lnTo>
                  <a:pt x="28400" y="49110"/>
                </a:lnTo>
                <a:lnTo>
                  <a:pt x="28300" y="49090"/>
                </a:lnTo>
                <a:lnTo>
                  <a:pt x="28240" y="49070"/>
                </a:lnTo>
                <a:lnTo>
                  <a:pt x="28050" y="48960"/>
                </a:lnTo>
                <a:lnTo>
                  <a:pt x="27910" y="48840"/>
                </a:lnTo>
                <a:lnTo>
                  <a:pt x="27830" y="48800"/>
                </a:lnTo>
                <a:lnTo>
                  <a:pt x="27500" y="48910"/>
                </a:lnTo>
                <a:lnTo>
                  <a:pt x="27340" y="48900"/>
                </a:lnTo>
                <a:lnTo>
                  <a:pt x="27270" y="48710"/>
                </a:lnTo>
                <a:lnTo>
                  <a:pt x="27240" y="48480"/>
                </a:lnTo>
                <a:lnTo>
                  <a:pt x="27140" y="48320"/>
                </a:lnTo>
                <a:lnTo>
                  <a:pt x="27000" y="48220"/>
                </a:lnTo>
                <a:lnTo>
                  <a:pt x="26830" y="48190"/>
                </a:lnTo>
                <a:lnTo>
                  <a:pt x="26410" y="48170"/>
                </a:lnTo>
                <a:lnTo>
                  <a:pt x="26250" y="48110"/>
                </a:lnTo>
                <a:lnTo>
                  <a:pt x="26300" y="48000"/>
                </a:lnTo>
                <a:lnTo>
                  <a:pt x="26200" y="47900"/>
                </a:lnTo>
                <a:lnTo>
                  <a:pt x="25870" y="47850"/>
                </a:lnTo>
                <a:lnTo>
                  <a:pt x="25660" y="47660"/>
                </a:lnTo>
                <a:lnTo>
                  <a:pt x="25490" y="47620"/>
                </a:lnTo>
                <a:lnTo>
                  <a:pt x="25410" y="47570"/>
                </a:lnTo>
                <a:lnTo>
                  <a:pt x="25360" y="47490"/>
                </a:lnTo>
                <a:lnTo>
                  <a:pt x="25290" y="47300"/>
                </a:lnTo>
                <a:lnTo>
                  <a:pt x="25230" y="47200"/>
                </a:lnTo>
                <a:lnTo>
                  <a:pt x="25240" y="47310"/>
                </a:lnTo>
                <a:lnTo>
                  <a:pt x="25270" y="47460"/>
                </a:lnTo>
                <a:lnTo>
                  <a:pt x="25280" y="47540"/>
                </a:lnTo>
                <a:lnTo>
                  <a:pt x="25250" y="47580"/>
                </a:lnTo>
                <a:lnTo>
                  <a:pt x="25200" y="47540"/>
                </a:lnTo>
                <a:lnTo>
                  <a:pt x="25140" y="47460"/>
                </a:lnTo>
                <a:lnTo>
                  <a:pt x="25000" y="46800"/>
                </a:lnTo>
                <a:lnTo>
                  <a:pt x="25030" y="46650"/>
                </a:lnTo>
                <a:lnTo>
                  <a:pt x="24930" y="46600"/>
                </a:lnTo>
                <a:lnTo>
                  <a:pt x="24880" y="46500"/>
                </a:lnTo>
                <a:lnTo>
                  <a:pt x="24850" y="46380"/>
                </a:lnTo>
                <a:lnTo>
                  <a:pt x="24810" y="46280"/>
                </a:lnTo>
                <a:lnTo>
                  <a:pt x="24720" y="46170"/>
                </a:lnTo>
                <a:lnTo>
                  <a:pt x="24620" y="46080"/>
                </a:lnTo>
                <a:lnTo>
                  <a:pt x="24550" y="46000"/>
                </a:lnTo>
                <a:lnTo>
                  <a:pt x="24490" y="45770"/>
                </a:lnTo>
                <a:lnTo>
                  <a:pt x="24410" y="45700"/>
                </a:lnTo>
                <a:lnTo>
                  <a:pt x="24300" y="45670"/>
                </a:lnTo>
                <a:lnTo>
                  <a:pt x="24200" y="45650"/>
                </a:lnTo>
                <a:lnTo>
                  <a:pt x="24150" y="45600"/>
                </a:lnTo>
                <a:lnTo>
                  <a:pt x="23960" y="45220"/>
                </a:lnTo>
                <a:lnTo>
                  <a:pt x="23620" y="44860"/>
                </a:lnTo>
                <a:lnTo>
                  <a:pt x="23430" y="44720"/>
                </a:lnTo>
                <a:lnTo>
                  <a:pt x="23270" y="44670"/>
                </a:lnTo>
                <a:lnTo>
                  <a:pt x="23190" y="44610"/>
                </a:lnTo>
                <a:lnTo>
                  <a:pt x="23150" y="44470"/>
                </a:lnTo>
                <a:lnTo>
                  <a:pt x="23130" y="44300"/>
                </a:lnTo>
                <a:lnTo>
                  <a:pt x="23120" y="44140"/>
                </a:lnTo>
                <a:lnTo>
                  <a:pt x="23130" y="43940"/>
                </a:lnTo>
                <a:lnTo>
                  <a:pt x="23170" y="43850"/>
                </a:lnTo>
                <a:lnTo>
                  <a:pt x="23330" y="43740"/>
                </a:lnTo>
                <a:lnTo>
                  <a:pt x="23300" y="43610"/>
                </a:lnTo>
                <a:lnTo>
                  <a:pt x="23390" y="43510"/>
                </a:lnTo>
                <a:lnTo>
                  <a:pt x="23630" y="43360"/>
                </a:lnTo>
                <a:lnTo>
                  <a:pt x="23700" y="43230"/>
                </a:lnTo>
                <a:lnTo>
                  <a:pt x="23800" y="42900"/>
                </a:lnTo>
                <a:lnTo>
                  <a:pt x="23880" y="42740"/>
                </a:lnTo>
                <a:lnTo>
                  <a:pt x="23990" y="42660"/>
                </a:lnTo>
                <a:lnTo>
                  <a:pt x="23980" y="42500"/>
                </a:lnTo>
                <a:lnTo>
                  <a:pt x="23910" y="42340"/>
                </a:lnTo>
                <a:lnTo>
                  <a:pt x="23840" y="42240"/>
                </a:lnTo>
                <a:lnTo>
                  <a:pt x="23740" y="42140"/>
                </a:lnTo>
                <a:lnTo>
                  <a:pt x="23370" y="41930"/>
                </a:lnTo>
                <a:lnTo>
                  <a:pt x="22660" y="41810"/>
                </a:lnTo>
                <a:lnTo>
                  <a:pt x="22440" y="41680"/>
                </a:lnTo>
                <a:lnTo>
                  <a:pt x="22520" y="41630"/>
                </a:lnTo>
                <a:lnTo>
                  <a:pt x="22590" y="41570"/>
                </a:lnTo>
                <a:lnTo>
                  <a:pt x="22660" y="41510"/>
                </a:lnTo>
                <a:lnTo>
                  <a:pt x="22860" y="41490"/>
                </a:lnTo>
                <a:lnTo>
                  <a:pt x="22910" y="41450"/>
                </a:lnTo>
                <a:lnTo>
                  <a:pt x="22930" y="41380"/>
                </a:lnTo>
                <a:lnTo>
                  <a:pt x="22950" y="41240"/>
                </a:lnTo>
                <a:lnTo>
                  <a:pt x="22950" y="41120"/>
                </a:lnTo>
                <a:lnTo>
                  <a:pt x="22880" y="40980"/>
                </a:lnTo>
                <a:lnTo>
                  <a:pt x="22860" y="40840"/>
                </a:lnTo>
                <a:lnTo>
                  <a:pt x="22870" y="40740"/>
                </a:lnTo>
                <a:lnTo>
                  <a:pt x="22900" y="40620"/>
                </a:lnTo>
                <a:lnTo>
                  <a:pt x="22940" y="40510"/>
                </a:lnTo>
                <a:lnTo>
                  <a:pt x="22990" y="40430"/>
                </a:lnTo>
                <a:lnTo>
                  <a:pt x="23140" y="40370"/>
                </a:lnTo>
                <a:lnTo>
                  <a:pt x="23710" y="40310"/>
                </a:lnTo>
                <a:lnTo>
                  <a:pt x="23750" y="40280"/>
                </a:lnTo>
                <a:lnTo>
                  <a:pt x="23790" y="40260"/>
                </a:lnTo>
                <a:lnTo>
                  <a:pt x="23840" y="40250"/>
                </a:lnTo>
                <a:lnTo>
                  <a:pt x="23890" y="40310"/>
                </a:lnTo>
                <a:lnTo>
                  <a:pt x="23940" y="40350"/>
                </a:lnTo>
                <a:lnTo>
                  <a:pt x="24250" y="40440"/>
                </a:lnTo>
                <a:lnTo>
                  <a:pt x="24350" y="40430"/>
                </a:lnTo>
                <a:lnTo>
                  <a:pt x="24300" y="40370"/>
                </a:lnTo>
                <a:lnTo>
                  <a:pt x="24380" y="40370"/>
                </a:lnTo>
                <a:lnTo>
                  <a:pt x="24440" y="40390"/>
                </a:lnTo>
                <a:lnTo>
                  <a:pt x="24500" y="40430"/>
                </a:lnTo>
                <a:lnTo>
                  <a:pt x="24560" y="40490"/>
                </a:lnTo>
                <a:lnTo>
                  <a:pt x="24430" y="40490"/>
                </a:lnTo>
                <a:lnTo>
                  <a:pt x="24430" y="40560"/>
                </a:lnTo>
                <a:lnTo>
                  <a:pt x="24690" y="40750"/>
                </a:lnTo>
                <a:lnTo>
                  <a:pt x="24940" y="40800"/>
                </a:lnTo>
                <a:lnTo>
                  <a:pt x="25010" y="40840"/>
                </a:lnTo>
                <a:lnTo>
                  <a:pt x="25140" y="40990"/>
                </a:lnTo>
                <a:lnTo>
                  <a:pt x="25280" y="41050"/>
                </a:lnTo>
                <a:lnTo>
                  <a:pt x="25620" y="41060"/>
                </a:lnTo>
                <a:lnTo>
                  <a:pt x="25490" y="40980"/>
                </a:lnTo>
                <a:lnTo>
                  <a:pt x="25240" y="40930"/>
                </a:lnTo>
                <a:lnTo>
                  <a:pt x="25130" y="40840"/>
                </a:lnTo>
                <a:lnTo>
                  <a:pt x="24940" y="40620"/>
                </a:lnTo>
                <a:lnTo>
                  <a:pt x="24730" y="40430"/>
                </a:lnTo>
                <a:lnTo>
                  <a:pt x="24510" y="40300"/>
                </a:lnTo>
                <a:lnTo>
                  <a:pt x="24390" y="40260"/>
                </a:lnTo>
                <a:lnTo>
                  <a:pt x="24240" y="40250"/>
                </a:lnTo>
                <a:lnTo>
                  <a:pt x="24190" y="40230"/>
                </a:lnTo>
                <a:lnTo>
                  <a:pt x="24100" y="40140"/>
                </a:lnTo>
                <a:lnTo>
                  <a:pt x="23870" y="40070"/>
                </a:lnTo>
                <a:lnTo>
                  <a:pt x="23010" y="40130"/>
                </a:lnTo>
                <a:lnTo>
                  <a:pt x="22820" y="40250"/>
                </a:lnTo>
                <a:lnTo>
                  <a:pt x="22780" y="40320"/>
                </a:lnTo>
                <a:lnTo>
                  <a:pt x="22750" y="40380"/>
                </a:lnTo>
                <a:lnTo>
                  <a:pt x="22720" y="40430"/>
                </a:lnTo>
                <a:lnTo>
                  <a:pt x="22650" y="40490"/>
                </a:lnTo>
                <a:lnTo>
                  <a:pt x="22470" y="40550"/>
                </a:lnTo>
                <a:lnTo>
                  <a:pt x="22320" y="40690"/>
                </a:lnTo>
                <a:lnTo>
                  <a:pt x="22210" y="40740"/>
                </a:lnTo>
                <a:lnTo>
                  <a:pt x="22090" y="40740"/>
                </a:lnTo>
                <a:lnTo>
                  <a:pt x="21970" y="40690"/>
                </a:lnTo>
                <a:lnTo>
                  <a:pt x="21880" y="40610"/>
                </a:lnTo>
                <a:lnTo>
                  <a:pt x="21730" y="40430"/>
                </a:lnTo>
                <a:lnTo>
                  <a:pt x="21630" y="40370"/>
                </a:lnTo>
                <a:lnTo>
                  <a:pt x="21530" y="40360"/>
                </a:lnTo>
                <a:lnTo>
                  <a:pt x="21470" y="40360"/>
                </a:lnTo>
                <a:lnTo>
                  <a:pt x="21420" y="40370"/>
                </a:lnTo>
                <a:lnTo>
                  <a:pt x="21380" y="40420"/>
                </a:lnTo>
                <a:lnTo>
                  <a:pt x="21350" y="40480"/>
                </a:lnTo>
                <a:lnTo>
                  <a:pt x="21340" y="40530"/>
                </a:lnTo>
                <a:lnTo>
                  <a:pt x="21340" y="40560"/>
                </a:lnTo>
                <a:lnTo>
                  <a:pt x="21160" y="40550"/>
                </a:lnTo>
                <a:lnTo>
                  <a:pt x="20580" y="40250"/>
                </a:lnTo>
                <a:lnTo>
                  <a:pt x="20580" y="40190"/>
                </a:lnTo>
                <a:lnTo>
                  <a:pt x="20720" y="40210"/>
                </a:lnTo>
                <a:lnTo>
                  <a:pt x="20980" y="40330"/>
                </a:lnTo>
                <a:lnTo>
                  <a:pt x="21120" y="40310"/>
                </a:lnTo>
                <a:lnTo>
                  <a:pt x="21230" y="40190"/>
                </a:lnTo>
                <a:lnTo>
                  <a:pt x="21170" y="40060"/>
                </a:lnTo>
                <a:lnTo>
                  <a:pt x="21050" y="39940"/>
                </a:lnTo>
                <a:lnTo>
                  <a:pt x="20960" y="39810"/>
                </a:lnTo>
                <a:lnTo>
                  <a:pt x="20910" y="39840"/>
                </a:lnTo>
                <a:lnTo>
                  <a:pt x="20890" y="39850"/>
                </a:lnTo>
                <a:lnTo>
                  <a:pt x="20870" y="39870"/>
                </a:lnTo>
                <a:lnTo>
                  <a:pt x="20900" y="39940"/>
                </a:lnTo>
                <a:lnTo>
                  <a:pt x="20900" y="39970"/>
                </a:lnTo>
                <a:lnTo>
                  <a:pt x="20870" y="40060"/>
                </a:lnTo>
                <a:lnTo>
                  <a:pt x="20830" y="40060"/>
                </a:lnTo>
                <a:lnTo>
                  <a:pt x="20820" y="39800"/>
                </a:lnTo>
                <a:lnTo>
                  <a:pt x="20740" y="39660"/>
                </a:lnTo>
                <a:lnTo>
                  <a:pt x="20490" y="39490"/>
                </a:lnTo>
                <a:lnTo>
                  <a:pt x="20980" y="39190"/>
                </a:lnTo>
                <a:lnTo>
                  <a:pt x="21050" y="39200"/>
                </a:lnTo>
                <a:lnTo>
                  <a:pt x="21110" y="39220"/>
                </a:lnTo>
                <a:lnTo>
                  <a:pt x="21210" y="39240"/>
                </a:lnTo>
                <a:lnTo>
                  <a:pt x="21200" y="39300"/>
                </a:lnTo>
                <a:lnTo>
                  <a:pt x="21190" y="39300"/>
                </a:lnTo>
                <a:lnTo>
                  <a:pt x="21170" y="39310"/>
                </a:lnTo>
                <a:lnTo>
                  <a:pt x="21210" y="39370"/>
                </a:lnTo>
                <a:lnTo>
                  <a:pt x="21270" y="39300"/>
                </a:lnTo>
                <a:lnTo>
                  <a:pt x="21490" y="39180"/>
                </a:lnTo>
                <a:lnTo>
                  <a:pt x="21510" y="39120"/>
                </a:lnTo>
                <a:lnTo>
                  <a:pt x="21410" y="39100"/>
                </a:lnTo>
                <a:lnTo>
                  <a:pt x="21260" y="39100"/>
                </a:lnTo>
                <a:lnTo>
                  <a:pt x="21160" y="39060"/>
                </a:lnTo>
                <a:lnTo>
                  <a:pt x="21210" y="38930"/>
                </a:lnTo>
                <a:lnTo>
                  <a:pt x="21110" y="38860"/>
                </a:lnTo>
                <a:lnTo>
                  <a:pt x="21080" y="38850"/>
                </a:lnTo>
                <a:lnTo>
                  <a:pt x="21090" y="38850"/>
                </a:lnTo>
                <a:lnTo>
                  <a:pt x="21130" y="38770"/>
                </a:lnTo>
                <a:lnTo>
                  <a:pt x="21170" y="38740"/>
                </a:lnTo>
                <a:lnTo>
                  <a:pt x="21250" y="38730"/>
                </a:lnTo>
                <a:lnTo>
                  <a:pt x="21310" y="38760"/>
                </a:lnTo>
                <a:lnTo>
                  <a:pt x="21370" y="38800"/>
                </a:lnTo>
                <a:lnTo>
                  <a:pt x="21430" y="38830"/>
                </a:lnTo>
                <a:lnTo>
                  <a:pt x="21490" y="38830"/>
                </a:lnTo>
                <a:lnTo>
                  <a:pt x="21610" y="38800"/>
                </a:lnTo>
                <a:lnTo>
                  <a:pt x="21670" y="38800"/>
                </a:lnTo>
                <a:lnTo>
                  <a:pt x="21730" y="38800"/>
                </a:lnTo>
                <a:lnTo>
                  <a:pt x="21790" y="38790"/>
                </a:lnTo>
                <a:lnTo>
                  <a:pt x="21860" y="38750"/>
                </a:lnTo>
                <a:lnTo>
                  <a:pt x="21950" y="38630"/>
                </a:lnTo>
                <a:lnTo>
                  <a:pt x="22000" y="38540"/>
                </a:lnTo>
                <a:lnTo>
                  <a:pt x="22030" y="38470"/>
                </a:lnTo>
                <a:lnTo>
                  <a:pt x="22050" y="38420"/>
                </a:lnTo>
                <a:lnTo>
                  <a:pt x="22060" y="38410"/>
                </a:lnTo>
                <a:lnTo>
                  <a:pt x="22080" y="38390"/>
                </a:lnTo>
                <a:lnTo>
                  <a:pt x="22120" y="38370"/>
                </a:lnTo>
                <a:lnTo>
                  <a:pt x="22190" y="38360"/>
                </a:lnTo>
                <a:lnTo>
                  <a:pt x="22230" y="38380"/>
                </a:lnTo>
                <a:lnTo>
                  <a:pt x="22260" y="38400"/>
                </a:lnTo>
                <a:lnTo>
                  <a:pt x="22270" y="38410"/>
                </a:lnTo>
                <a:lnTo>
                  <a:pt x="22280" y="38430"/>
                </a:lnTo>
                <a:lnTo>
                  <a:pt x="22310" y="38450"/>
                </a:lnTo>
                <a:lnTo>
                  <a:pt x="22360" y="38460"/>
                </a:lnTo>
                <a:lnTo>
                  <a:pt x="22440" y="38450"/>
                </a:lnTo>
                <a:lnTo>
                  <a:pt x="22520" y="38420"/>
                </a:lnTo>
                <a:lnTo>
                  <a:pt x="22620" y="38350"/>
                </a:lnTo>
                <a:lnTo>
                  <a:pt x="22680" y="38360"/>
                </a:lnTo>
                <a:lnTo>
                  <a:pt x="22700" y="38380"/>
                </a:lnTo>
                <a:lnTo>
                  <a:pt x="22700" y="38410"/>
                </a:lnTo>
                <a:lnTo>
                  <a:pt x="22700" y="38460"/>
                </a:lnTo>
                <a:lnTo>
                  <a:pt x="22700" y="38500"/>
                </a:lnTo>
                <a:lnTo>
                  <a:pt x="22710" y="38530"/>
                </a:lnTo>
                <a:lnTo>
                  <a:pt x="22730" y="38570"/>
                </a:lnTo>
                <a:lnTo>
                  <a:pt x="22770" y="38590"/>
                </a:lnTo>
                <a:lnTo>
                  <a:pt x="22820" y="38580"/>
                </a:lnTo>
                <a:lnTo>
                  <a:pt x="22860" y="38550"/>
                </a:lnTo>
                <a:lnTo>
                  <a:pt x="22910" y="38470"/>
                </a:lnTo>
                <a:lnTo>
                  <a:pt x="22940" y="38370"/>
                </a:lnTo>
                <a:lnTo>
                  <a:pt x="22970" y="38300"/>
                </a:lnTo>
                <a:lnTo>
                  <a:pt x="23040" y="38240"/>
                </a:lnTo>
                <a:lnTo>
                  <a:pt x="23110" y="38220"/>
                </a:lnTo>
                <a:lnTo>
                  <a:pt x="23190" y="38150"/>
                </a:lnTo>
                <a:lnTo>
                  <a:pt x="23250" y="38030"/>
                </a:lnTo>
                <a:lnTo>
                  <a:pt x="23320" y="37630"/>
                </a:lnTo>
                <a:lnTo>
                  <a:pt x="23370" y="37510"/>
                </a:lnTo>
                <a:lnTo>
                  <a:pt x="23390" y="37470"/>
                </a:lnTo>
                <a:lnTo>
                  <a:pt x="23400" y="37430"/>
                </a:lnTo>
                <a:lnTo>
                  <a:pt x="23390" y="37390"/>
                </a:lnTo>
                <a:lnTo>
                  <a:pt x="23390" y="37360"/>
                </a:lnTo>
                <a:lnTo>
                  <a:pt x="23410" y="37320"/>
                </a:lnTo>
                <a:lnTo>
                  <a:pt x="23410" y="37290"/>
                </a:lnTo>
                <a:lnTo>
                  <a:pt x="23400" y="37240"/>
                </a:lnTo>
                <a:lnTo>
                  <a:pt x="23380" y="37210"/>
                </a:lnTo>
                <a:lnTo>
                  <a:pt x="23430" y="37050"/>
                </a:lnTo>
                <a:lnTo>
                  <a:pt x="23620" y="36940"/>
                </a:lnTo>
                <a:lnTo>
                  <a:pt x="23710" y="36870"/>
                </a:lnTo>
                <a:lnTo>
                  <a:pt x="23740" y="36850"/>
                </a:lnTo>
                <a:lnTo>
                  <a:pt x="23780" y="36840"/>
                </a:lnTo>
                <a:lnTo>
                  <a:pt x="23980" y="36800"/>
                </a:lnTo>
                <a:lnTo>
                  <a:pt x="24190" y="36810"/>
                </a:lnTo>
                <a:lnTo>
                  <a:pt x="24310" y="36730"/>
                </a:lnTo>
                <a:lnTo>
                  <a:pt x="24760" y="36560"/>
                </a:lnTo>
                <a:lnTo>
                  <a:pt x="24950" y="36640"/>
                </a:lnTo>
                <a:lnTo>
                  <a:pt x="25070" y="36660"/>
                </a:lnTo>
                <a:lnTo>
                  <a:pt x="25130" y="36660"/>
                </a:lnTo>
                <a:lnTo>
                  <a:pt x="25880" y="36420"/>
                </a:lnTo>
                <a:lnTo>
                  <a:pt x="26050" y="36310"/>
                </a:lnTo>
                <a:lnTo>
                  <a:pt x="26150" y="36220"/>
                </a:lnTo>
                <a:lnTo>
                  <a:pt x="26180" y="36160"/>
                </a:lnTo>
                <a:lnTo>
                  <a:pt x="26220" y="36100"/>
                </a:lnTo>
                <a:lnTo>
                  <a:pt x="26270" y="36040"/>
                </a:lnTo>
                <a:lnTo>
                  <a:pt x="26320" y="35990"/>
                </a:lnTo>
                <a:lnTo>
                  <a:pt x="26450" y="35890"/>
                </a:lnTo>
                <a:lnTo>
                  <a:pt x="27090" y="35590"/>
                </a:lnTo>
                <a:lnTo>
                  <a:pt x="27190" y="35490"/>
                </a:lnTo>
                <a:lnTo>
                  <a:pt x="27260" y="35450"/>
                </a:lnTo>
                <a:lnTo>
                  <a:pt x="27450" y="35430"/>
                </a:lnTo>
                <a:lnTo>
                  <a:pt x="27580" y="35450"/>
                </a:lnTo>
                <a:lnTo>
                  <a:pt x="27650" y="35470"/>
                </a:lnTo>
                <a:lnTo>
                  <a:pt x="27710" y="35510"/>
                </a:lnTo>
                <a:lnTo>
                  <a:pt x="27750" y="35580"/>
                </a:lnTo>
                <a:lnTo>
                  <a:pt x="27770" y="35640"/>
                </a:lnTo>
                <a:lnTo>
                  <a:pt x="27860" y="35710"/>
                </a:lnTo>
                <a:lnTo>
                  <a:pt x="27940" y="35740"/>
                </a:lnTo>
                <a:lnTo>
                  <a:pt x="28560" y="35850"/>
                </a:lnTo>
                <a:lnTo>
                  <a:pt x="28610" y="35580"/>
                </a:lnTo>
                <a:lnTo>
                  <a:pt x="28670" y="35510"/>
                </a:lnTo>
                <a:lnTo>
                  <a:pt x="28700" y="35450"/>
                </a:lnTo>
                <a:lnTo>
                  <a:pt x="28730" y="35370"/>
                </a:lnTo>
                <a:lnTo>
                  <a:pt x="28780" y="35130"/>
                </a:lnTo>
                <a:lnTo>
                  <a:pt x="28810" y="35040"/>
                </a:lnTo>
                <a:lnTo>
                  <a:pt x="28870" y="34890"/>
                </a:lnTo>
                <a:lnTo>
                  <a:pt x="28920" y="34750"/>
                </a:lnTo>
                <a:lnTo>
                  <a:pt x="28980" y="34430"/>
                </a:lnTo>
                <a:lnTo>
                  <a:pt x="29020" y="34300"/>
                </a:lnTo>
                <a:lnTo>
                  <a:pt x="29050" y="34240"/>
                </a:lnTo>
                <a:lnTo>
                  <a:pt x="29080" y="34180"/>
                </a:lnTo>
                <a:lnTo>
                  <a:pt x="29170" y="34070"/>
                </a:lnTo>
                <a:lnTo>
                  <a:pt x="29220" y="34020"/>
                </a:lnTo>
                <a:lnTo>
                  <a:pt x="29280" y="33980"/>
                </a:lnTo>
                <a:lnTo>
                  <a:pt x="29350" y="33950"/>
                </a:lnTo>
                <a:lnTo>
                  <a:pt x="29420" y="33930"/>
                </a:lnTo>
                <a:lnTo>
                  <a:pt x="29640" y="33920"/>
                </a:lnTo>
                <a:lnTo>
                  <a:pt x="29700" y="33910"/>
                </a:lnTo>
                <a:lnTo>
                  <a:pt x="29760" y="33880"/>
                </a:lnTo>
                <a:lnTo>
                  <a:pt x="29810" y="33850"/>
                </a:lnTo>
                <a:lnTo>
                  <a:pt x="29860" y="33820"/>
                </a:lnTo>
                <a:lnTo>
                  <a:pt x="29870" y="33810"/>
                </a:lnTo>
                <a:lnTo>
                  <a:pt x="29870" y="33760"/>
                </a:lnTo>
                <a:lnTo>
                  <a:pt x="29870" y="33680"/>
                </a:lnTo>
                <a:lnTo>
                  <a:pt x="29850" y="33520"/>
                </a:lnTo>
                <a:lnTo>
                  <a:pt x="29850" y="33410"/>
                </a:lnTo>
                <a:lnTo>
                  <a:pt x="29860" y="33310"/>
                </a:lnTo>
                <a:lnTo>
                  <a:pt x="29860" y="33240"/>
                </a:lnTo>
                <a:lnTo>
                  <a:pt x="29830" y="33190"/>
                </a:lnTo>
                <a:lnTo>
                  <a:pt x="29730" y="33100"/>
                </a:lnTo>
                <a:lnTo>
                  <a:pt x="29700" y="33050"/>
                </a:lnTo>
                <a:lnTo>
                  <a:pt x="29690" y="33010"/>
                </a:lnTo>
                <a:lnTo>
                  <a:pt x="29680" y="32980"/>
                </a:lnTo>
                <a:lnTo>
                  <a:pt x="29610" y="32410"/>
                </a:lnTo>
                <a:lnTo>
                  <a:pt x="29620" y="32370"/>
                </a:lnTo>
                <a:lnTo>
                  <a:pt x="29640" y="32340"/>
                </a:lnTo>
                <a:lnTo>
                  <a:pt x="29660" y="32330"/>
                </a:lnTo>
                <a:lnTo>
                  <a:pt x="29670" y="32300"/>
                </a:lnTo>
                <a:lnTo>
                  <a:pt x="29680" y="32260"/>
                </a:lnTo>
                <a:lnTo>
                  <a:pt x="29680" y="32210"/>
                </a:lnTo>
                <a:lnTo>
                  <a:pt x="29640" y="31940"/>
                </a:lnTo>
                <a:lnTo>
                  <a:pt x="29630" y="31880"/>
                </a:lnTo>
                <a:lnTo>
                  <a:pt x="29610" y="31700"/>
                </a:lnTo>
                <a:lnTo>
                  <a:pt x="29600" y="31640"/>
                </a:lnTo>
                <a:lnTo>
                  <a:pt x="29590" y="31600"/>
                </a:lnTo>
                <a:lnTo>
                  <a:pt x="29550" y="31500"/>
                </a:lnTo>
                <a:lnTo>
                  <a:pt x="29530" y="31480"/>
                </a:lnTo>
                <a:lnTo>
                  <a:pt x="29510" y="31450"/>
                </a:lnTo>
                <a:lnTo>
                  <a:pt x="29490" y="31410"/>
                </a:lnTo>
                <a:lnTo>
                  <a:pt x="29490" y="31340"/>
                </a:lnTo>
                <a:lnTo>
                  <a:pt x="29520" y="31230"/>
                </a:lnTo>
                <a:lnTo>
                  <a:pt x="29550" y="31160"/>
                </a:lnTo>
                <a:lnTo>
                  <a:pt x="29670" y="30920"/>
                </a:lnTo>
                <a:lnTo>
                  <a:pt x="29690" y="30870"/>
                </a:lnTo>
                <a:lnTo>
                  <a:pt x="29690" y="30760"/>
                </a:lnTo>
                <a:lnTo>
                  <a:pt x="29680" y="30580"/>
                </a:lnTo>
                <a:lnTo>
                  <a:pt x="29610" y="29890"/>
                </a:lnTo>
                <a:lnTo>
                  <a:pt x="29610" y="29730"/>
                </a:lnTo>
                <a:lnTo>
                  <a:pt x="29630" y="29570"/>
                </a:lnTo>
                <a:lnTo>
                  <a:pt x="29630" y="29190"/>
                </a:lnTo>
                <a:close/>
                <a:moveTo>
                  <a:pt x="22200" y="45600"/>
                </a:moveTo>
                <a:lnTo>
                  <a:pt x="22270" y="45720"/>
                </a:lnTo>
                <a:lnTo>
                  <a:pt x="22130" y="45660"/>
                </a:lnTo>
                <a:lnTo>
                  <a:pt x="21630" y="45650"/>
                </a:lnTo>
                <a:lnTo>
                  <a:pt x="21560" y="45490"/>
                </a:lnTo>
                <a:lnTo>
                  <a:pt x="21610" y="45410"/>
                </a:lnTo>
                <a:lnTo>
                  <a:pt x="21720" y="45390"/>
                </a:lnTo>
                <a:lnTo>
                  <a:pt x="21840" y="45410"/>
                </a:lnTo>
                <a:lnTo>
                  <a:pt x="22080" y="45510"/>
                </a:lnTo>
                <a:lnTo>
                  <a:pt x="22200" y="45600"/>
                </a:lnTo>
                <a:close/>
                <a:moveTo>
                  <a:pt x="22970" y="43300"/>
                </a:moveTo>
                <a:lnTo>
                  <a:pt x="23030" y="43360"/>
                </a:lnTo>
                <a:lnTo>
                  <a:pt x="23060" y="43490"/>
                </a:lnTo>
                <a:lnTo>
                  <a:pt x="23080" y="43680"/>
                </a:lnTo>
                <a:lnTo>
                  <a:pt x="23050" y="43800"/>
                </a:lnTo>
                <a:lnTo>
                  <a:pt x="22950" y="43740"/>
                </a:lnTo>
                <a:lnTo>
                  <a:pt x="22850" y="43530"/>
                </a:lnTo>
                <a:lnTo>
                  <a:pt x="22720" y="43320"/>
                </a:lnTo>
                <a:lnTo>
                  <a:pt x="22570" y="43220"/>
                </a:lnTo>
                <a:lnTo>
                  <a:pt x="22400" y="43300"/>
                </a:lnTo>
                <a:lnTo>
                  <a:pt x="22300" y="43160"/>
                </a:lnTo>
                <a:lnTo>
                  <a:pt x="22210" y="42810"/>
                </a:lnTo>
                <a:lnTo>
                  <a:pt x="22100" y="42680"/>
                </a:lnTo>
                <a:lnTo>
                  <a:pt x="22450" y="42660"/>
                </a:lnTo>
                <a:lnTo>
                  <a:pt x="22570" y="42680"/>
                </a:lnTo>
                <a:lnTo>
                  <a:pt x="22690" y="42760"/>
                </a:lnTo>
                <a:lnTo>
                  <a:pt x="22710" y="42860"/>
                </a:lnTo>
                <a:lnTo>
                  <a:pt x="22680" y="42980"/>
                </a:lnTo>
                <a:lnTo>
                  <a:pt x="22690" y="43110"/>
                </a:lnTo>
                <a:lnTo>
                  <a:pt x="22760" y="43190"/>
                </a:lnTo>
                <a:lnTo>
                  <a:pt x="22970" y="43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Bretagne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29630" y="29190"/>
                </a:moveTo>
                <a:lnTo>
                  <a:pt x="29630" y="29570"/>
                </a:lnTo>
                <a:lnTo>
                  <a:pt x="29610" y="29730"/>
                </a:lnTo>
                <a:lnTo>
                  <a:pt x="29610" y="29890"/>
                </a:lnTo>
                <a:lnTo>
                  <a:pt x="29680" y="30580"/>
                </a:lnTo>
                <a:lnTo>
                  <a:pt x="29690" y="30760"/>
                </a:lnTo>
                <a:lnTo>
                  <a:pt x="29690" y="30870"/>
                </a:lnTo>
                <a:lnTo>
                  <a:pt x="29670" y="30920"/>
                </a:lnTo>
                <a:lnTo>
                  <a:pt x="29550" y="31160"/>
                </a:lnTo>
                <a:lnTo>
                  <a:pt x="29520" y="31230"/>
                </a:lnTo>
                <a:lnTo>
                  <a:pt x="29490" y="31340"/>
                </a:lnTo>
                <a:lnTo>
                  <a:pt x="29490" y="31410"/>
                </a:lnTo>
                <a:lnTo>
                  <a:pt x="29510" y="31450"/>
                </a:lnTo>
                <a:lnTo>
                  <a:pt x="29530" y="31480"/>
                </a:lnTo>
                <a:lnTo>
                  <a:pt x="29550" y="31500"/>
                </a:lnTo>
                <a:lnTo>
                  <a:pt x="29590" y="31600"/>
                </a:lnTo>
                <a:lnTo>
                  <a:pt x="29600" y="31640"/>
                </a:lnTo>
                <a:lnTo>
                  <a:pt x="29610" y="31700"/>
                </a:lnTo>
                <a:lnTo>
                  <a:pt x="29630" y="31880"/>
                </a:lnTo>
                <a:lnTo>
                  <a:pt x="29640" y="31940"/>
                </a:lnTo>
                <a:lnTo>
                  <a:pt x="29680" y="32210"/>
                </a:lnTo>
                <a:lnTo>
                  <a:pt x="29680" y="32260"/>
                </a:lnTo>
                <a:lnTo>
                  <a:pt x="29670" y="32300"/>
                </a:lnTo>
                <a:lnTo>
                  <a:pt x="29660" y="32330"/>
                </a:lnTo>
                <a:lnTo>
                  <a:pt x="29640" y="32340"/>
                </a:lnTo>
                <a:lnTo>
                  <a:pt x="29620" y="32370"/>
                </a:lnTo>
                <a:lnTo>
                  <a:pt x="29610" y="32410"/>
                </a:lnTo>
                <a:lnTo>
                  <a:pt x="29680" y="32980"/>
                </a:lnTo>
                <a:lnTo>
                  <a:pt x="29690" y="33010"/>
                </a:lnTo>
                <a:lnTo>
                  <a:pt x="29700" y="33050"/>
                </a:lnTo>
                <a:lnTo>
                  <a:pt x="29730" y="33100"/>
                </a:lnTo>
                <a:lnTo>
                  <a:pt x="29830" y="33190"/>
                </a:lnTo>
                <a:lnTo>
                  <a:pt x="29860" y="33240"/>
                </a:lnTo>
                <a:lnTo>
                  <a:pt x="29860" y="33310"/>
                </a:lnTo>
                <a:lnTo>
                  <a:pt x="29850" y="33410"/>
                </a:lnTo>
                <a:lnTo>
                  <a:pt x="29850" y="33520"/>
                </a:lnTo>
                <a:lnTo>
                  <a:pt x="29870" y="33680"/>
                </a:lnTo>
                <a:lnTo>
                  <a:pt x="29870" y="33760"/>
                </a:lnTo>
                <a:lnTo>
                  <a:pt x="29870" y="33810"/>
                </a:lnTo>
                <a:lnTo>
                  <a:pt x="29860" y="33820"/>
                </a:lnTo>
                <a:lnTo>
                  <a:pt x="29810" y="33850"/>
                </a:lnTo>
                <a:lnTo>
                  <a:pt x="29760" y="33880"/>
                </a:lnTo>
                <a:lnTo>
                  <a:pt x="29700" y="33910"/>
                </a:lnTo>
                <a:lnTo>
                  <a:pt x="29640" y="33920"/>
                </a:lnTo>
                <a:lnTo>
                  <a:pt x="29420" y="33930"/>
                </a:lnTo>
                <a:lnTo>
                  <a:pt x="29350" y="33950"/>
                </a:lnTo>
                <a:lnTo>
                  <a:pt x="29280" y="33980"/>
                </a:lnTo>
                <a:lnTo>
                  <a:pt x="29220" y="34020"/>
                </a:lnTo>
                <a:lnTo>
                  <a:pt x="29170" y="34070"/>
                </a:lnTo>
                <a:lnTo>
                  <a:pt x="29080" y="34180"/>
                </a:lnTo>
                <a:lnTo>
                  <a:pt x="29050" y="34240"/>
                </a:lnTo>
                <a:lnTo>
                  <a:pt x="29020" y="34300"/>
                </a:lnTo>
                <a:lnTo>
                  <a:pt x="28980" y="34430"/>
                </a:lnTo>
                <a:lnTo>
                  <a:pt x="28920" y="34750"/>
                </a:lnTo>
                <a:lnTo>
                  <a:pt x="28870" y="34890"/>
                </a:lnTo>
                <a:lnTo>
                  <a:pt x="28810" y="35040"/>
                </a:lnTo>
                <a:lnTo>
                  <a:pt x="28780" y="35130"/>
                </a:lnTo>
                <a:lnTo>
                  <a:pt x="28730" y="35370"/>
                </a:lnTo>
                <a:lnTo>
                  <a:pt x="28700" y="35450"/>
                </a:lnTo>
                <a:lnTo>
                  <a:pt x="28670" y="35510"/>
                </a:lnTo>
                <a:lnTo>
                  <a:pt x="28610" y="35580"/>
                </a:lnTo>
                <a:lnTo>
                  <a:pt x="28560" y="35850"/>
                </a:lnTo>
                <a:lnTo>
                  <a:pt x="27940" y="35740"/>
                </a:lnTo>
                <a:lnTo>
                  <a:pt x="27860" y="35710"/>
                </a:lnTo>
                <a:lnTo>
                  <a:pt x="27770" y="35640"/>
                </a:lnTo>
                <a:lnTo>
                  <a:pt x="27750" y="35580"/>
                </a:lnTo>
                <a:lnTo>
                  <a:pt x="27710" y="35510"/>
                </a:lnTo>
                <a:lnTo>
                  <a:pt x="27650" y="35470"/>
                </a:lnTo>
                <a:lnTo>
                  <a:pt x="27580" y="35450"/>
                </a:lnTo>
                <a:lnTo>
                  <a:pt x="27450" y="35430"/>
                </a:lnTo>
                <a:lnTo>
                  <a:pt x="27260" y="35450"/>
                </a:lnTo>
                <a:lnTo>
                  <a:pt x="27190" y="35490"/>
                </a:lnTo>
                <a:lnTo>
                  <a:pt x="27090" y="35590"/>
                </a:lnTo>
                <a:lnTo>
                  <a:pt x="26450" y="35890"/>
                </a:lnTo>
                <a:lnTo>
                  <a:pt x="26320" y="35990"/>
                </a:lnTo>
                <a:lnTo>
                  <a:pt x="26270" y="36040"/>
                </a:lnTo>
                <a:lnTo>
                  <a:pt x="26220" y="36100"/>
                </a:lnTo>
                <a:lnTo>
                  <a:pt x="26180" y="36160"/>
                </a:lnTo>
                <a:lnTo>
                  <a:pt x="26150" y="36220"/>
                </a:lnTo>
                <a:lnTo>
                  <a:pt x="26050" y="36310"/>
                </a:lnTo>
                <a:lnTo>
                  <a:pt x="25880" y="36420"/>
                </a:lnTo>
                <a:lnTo>
                  <a:pt x="25130" y="36660"/>
                </a:lnTo>
                <a:lnTo>
                  <a:pt x="25070" y="36660"/>
                </a:lnTo>
                <a:lnTo>
                  <a:pt x="24950" y="36640"/>
                </a:lnTo>
                <a:lnTo>
                  <a:pt x="24760" y="36560"/>
                </a:lnTo>
                <a:lnTo>
                  <a:pt x="24310" y="36730"/>
                </a:lnTo>
                <a:lnTo>
                  <a:pt x="24190" y="36810"/>
                </a:lnTo>
                <a:lnTo>
                  <a:pt x="23980" y="36800"/>
                </a:lnTo>
                <a:lnTo>
                  <a:pt x="23780" y="36840"/>
                </a:lnTo>
                <a:lnTo>
                  <a:pt x="23740" y="36850"/>
                </a:lnTo>
                <a:lnTo>
                  <a:pt x="23710" y="36870"/>
                </a:lnTo>
                <a:lnTo>
                  <a:pt x="23620" y="36940"/>
                </a:lnTo>
                <a:lnTo>
                  <a:pt x="23430" y="37050"/>
                </a:lnTo>
                <a:lnTo>
                  <a:pt x="23380" y="37210"/>
                </a:lnTo>
                <a:lnTo>
                  <a:pt x="23400" y="37240"/>
                </a:lnTo>
                <a:lnTo>
                  <a:pt x="23410" y="37290"/>
                </a:lnTo>
                <a:lnTo>
                  <a:pt x="23410" y="37320"/>
                </a:lnTo>
                <a:lnTo>
                  <a:pt x="23390" y="37360"/>
                </a:lnTo>
                <a:lnTo>
                  <a:pt x="23390" y="37390"/>
                </a:lnTo>
                <a:lnTo>
                  <a:pt x="23400" y="37430"/>
                </a:lnTo>
                <a:lnTo>
                  <a:pt x="23390" y="37470"/>
                </a:lnTo>
                <a:lnTo>
                  <a:pt x="23370" y="37510"/>
                </a:lnTo>
                <a:lnTo>
                  <a:pt x="23320" y="37630"/>
                </a:lnTo>
                <a:lnTo>
                  <a:pt x="23250" y="38030"/>
                </a:lnTo>
                <a:lnTo>
                  <a:pt x="23190" y="38150"/>
                </a:lnTo>
                <a:lnTo>
                  <a:pt x="23110" y="38220"/>
                </a:lnTo>
                <a:lnTo>
                  <a:pt x="23040" y="38240"/>
                </a:lnTo>
                <a:lnTo>
                  <a:pt x="22970" y="38300"/>
                </a:lnTo>
                <a:lnTo>
                  <a:pt x="22940" y="38370"/>
                </a:lnTo>
                <a:lnTo>
                  <a:pt x="22910" y="38470"/>
                </a:lnTo>
                <a:lnTo>
                  <a:pt x="22860" y="38550"/>
                </a:lnTo>
                <a:lnTo>
                  <a:pt x="22820" y="38580"/>
                </a:lnTo>
                <a:lnTo>
                  <a:pt x="22770" y="38590"/>
                </a:lnTo>
                <a:lnTo>
                  <a:pt x="22730" y="38570"/>
                </a:lnTo>
                <a:lnTo>
                  <a:pt x="22710" y="38530"/>
                </a:lnTo>
                <a:lnTo>
                  <a:pt x="22700" y="38500"/>
                </a:lnTo>
                <a:lnTo>
                  <a:pt x="22700" y="38460"/>
                </a:lnTo>
                <a:lnTo>
                  <a:pt x="22700" y="38410"/>
                </a:lnTo>
                <a:lnTo>
                  <a:pt x="22700" y="38380"/>
                </a:lnTo>
                <a:lnTo>
                  <a:pt x="22680" y="38360"/>
                </a:lnTo>
                <a:lnTo>
                  <a:pt x="22620" y="38350"/>
                </a:lnTo>
                <a:lnTo>
                  <a:pt x="22520" y="38420"/>
                </a:lnTo>
                <a:lnTo>
                  <a:pt x="22440" y="38450"/>
                </a:lnTo>
                <a:lnTo>
                  <a:pt x="22360" y="38460"/>
                </a:lnTo>
                <a:lnTo>
                  <a:pt x="22310" y="38450"/>
                </a:lnTo>
                <a:lnTo>
                  <a:pt x="22280" y="38430"/>
                </a:lnTo>
                <a:lnTo>
                  <a:pt x="22270" y="38410"/>
                </a:lnTo>
                <a:lnTo>
                  <a:pt x="22260" y="38400"/>
                </a:lnTo>
                <a:lnTo>
                  <a:pt x="22230" y="38380"/>
                </a:lnTo>
                <a:lnTo>
                  <a:pt x="22190" y="38360"/>
                </a:lnTo>
                <a:lnTo>
                  <a:pt x="22120" y="38370"/>
                </a:lnTo>
                <a:lnTo>
                  <a:pt x="22080" y="38390"/>
                </a:lnTo>
                <a:lnTo>
                  <a:pt x="22060" y="38410"/>
                </a:lnTo>
                <a:lnTo>
                  <a:pt x="22050" y="38420"/>
                </a:lnTo>
                <a:lnTo>
                  <a:pt x="22030" y="38470"/>
                </a:lnTo>
                <a:lnTo>
                  <a:pt x="22000" y="38540"/>
                </a:lnTo>
                <a:lnTo>
                  <a:pt x="21950" y="38630"/>
                </a:lnTo>
                <a:lnTo>
                  <a:pt x="21860" y="38750"/>
                </a:lnTo>
                <a:lnTo>
                  <a:pt x="21790" y="38790"/>
                </a:lnTo>
                <a:lnTo>
                  <a:pt x="21730" y="38800"/>
                </a:lnTo>
                <a:lnTo>
                  <a:pt x="21670" y="38800"/>
                </a:lnTo>
                <a:lnTo>
                  <a:pt x="21610" y="38800"/>
                </a:lnTo>
                <a:lnTo>
                  <a:pt x="21490" y="38830"/>
                </a:lnTo>
                <a:lnTo>
                  <a:pt x="21430" y="38830"/>
                </a:lnTo>
                <a:lnTo>
                  <a:pt x="21370" y="38800"/>
                </a:lnTo>
                <a:lnTo>
                  <a:pt x="21310" y="38760"/>
                </a:lnTo>
                <a:lnTo>
                  <a:pt x="21250" y="38730"/>
                </a:lnTo>
                <a:lnTo>
                  <a:pt x="21170" y="38740"/>
                </a:lnTo>
                <a:lnTo>
                  <a:pt x="21130" y="38770"/>
                </a:lnTo>
                <a:lnTo>
                  <a:pt x="21090" y="38850"/>
                </a:lnTo>
                <a:lnTo>
                  <a:pt x="21080" y="38850"/>
                </a:lnTo>
                <a:lnTo>
                  <a:pt x="20980" y="38840"/>
                </a:lnTo>
                <a:lnTo>
                  <a:pt x="20900" y="38790"/>
                </a:lnTo>
                <a:lnTo>
                  <a:pt x="20960" y="38620"/>
                </a:lnTo>
                <a:lnTo>
                  <a:pt x="20870" y="38500"/>
                </a:lnTo>
                <a:lnTo>
                  <a:pt x="20940" y="38440"/>
                </a:lnTo>
                <a:lnTo>
                  <a:pt x="21320" y="38420"/>
                </a:lnTo>
                <a:lnTo>
                  <a:pt x="21550" y="38360"/>
                </a:lnTo>
                <a:lnTo>
                  <a:pt x="21680" y="38360"/>
                </a:lnTo>
                <a:lnTo>
                  <a:pt x="21580" y="38340"/>
                </a:lnTo>
                <a:lnTo>
                  <a:pt x="21410" y="38370"/>
                </a:lnTo>
                <a:lnTo>
                  <a:pt x="21300" y="38360"/>
                </a:lnTo>
                <a:lnTo>
                  <a:pt x="20830" y="38180"/>
                </a:lnTo>
                <a:lnTo>
                  <a:pt x="20730" y="38160"/>
                </a:lnTo>
                <a:lnTo>
                  <a:pt x="20650" y="38170"/>
                </a:lnTo>
                <a:lnTo>
                  <a:pt x="20440" y="38240"/>
                </a:lnTo>
                <a:lnTo>
                  <a:pt x="20210" y="38240"/>
                </a:lnTo>
                <a:lnTo>
                  <a:pt x="20160" y="38260"/>
                </a:lnTo>
                <a:lnTo>
                  <a:pt x="20120" y="38290"/>
                </a:lnTo>
                <a:lnTo>
                  <a:pt x="20080" y="38300"/>
                </a:lnTo>
                <a:lnTo>
                  <a:pt x="20020" y="38240"/>
                </a:lnTo>
                <a:lnTo>
                  <a:pt x="20110" y="38220"/>
                </a:lnTo>
                <a:lnTo>
                  <a:pt x="20220" y="38150"/>
                </a:lnTo>
                <a:lnTo>
                  <a:pt x="20310" y="38050"/>
                </a:lnTo>
                <a:lnTo>
                  <a:pt x="20360" y="37930"/>
                </a:lnTo>
                <a:lnTo>
                  <a:pt x="20260" y="38020"/>
                </a:lnTo>
                <a:lnTo>
                  <a:pt x="20180" y="38040"/>
                </a:lnTo>
                <a:lnTo>
                  <a:pt x="20090" y="38030"/>
                </a:lnTo>
                <a:lnTo>
                  <a:pt x="19980" y="38050"/>
                </a:lnTo>
                <a:lnTo>
                  <a:pt x="20030" y="38060"/>
                </a:lnTo>
                <a:lnTo>
                  <a:pt x="20070" y="38080"/>
                </a:lnTo>
                <a:lnTo>
                  <a:pt x="20090" y="38120"/>
                </a:lnTo>
                <a:lnTo>
                  <a:pt x="20110" y="38180"/>
                </a:lnTo>
                <a:lnTo>
                  <a:pt x="19950" y="38180"/>
                </a:lnTo>
                <a:lnTo>
                  <a:pt x="19880" y="38160"/>
                </a:lnTo>
                <a:lnTo>
                  <a:pt x="19810" y="38110"/>
                </a:lnTo>
                <a:lnTo>
                  <a:pt x="19800" y="38330"/>
                </a:lnTo>
                <a:lnTo>
                  <a:pt x="19720" y="38380"/>
                </a:lnTo>
                <a:lnTo>
                  <a:pt x="19510" y="38310"/>
                </a:lnTo>
                <a:lnTo>
                  <a:pt x="19410" y="38310"/>
                </a:lnTo>
                <a:lnTo>
                  <a:pt x="19090" y="38430"/>
                </a:lnTo>
                <a:lnTo>
                  <a:pt x="18970" y="38440"/>
                </a:lnTo>
                <a:lnTo>
                  <a:pt x="18870" y="38430"/>
                </a:lnTo>
                <a:lnTo>
                  <a:pt x="18790" y="38390"/>
                </a:lnTo>
                <a:lnTo>
                  <a:pt x="18710" y="38310"/>
                </a:lnTo>
                <a:lnTo>
                  <a:pt x="18700" y="38270"/>
                </a:lnTo>
                <a:lnTo>
                  <a:pt x="18600" y="38090"/>
                </a:lnTo>
                <a:lnTo>
                  <a:pt x="18580" y="38080"/>
                </a:lnTo>
                <a:lnTo>
                  <a:pt x="18550" y="38030"/>
                </a:lnTo>
                <a:lnTo>
                  <a:pt x="18490" y="38010"/>
                </a:lnTo>
                <a:lnTo>
                  <a:pt x="18420" y="37990"/>
                </a:lnTo>
                <a:lnTo>
                  <a:pt x="18400" y="37980"/>
                </a:lnTo>
                <a:lnTo>
                  <a:pt x="18410" y="37970"/>
                </a:lnTo>
                <a:lnTo>
                  <a:pt x="18410" y="37930"/>
                </a:lnTo>
                <a:lnTo>
                  <a:pt x="18300" y="37890"/>
                </a:lnTo>
                <a:lnTo>
                  <a:pt x="18410" y="37810"/>
                </a:lnTo>
                <a:lnTo>
                  <a:pt x="18580" y="37810"/>
                </a:lnTo>
                <a:lnTo>
                  <a:pt x="18670" y="37990"/>
                </a:lnTo>
                <a:lnTo>
                  <a:pt x="18710" y="37990"/>
                </a:lnTo>
                <a:lnTo>
                  <a:pt x="18740" y="37950"/>
                </a:lnTo>
                <a:lnTo>
                  <a:pt x="18780" y="37930"/>
                </a:lnTo>
                <a:lnTo>
                  <a:pt x="18820" y="37940"/>
                </a:lnTo>
                <a:lnTo>
                  <a:pt x="18880" y="37990"/>
                </a:lnTo>
                <a:lnTo>
                  <a:pt x="18890" y="37940"/>
                </a:lnTo>
                <a:lnTo>
                  <a:pt x="18920" y="37800"/>
                </a:lnTo>
                <a:lnTo>
                  <a:pt x="19020" y="37920"/>
                </a:lnTo>
                <a:lnTo>
                  <a:pt x="19170" y="37970"/>
                </a:lnTo>
                <a:lnTo>
                  <a:pt x="19340" y="37950"/>
                </a:lnTo>
                <a:lnTo>
                  <a:pt x="19470" y="37860"/>
                </a:lnTo>
                <a:lnTo>
                  <a:pt x="19430" y="37800"/>
                </a:lnTo>
                <a:lnTo>
                  <a:pt x="19670" y="37460"/>
                </a:lnTo>
                <a:lnTo>
                  <a:pt x="19700" y="37290"/>
                </a:lnTo>
                <a:lnTo>
                  <a:pt x="19560" y="37110"/>
                </a:lnTo>
                <a:lnTo>
                  <a:pt x="19560" y="37170"/>
                </a:lnTo>
                <a:lnTo>
                  <a:pt x="19620" y="37230"/>
                </a:lnTo>
                <a:lnTo>
                  <a:pt x="19630" y="37290"/>
                </a:lnTo>
                <a:lnTo>
                  <a:pt x="19590" y="37340"/>
                </a:lnTo>
                <a:lnTo>
                  <a:pt x="19510" y="37360"/>
                </a:lnTo>
                <a:lnTo>
                  <a:pt x="19600" y="37420"/>
                </a:lnTo>
                <a:lnTo>
                  <a:pt x="19570" y="37460"/>
                </a:lnTo>
                <a:lnTo>
                  <a:pt x="19550" y="37480"/>
                </a:lnTo>
                <a:lnTo>
                  <a:pt x="19470" y="37490"/>
                </a:lnTo>
                <a:lnTo>
                  <a:pt x="19440" y="37440"/>
                </a:lnTo>
                <a:lnTo>
                  <a:pt x="19130" y="37240"/>
                </a:lnTo>
                <a:lnTo>
                  <a:pt x="19260" y="37260"/>
                </a:lnTo>
                <a:lnTo>
                  <a:pt x="19390" y="37300"/>
                </a:lnTo>
                <a:lnTo>
                  <a:pt x="19310" y="37190"/>
                </a:lnTo>
                <a:lnTo>
                  <a:pt x="19240" y="37150"/>
                </a:lnTo>
                <a:lnTo>
                  <a:pt x="19050" y="37110"/>
                </a:lnTo>
                <a:lnTo>
                  <a:pt x="19130" y="37170"/>
                </a:lnTo>
                <a:lnTo>
                  <a:pt x="19000" y="37230"/>
                </a:lnTo>
                <a:lnTo>
                  <a:pt x="18680" y="37260"/>
                </a:lnTo>
                <a:lnTo>
                  <a:pt x="18620" y="37330"/>
                </a:lnTo>
                <a:lnTo>
                  <a:pt x="18570" y="37440"/>
                </a:lnTo>
                <a:lnTo>
                  <a:pt x="18450" y="37500"/>
                </a:lnTo>
                <a:lnTo>
                  <a:pt x="18240" y="37550"/>
                </a:lnTo>
                <a:lnTo>
                  <a:pt x="18240" y="37490"/>
                </a:lnTo>
                <a:lnTo>
                  <a:pt x="18280" y="37490"/>
                </a:lnTo>
                <a:lnTo>
                  <a:pt x="18280" y="37420"/>
                </a:lnTo>
                <a:lnTo>
                  <a:pt x="18200" y="37430"/>
                </a:lnTo>
                <a:lnTo>
                  <a:pt x="18180" y="37450"/>
                </a:lnTo>
                <a:lnTo>
                  <a:pt x="18160" y="37490"/>
                </a:lnTo>
                <a:lnTo>
                  <a:pt x="18110" y="37490"/>
                </a:lnTo>
                <a:lnTo>
                  <a:pt x="18090" y="37380"/>
                </a:lnTo>
                <a:lnTo>
                  <a:pt x="18080" y="37280"/>
                </a:lnTo>
                <a:lnTo>
                  <a:pt x="18100" y="37210"/>
                </a:lnTo>
                <a:lnTo>
                  <a:pt x="18160" y="37170"/>
                </a:lnTo>
                <a:lnTo>
                  <a:pt x="18070" y="37170"/>
                </a:lnTo>
                <a:lnTo>
                  <a:pt x="18000" y="37120"/>
                </a:lnTo>
                <a:lnTo>
                  <a:pt x="17960" y="37030"/>
                </a:lnTo>
                <a:lnTo>
                  <a:pt x="17950" y="36920"/>
                </a:lnTo>
                <a:lnTo>
                  <a:pt x="17900" y="36920"/>
                </a:lnTo>
                <a:lnTo>
                  <a:pt x="17910" y="36990"/>
                </a:lnTo>
                <a:lnTo>
                  <a:pt x="17940" y="37110"/>
                </a:lnTo>
                <a:lnTo>
                  <a:pt x="17950" y="37170"/>
                </a:lnTo>
                <a:lnTo>
                  <a:pt x="17950" y="37390"/>
                </a:lnTo>
                <a:lnTo>
                  <a:pt x="17970" y="37480"/>
                </a:lnTo>
                <a:lnTo>
                  <a:pt x="18020" y="37580"/>
                </a:lnTo>
                <a:lnTo>
                  <a:pt x="18090" y="37670"/>
                </a:lnTo>
                <a:lnTo>
                  <a:pt x="18160" y="37740"/>
                </a:lnTo>
                <a:lnTo>
                  <a:pt x="18140" y="37800"/>
                </a:lnTo>
                <a:lnTo>
                  <a:pt x="18130" y="37830"/>
                </a:lnTo>
                <a:lnTo>
                  <a:pt x="18110" y="37860"/>
                </a:lnTo>
                <a:lnTo>
                  <a:pt x="18100" y="37830"/>
                </a:lnTo>
                <a:lnTo>
                  <a:pt x="18030" y="37740"/>
                </a:lnTo>
                <a:lnTo>
                  <a:pt x="17980" y="37770"/>
                </a:lnTo>
                <a:lnTo>
                  <a:pt x="17930" y="37720"/>
                </a:lnTo>
                <a:lnTo>
                  <a:pt x="17860" y="37620"/>
                </a:lnTo>
                <a:lnTo>
                  <a:pt x="17780" y="37550"/>
                </a:lnTo>
                <a:lnTo>
                  <a:pt x="17810" y="37670"/>
                </a:lnTo>
                <a:lnTo>
                  <a:pt x="17780" y="37720"/>
                </a:lnTo>
                <a:lnTo>
                  <a:pt x="17720" y="37700"/>
                </a:lnTo>
                <a:lnTo>
                  <a:pt x="17690" y="37580"/>
                </a:lnTo>
                <a:lnTo>
                  <a:pt x="17670" y="37440"/>
                </a:lnTo>
                <a:lnTo>
                  <a:pt x="17630" y="37450"/>
                </a:lnTo>
                <a:lnTo>
                  <a:pt x="17610" y="37550"/>
                </a:lnTo>
                <a:lnTo>
                  <a:pt x="17650" y="37680"/>
                </a:lnTo>
                <a:lnTo>
                  <a:pt x="17560" y="37670"/>
                </a:lnTo>
                <a:lnTo>
                  <a:pt x="17520" y="37660"/>
                </a:lnTo>
                <a:lnTo>
                  <a:pt x="17480" y="37610"/>
                </a:lnTo>
                <a:lnTo>
                  <a:pt x="17290" y="37720"/>
                </a:lnTo>
                <a:lnTo>
                  <a:pt x="17190" y="37730"/>
                </a:lnTo>
                <a:lnTo>
                  <a:pt x="17100" y="37680"/>
                </a:lnTo>
                <a:lnTo>
                  <a:pt x="17140" y="37650"/>
                </a:lnTo>
                <a:lnTo>
                  <a:pt x="17180" y="37610"/>
                </a:lnTo>
                <a:lnTo>
                  <a:pt x="17120" y="37560"/>
                </a:lnTo>
                <a:lnTo>
                  <a:pt x="17050" y="37510"/>
                </a:lnTo>
                <a:lnTo>
                  <a:pt x="16980" y="37520"/>
                </a:lnTo>
                <a:lnTo>
                  <a:pt x="16930" y="37610"/>
                </a:lnTo>
                <a:lnTo>
                  <a:pt x="16960" y="37630"/>
                </a:lnTo>
                <a:lnTo>
                  <a:pt x="16980" y="37660"/>
                </a:lnTo>
                <a:lnTo>
                  <a:pt x="17010" y="37680"/>
                </a:lnTo>
                <a:lnTo>
                  <a:pt x="16940" y="37990"/>
                </a:lnTo>
                <a:lnTo>
                  <a:pt x="16980" y="38250"/>
                </a:lnTo>
                <a:lnTo>
                  <a:pt x="17080" y="38460"/>
                </a:lnTo>
                <a:lnTo>
                  <a:pt x="17220" y="38620"/>
                </a:lnTo>
                <a:lnTo>
                  <a:pt x="17130" y="38620"/>
                </a:lnTo>
                <a:lnTo>
                  <a:pt x="17010" y="38580"/>
                </a:lnTo>
                <a:lnTo>
                  <a:pt x="16970" y="38620"/>
                </a:lnTo>
                <a:lnTo>
                  <a:pt x="16930" y="38620"/>
                </a:lnTo>
                <a:lnTo>
                  <a:pt x="16850" y="38360"/>
                </a:lnTo>
                <a:lnTo>
                  <a:pt x="16840" y="38270"/>
                </a:lnTo>
                <a:lnTo>
                  <a:pt x="16860" y="38170"/>
                </a:lnTo>
                <a:lnTo>
                  <a:pt x="16910" y="38020"/>
                </a:lnTo>
                <a:lnTo>
                  <a:pt x="16930" y="37890"/>
                </a:lnTo>
                <a:lnTo>
                  <a:pt x="16910" y="37680"/>
                </a:lnTo>
                <a:lnTo>
                  <a:pt x="16870" y="37520"/>
                </a:lnTo>
                <a:lnTo>
                  <a:pt x="16800" y="37400"/>
                </a:lnTo>
                <a:lnTo>
                  <a:pt x="16710" y="37300"/>
                </a:lnTo>
                <a:lnTo>
                  <a:pt x="16650" y="37260"/>
                </a:lnTo>
                <a:lnTo>
                  <a:pt x="16580" y="37230"/>
                </a:lnTo>
                <a:lnTo>
                  <a:pt x="16530" y="37200"/>
                </a:lnTo>
                <a:lnTo>
                  <a:pt x="16500" y="37140"/>
                </a:lnTo>
                <a:lnTo>
                  <a:pt x="16510" y="37020"/>
                </a:lnTo>
                <a:lnTo>
                  <a:pt x="16590" y="36760"/>
                </a:lnTo>
                <a:lnTo>
                  <a:pt x="17050" y="36550"/>
                </a:lnTo>
                <a:lnTo>
                  <a:pt x="17030" y="36500"/>
                </a:lnTo>
                <a:lnTo>
                  <a:pt x="17020" y="36450"/>
                </a:lnTo>
                <a:lnTo>
                  <a:pt x="17010" y="36380"/>
                </a:lnTo>
                <a:lnTo>
                  <a:pt x="17010" y="36290"/>
                </a:lnTo>
                <a:lnTo>
                  <a:pt x="16980" y="36310"/>
                </a:lnTo>
                <a:lnTo>
                  <a:pt x="16910" y="36340"/>
                </a:lnTo>
                <a:lnTo>
                  <a:pt x="16880" y="36360"/>
                </a:lnTo>
                <a:lnTo>
                  <a:pt x="16880" y="36160"/>
                </a:lnTo>
                <a:lnTo>
                  <a:pt x="16880" y="36100"/>
                </a:lnTo>
                <a:lnTo>
                  <a:pt x="16840" y="36100"/>
                </a:lnTo>
                <a:lnTo>
                  <a:pt x="16790" y="36200"/>
                </a:lnTo>
                <a:lnTo>
                  <a:pt x="16730" y="36180"/>
                </a:lnTo>
                <a:lnTo>
                  <a:pt x="16640" y="36140"/>
                </a:lnTo>
                <a:lnTo>
                  <a:pt x="16550" y="36160"/>
                </a:lnTo>
                <a:lnTo>
                  <a:pt x="16630" y="36190"/>
                </a:lnTo>
                <a:lnTo>
                  <a:pt x="16690" y="36260"/>
                </a:lnTo>
                <a:lnTo>
                  <a:pt x="16730" y="36360"/>
                </a:lnTo>
                <a:lnTo>
                  <a:pt x="16760" y="36480"/>
                </a:lnTo>
                <a:lnTo>
                  <a:pt x="16730" y="36490"/>
                </a:lnTo>
                <a:lnTo>
                  <a:pt x="16720" y="36500"/>
                </a:lnTo>
                <a:lnTo>
                  <a:pt x="16720" y="36510"/>
                </a:lnTo>
                <a:lnTo>
                  <a:pt x="16710" y="36550"/>
                </a:lnTo>
                <a:lnTo>
                  <a:pt x="16640" y="36490"/>
                </a:lnTo>
                <a:lnTo>
                  <a:pt x="16600" y="36530"/>
                </a:lnTo>
                <a:lnTo>
                  <a:pt x="16550" y="36590"/>
                </a:lnTo>
                <a:lnTo>
                  <a:pt x="16460" y="36610"/>
                </a:lnTo>
                <a:lnTo>
                  <a:pt x="16480" y="36640"/>
                </a:lnTo>
                <a:lnTo>
                  <a:pt x="16550" y="36740"/>
                </a:lnTo>
                <a:lnTo>
                  <a:pt x="16460" y="36780"/>
                </a:lnTo>
                <a:lnTo>
                  <a:pt x="16430" y="36860"/>
                </a:lnTo>
                <a:lnTo>
                  <a:pt x="16410" y="36950"/>
                </a:lnTo>
                <a:lnTo>
                  <a:pt x="16350" y="36990"/>
                </a:lnTo>
                <a:lnTo>
                  <a:pt x="16310" y="36950"/>
                </a:lnTo>
                <a:lnTo>
                  <a:pt x="16120" y="36740"/>
                </a:lnTo>
                <a:lnTo>
                  <a:pt x="15960" y="36690"/>
                </a:lnTo>
                <a:lnTo>
                  <a:pt x="15690" y="36620"/>
                </a:lnTo>
                <a:lnTo>
                  <a:pt x="15530" y="36610"/>
                </a:lnTo>
                <a:lnTo>
                  <a:pt x="15640" y="36560"/>
                </a:lnTo>
                <a:lnTo>
                  <a:pt x="15750" y="36580"/>
                </a:lnTo>
                <a:lnTo>
                  <a:pt x="15990" y="36670"/>
                </a:lnTo>
                <a:lnTo>
                  <a:pt x="15990" y="36610"/>
                </a:lnTo>
                <a:lnTo>
                  <a:pt x="15900" y="36550"/>
                </a:lnTo>
                <a:lnTo>
                  <a:pt x="15790" y="36510"/>
                </a:lnTo>
                <a:lnTo>
                  <a:pt x="15530" y="36480"/>
                </a:lnTo>
                <a:lnTo>
                  <a:pt x="15530" y="36420"/>
                </a:lnTo>
                <a:lnTo>
                  <a:pt x="15580" y="36410"/>
                </a:lnTo>
                <a:lnTo>
                  <a:pt x="15610" y="36390"/>
                </a:lnTo>
                <a:lnTo>
                  <a:pt x="15610" y="36340"/>
                </a:lnTo>
                <a:lnTo>
                  <a:pt x="15610" y="36260"/>
                </a:lnTo>
                <a:lnTo>
                  <a:pt x="15630" y="36220"/>
                </a:lnTo>
                <a:lnTo>
                  <a:pt x="15740" y="36240"/>
                </a:lnTo>
                <a:lnTo>
                  <a:pt x="15780" y="36230"/>
                </a:lnTo>
                <a:lnTo>
                  <a:pt x="15860" y="36020"/>
                </a:lnTo>
                <a:lnTo>
                  <a:pt x="15910" y="35910"/>
                </a:lnTo>
                <a:lnTo>
                  <a:pt x="15990" y="35850"/>
                </a:lnTo>
                <a:lnTo>
                  <a:pt x="15990" y="35780"/>
                </a:lnTo>
                <a:lnTo>
                  <a:pt x="15860" y="35940"/>
                </a:lnTo>
                <a:lnTo>
                  <a:pt x="15690" y="36100"/>
                </a:lnTo>
                <a:lnTo>
                  <a:pt x="15500" y="36210"/>
                </a:lnTo>
                <a:lnTo>
                  <a:pt x="15370" y="36250"/>
                </a:lnTo>
                <a:lnTo>
                  <a:pt x="15420" y="36270"/>
                </a:lnTo>
                <a:lnTo>
                  <a:pt x="15460" y="36310"/>
                </a:lnTo>
                <a:lnTo>
                  <a:pt x="15490" y="36360"/>
                </a:lnTo>
                <a:lnTo>
                  <a:pt x="15490" y="36420"/>
                </a:lnTo>
                <a:lnTo>
                  <a:pt x="14980" y="36540"/>
                </a:lnTo>
                <a:lnTo>
                  <a:pt x="14890" y="36520"/>
                </a:lnTo>
                <a:lnTo>
                  <a:pt x="14870" y="36470"/>
                </a:lnTo>
                <a:lnTo>
                  <a:pt x="14680" y="36230"/>
                </a:lnTo>
                <a:lnTo>
                  <a:pt x="14590" y="36040"/>
                </a:lnTo>
                <a:lnTo>
                  <a:pt x="14520" y="35960"/>
                </a:lnTo>
                <a:lnTo>
                  <a:pt x="14500" y="35920"/>
                </a:lnTo>
                <a:lnTo>
                  <a:pt x="14470" y="35850"/>
                </a:lnTo>
                <a:lnTo>
                  <a:pt x="14410" y="35910"/>
                </a:lnTo>
                <a:lnTo>
                  <a:pt x="14300" y="35910"/>
                </a:lnTo>
                <a:lnTo>
                  <a:pt x="14090" y="35850"/>
                </a:lnTo>
                <a:lnTo>
                  <a:pt x="13930" y="35860"/>
                </a:lnTo>
                <a:lnTo>
                  <a:pt x="13870" y="35850"/>
                </a:lnTo>
                <a:lnTo>
                  <a:pt x="13830" y="35820"/>
                </a:lnTo>
                <a:lnTo>
                  <a:pt x="13750" y="35740"/>
                </a:lnTo>
                <a:lnTo>
                  <a:pt x="13730" y="35720"/>
                </a:lnTo>
                <a:lnTo>
                  <a:pt x="13490" y="35740"/>
                </a:lnTo>
                <a:lnTo>
                  <a:pt x="13370" y="35690"/>
                </a:lnTo>
                <a:lnTo>
                  <a:pt x="13320" y="35570"/>
                </a:lnTo>
                <a:lnTo>
                  <a:pt x="13270" y="35540"/>
                </a:lnTo>
                <a:lnTo>
                  <a:pt x="12940" y="35720"/>
                </a:lnTo>
                <a:lnTo>
                  <a:pt x="12850" y="35640"/>
                </a:lnTo>
                <a:lnTo>
                  <a:pt x="12720" y="35640"/>
                </a:lnTo>
                <a:lnTo>
                  <a:pt x="12580" y="35670"/>
                </a:lnTo>
                <a:lnTo>
                  <a:pt x="12470" y="35660"/>
                </a:lnTo>
                <a:lnTo>
                  <a:pt x="12460" y="35630"/>
                </a:lnTo>
                <a:lnTo>
                  <a:pt x="12350" y="35400"/>
                </a:lnTo>
                <a:lnTo>
                  <a:pt x="12300" y="35360"/>
                </a:lnTo>
                <a:lnTo>
                  <a:pt x="12260" y="35320"/>
                </a:lnTo>
                <a:lnTo>
                  <a:pt x="12240" y="35270"/>
                </a:lnTo>
                <a:lnTo>
                  <a:pt x="12260" y="35160"/>
                </a:lnTo>
                <a:lnTo>
                  <a:pt x="12210" y="35160"/>
                </a:lnTo>
                <a:lnTo>
                  <a:pt x="12170" y="35140"/>
                </a:lnTo>
                <a:lnTo>
                  <a:pt x="12090" y="35090"/>
                </a:lnTo>
                <a:lnTo>
                  <a:pt x="12070" y="34990"/>
                </a:lnTo>
                <a:lnTo>
                  <a:pt x="11960" y="34860"/>
                </a:lnTo>
                <a:lnTo>
                  <a:pt x="11790" y="34740"/>
                </a:lnTo>
                <a:lnTo>
                  <a:pt x="11630" y="34710"/>
                </a:lnTo>
                <a:lnTo>
                  <a:pt x="11680" y="34900"/>
                </a:lnTo>
                <a:lnTo>
                  <a:pt x="11640" y="35040"/>
                </a:lnTo>
                <a:lnTo>
                  <a:pt x="11500" y="35190"/>
                </a:lnTo>
                <a:lnTo>
                  <a:pt x="11370" y="35160"/>
                </a:lnTo>
                <a:lnTo>
                  <a:pt x="11440" y="35160"/>
                </a:lnTo>
                <a:lnTo>
                  <a:pt x="11490" y="35150"/>
                </a:lnTo>
                <a:lnTo>
                  <a:pt x="11520" y="35110"/>
                </a:lnTo>
                <a:lnTo>
                  <a:pt x="11540" y="35030"/>
                </a:lnTo>
                <a:lnTo>
                  <a:pt x="11470" y="35050"/>
                </a:lnTo>
                <a:lnTo>
                  <a:pt x="11410" y="35060"/>
                </a:lnTo>
                <a:lnTo>
                  <a:pt x="11360" y="35080"/>
                </a:lnTo>
                <a:lnTo>
                  <a:pt x="11330" y="35160"/>
                </a:lnTo>
                <a:lnTo>
                  <a:pt x="11150" y="35010"/>
                </a:lnTo>
                <a:lnTo>
                  <a:pt x="11070" y="34980"/>
                </a:lnTo>
                <a:lnTo>
                  <a:pt x="10970" y="34970"/>
                </a:lnTo>
                <a:lnTo>
                  <a:pt x="10900" y="34930"/>
                </a:lnTo>
                <a:lnTo>
                  <a:pt x="10820" y="34820"/>
                </a:lnTo>
                <a:lnTo>
                  <a:pt x="10760" y="34670"/>
                </a:lnTo>
                <a:lnTo>
                  <a:pt x="10740" y="34520"/>
                </a:lnTo>
                <a:lnTo>
                  <a:pt x="10670" y="34630"/>
                </a:lnTo>
                <a:lnTo>
                  <a:pt x="10710" y="34770"/>
                </a:lnTo>
                <a:lnTo>
                  <a:pt x="10790" y="34900"/>
                </a:lnTo>
                <a:lnTo>
                  <a:pt x="10870" y="34970"/>
                </a:lnTo>
                <a:lnTo>
                  <a:pt x="10870" y="35030"/>
                </a:lnTo>
                <a:lnTo>
                  <a:pt x="10790" y="35030"/>
                </a:lnTo>
                <a:lnTo>
                  <a:pt x="10730" y="35060"/>
                </a:lnTo>
                <a:lnTo>
                  <a:pt x="10670" y="35100"/>
                </a:lnTo>
                <a:lnTo>
                  <a:pt x="10610" y="35160"/>
                </a:lnTo>
                <a:lnTo>
                  <a:pt x="10490" y="34960"/>
                </a:lnTo>
                <a:lnTo>
                  <a:pt x="10410" y="34980"/>
                </a:lnTo>
                <a:lnTo>
                  <a:pt x="10390" y="35090"/>
                </a:lnTo>
                <a:lnTo>
                  <a:pt x="10480" y="35160"/>
                </a:lnTo>
                <a:lnTo>
                  <a:pt x="10460" y="35190"/>
                </a:lnTo>
                <a:lnTo>
                  <a:pt x="10440" y="35220"/>
                </a:lnTo>
                <a:lnTo>
                  <a:pt x="10440" y="35280"/>
                </a:lnTo>
                <a:lnTo>
                  <a:pt x="10610" y="35280"/>
                </a:lnTo>
                <a:lnTo>
                  <a:pt x="10610" y="35350"/>
                </a:lnTo>
                <a:lnTo>
                  <a:pt x="10410" y="35540"/>
                </a:lnTo>
                <a:lnTo>
                  <a:pt x="10310" y="35600"/>
                </a:lnTo>
                <a:lnTo>
                  <a:pt x="10160" y="35640"/>
                </a:lnTo>
                <a:lnTo>
                  <a:pt x="9250" y="35600"/>
                </a:lnTo>
                <a:lnTo>
                  <a:pt x="9260" y="35530"/>
                </a:lnTo>
                <a:lnTo>
                  <a:pt x="9240" y="35400"/>
                </a:lnTo>
                <a:lnTo>
                  <a:pt x="9250" y="35350"/>
                </a:lnTo>
                <a:lnTo>
                  <a:pt x="9290" y="35320"/>
                </a:lnTo>
                <a:lnTo>
                  <a:pt x="9350" y="35320"/>
                </a:lnTo>
                <a:lnTo>
                  <a:pt x="9400" y="35310"/>
                </a:lnTo>
                <a:lnTo>
                  <a:pt x="9430" y="35250"/>
                </a:lnTo>
                <a:lnTo>
                  <a:pt x="9410" y="35090"/>
                </a:lnTo>
                <a:lnTo>
                  <a:pt x="9310" y="34850"/>
                </a:lnTo>
                <a:lnTo>
                  <a:pt x="9250" y="34600"/>
                </a:lnTo>
                <a:lnTo>
                  <a:pt x="9160" y="34430"/>
                </a:lnTo>
                <a:lnTo>
                  <a:pt x="8870" y="34040"/>
                </a:lnTo>
                <a:lnTo>
                  <a:pt x="8320" y="33610"/>
                </a:lnTo>
                <a:lnTo>
                  <a:pt x="8260" y="33580"/>
                </a:lnTo>
                <a:lnTo>
                  <a:pt x="8170" y="33630"/>
                </a:lnTo>
                <a:lnTo>
                  <a:pt x="8100" y="33720"/>
                </a:lnTo>
                <a:lnTo>
                  <a:pt x="8020" y="33770"/>
                </a:lnTo>
                <a:lnTo>
                  <a:pt x="7830" y="33580"/>
                </a:lnTo>
                <a:lnTo>
                  <a:pt x="7720" y="33560"/>
                </a:lnTo>
                <a:lnTo>
                  <a:pt x="7510" y="33580"/>
                </a:lnTo>
                <a:lnTo>
                  <a:pt x="7050" y="33440"/>
                </a:lnTo>
                <a:lnTo>
                  <a:pt x="7090" y="33410"/>
                </a:lnTo>
                <a:lnTo>
                  <a:pt x="7120" y="33360"/>
                </a:lnTo>
                <a:lnTo>
                  <a:pt x="7150" y="33300"/>
                </a:lnTo>
                <a:lnTo>
                  <a:pt x="7190" y="33230"/>
                </a:lnTo>
                <a:lnTo>
                  <a:pt x="7190" y="33200"/>
                </a:lnTo>
                <a:lnTo>
                  <a:pt x="7200" y="33160"/>
                </a:lnTo>
                <a:lnTo>
                  <a:pt x="7220" y="33130"/>
                </a:lnTo>
                <a:lnTo>
                  <a:pt x="7240" y="33130"/>
                </a:lnTo>
                <a:lnTo>
                  <a:pt x="7290" y="33180"/>
                </a:lnTo>
                <a:lnTo>
                  <a:pt x="7320" y="33200"/>
                </a:lnTo>
                <a:lnTo>
                  <a:pt x="9320" y="32750"/>
                </a:lnTo>
                <a:lnTo>
                  <a:pt x="9670" y="32860"/>
                </a:lnTo>
                <a:lnTo>
                  <a:pt x="9760" y="32820"/>
                </a:lnTo>
                <a:lnTo>
                  <a:pt x="9790" y="32750"/>
                </a:lnTo>
                <a:lnTo>
                  <a:pt x="9850" y="32490"/>
                </a:lnTo>
                <a:lnTo>
                  <a:pt x="9820" y="32390"/>
                </a:lnTo>
                <a:lnTo>
                  <a:pt x="9730" y="32270"/>
                </a:lnTo>
                <a:lnTo>
                  <a:pt x="9710" y="32210"/>
                </a:lnTo>
                <a:lnTo>
                  <a:pt x="9680" y="32000"/>
                </a:lnTo>
                <a:lnTo>
                  <a:pt x="9600" y="31920"/>
                </a:lnTo>
                <a:lnTo>
                  <a:pt x="9340" y="31860"/>
                </a:lnTo>
                <a:lnTo>
                  <a:pt x="9290" y="31830"/>
                </a:lnTo>
                <a:lnTo>
                  <a:pt x="9250" y="31780"/>
                </a:lnTo>
                <a:lnTo>
                  <a:pt x="9220" y="31730"/>
                </a:lnTo>
                <a:lnTo>
                  <a:pt x="9210" y="31670"/>
                </a:lnTo>
                <a:lnTo>
                  <a:pt x="9050" y="31720"/>
                </a:lnTo>
                <a:lnTo>
                  <a:pt x="8720" y="31510"/>
                </a:lnTo>
                <a:lnTo>
                  <a:pt x="8550" y="31570"/>
                </a:lnTo>
                <a:lnTo>
                  <a:pt x="8460" y="31740"/>
                </a:lnTo>
                <a:lnTo>
                  <a:pt x="8370" y="31950"/>
                </a:lnTo>
                <a:lnTo>
                  <a:pt x="8270" y="32120"/>
                </a:lnTo>
                <a:lnTo>
                  <a:pt x="8110" y="32180"/>
                </a:lnTo>
                <a:lnTo>
                  <a:pt x="8160" y="31980"/>
                </a:lnTo>
                <a:lnTo>
                  <a:pt x="8190" y="31920"/>
                </a:lnTo>
                <a:lnTo>
                  <a:pt x="8120" y="31810"/>
                </a:lnTo>
                <a:lnTo>
                  <a:pt x="8080" y="31730"/>
                </a:lnTo>
                <a:lnTo>
                  <a:pt x="8070" y="31670"/>
                </a:lnTo>
                <a:lnTo>
                  <a:pt x="8100" y="31560"/>
                </a:lnTo>
                <a:lnTo>
                  <a:pt x="8150" y="31520"/>
                </a:lnTo>
                <a:lnTo>
                  <a:pt x="8170" y="31480"/>
                </a:lnTo>
                <a:lnTo>
                  <a:pt x="8130" y="31380"/>
                </a:lnTo>
                <a:lnTo>
                  <a:pt x="8050" y="31360"/>
                </a:lnTo>
                <a:lnTo>
                  <a:pt x="7680" y="31350"/>
                </a:lnTo>
                <a:lnTo>
                  <a:pt x="7700" y="31250"/>
                </a:lnTo>
                <a:lnTo>
                  <a:pt x="7680" y="31160"/>
                </a:lnTo>
                <a:lnTo>
                  <a:pt x="7750" y="31120"/>
                </a:lnTo>
                <a:lnTo>
                  <a:pt x="7800" y="31130"/>
                </a:lnTo>
                <a:lnTo>
                  <a:pt x="7850" y="31150"/>
                </a:lnTo>
                <a:lnTo>
                  <a:pt x="7920" y="31160"/>
                </a:lnTo>
                <a:lnTo>
                  <a:pt x="8000" y="31130"/>
                </a:lnTo>
                <a:lnTo>
                  <a:pt x="8010" y="31070"/>
                </a:lnTo>
                <a:lnTo>
                  <a:pt x="7990" y="31000"/>
                </a:lnTo>
                <a:lnTo>
                  <a:pt x="7980" y="30970"/>
                </a:lnTo>
                <a:lnTo>
                  <a:pt x="8090" y="30680"/>
                </a:lnTo>
                <a:lnTo>
                  <a:pt x="8170" y="30600"/>
                </a:lnTo>
                <a:lnTo>
                  <a:pt x="8270" y="30650"/>
                </a:lnTo>
                <a:lnTo>
                  <a:pt x="8190" y="30990"/>
                </a:lnTo>
                <a:lnTo>
                  <a:pt x="8360" y="31080"/>
                </a:lnTo>
                <a:lnTo>
                  <a:pt x="8920" y="31040"/>
                </a:lnTo>
                <a:lnTo>
                  <a:pt x="8980" y="31070"/>
                </a:lnTo>
                <a:lnTo>
                  <a:pt x="9020" y="31110"/>
                </a:lnTo>
                <a:lnTo>
                  <a:pt x="9070" y="31140"/>
                </a:lnTo>
                <a:lnTo>
                  <a:pt x="9150" y="31160"/>
                </a:lnTo>
                <a:lnTo>
                  <a:pt x="9220" y="31150"/>
                </a:lnTo>
                <a:lnTo>
                  <a:pt x="9510" y="31070"/>
                </a:lnTo>
                <a:lnTo>
                  <a:pt x="9930" y="31040"/>
                </a:lnTo>
                <a:lnTo>
                  <a:pt x="9890" y="31080"/>
                </a:lnTo>
                <a:lnTo>
                  <a:pt x="9850" y="31090"/>
                </a:lnTo>
                <a:lnTo>
                  <a:pt x="9760" y="31090"/>
                </a:lnTo>
                <a:lnTo>
                  <a:pt x="9890" y="31150"/>
                </a:lnTo>
                <a:lnTo>
                  <a:pt x="10390" y="31040"/>
                </a:lnTo>
                <a:lnTo>
                  <a:pt x="10390" y="30970"/>
                </a:lnTo>
                <a:lnTo>
                  <a:pt x="10200" y="30980"/>
                </a:lnTo>
                <a:lnTo>
                  <a:pt x="10130" y="30950"/>
                </a:lnTo>
                <a:lnTo>
                  <a:pt x="10100" y="30840"/>
                </a:lnTo>
                <a:lnTo>
                  <a:pt x="10050" y="30910"/>
                </a:lnTo>
                <a:lnTo>
                  <a:pt x="9960" y="30930"/>
                </a:lnTo>
                <a:lnTo>
                  <a:pt x="9880" y="30900"/>
                </a:lnTo>
                <a:lnTo>
                  <a:pt x="9850" y="30810"/>
                </a:lnTo>
                <a:lnTo>
                  <a:pt x="9810" y="30820"/>
                </a:lnTo>
                <a:lnTo>
                  <a:pt x="9550" y="30840"/>
                </a:lnTo>
                <a:lnTo>
                  <a:pt x="9600" y="30750"/>
                </a:lnTo>
                <a:lnTo>
                  <a:pt x="9620" y="30730"/>
                </a:lnTo>
                <a:lnTo>
                  <a:pt x="9680" y="30710"/>
                </a:lnTo>
                <a:lnTo>
                  <a:pt x="9680" y="30670"/>
                </a:lnTo>
                <a:lnTo>
                  <a:pt x="9710" y="30630"/>
                </a:lnTo>
                <a:lnTo>
                  <a:pt x="9770" y="30590"/>
                </a:lnTo>
                <a:lnTo>
                  <a:pt x="9890" y="30450"/>
                </a:lnTo>
                <a:lnTo>
                  <a:pt x="9780" y="30460"/>
                </a:lnTo>
                <a:lnTo>
                  <a:pt x="9640" y="30560"/>
                </a:lnTo>
                <a:lnTo>
                  <a:pt x="9550" y="30590"/>
                </a:lnTo>
                <a:lnTo>
                  <a:pt x="9550" y="30520"/>
                </a:lnTo>
                <a:lnTo>
                  <a:pt x="9590" y="30520"/>
                </a:lnTo>
                <a:lnTo>
                  <a:pt x="9590" y="30450"/>
                </a:lnTo>
                <a:lnTo>
                  <a:pt x="9550" y="30450"/>
                </a:lnTo>
                <a:lnTo>
                  <a:pt x="9530" y="30500"/>
                </a:lnTo>
                <a:lnTo>
                  <a:pt x="9490" y="30550"/>
                </a:lnTo>
                <a:lnTo>
                  <a:pt x="9470" y="30590"/>
                </a:lnTo>
                <a:lnTo>
                  <a:pt x="9370" y="30550"/>
                </a:lnTo>
                <a:lnTo>
                  <a:pt x="9180" y="30680"/>
                </a:lnTo>
                <a:lnTo>
                  <a:pt x="9040" y="30710"/>
                </a:lnTo>
                <a:lnTo>
                  <a:pt x="9060" y="30670"/>
                </a:lnTo>
                <a:lnTo>
                  <a:pt x="9080" y="30650"/>
                </a:lnTo>
                <a:lnTo>
                  <a:pt x="9040" y="30590"/>
                </a:lnTo>
                <a:lnTo>
                  <a:pt x="8990" y="30640"/>
                </a:lnTo>
                <a:lnTo>
                  <a:pt x="8920" y="30680"/>
                </a:lnTo>
                <a:lnTo>
                  <a:pt x="8830" y="30700"/>
                </a:lnTo>
                <a:lnTo>
                  <a:pt x="8750" y="30710"/>
                </a:lnTo>
                <a:lnTo>
                  <a:pt x="8750" y="30650"/>
                </a:lnTo>
                <a:lnTo>
                  <a:pt x="9100" y="30220"/>
                </a:lnTo>
                <a:lnTo>
                  <a:pt x="9170" y="30160"/>
                </a:lnTo>
                <a:lnTo>
                  <a:pt x="9760" y="29810"/>
                </a:lnTo>
                <a:lnTo>
                  <a:pt x="9650" y="29850"/>
                </a:lnTo>
                <a:lnTo>
                  <a:pt x="9460" y="29960"/>
                </a:lnTo>
                <a:lnTo>
                  <a:pt x="9330" y="30000"/>
                </a:lnTo>
                <a:lnTo>
                  <a:pt x="8920" y="30070"/>
                </a:lnTo>
                <a:lnTo>
                  <a:pt x="8720" y="30150"/>
                </a:lnTo>
                <a:lnTo>
                  <a:pt x="8330" y="30400"/>
                </a:lnTo>
                <a:lnTo>
                  <a:pt x="8030" y="30480"/>
                </a:lnTo>
                <a:lnTo>
                  <a:pt x="7850" y="30570"/>
                </a:lnTo>
                <a:lnTo>
                  <a:pt x="7730" y="30590"/>
                </a:lnTo>
                <a:lnTo>
                  <a:pt x="7620" y="30560"/>
                </a:lnTo>
                <a:lnTo>
                  <a:pt x="7400" y="30470"/>
                </a:lnTo>
                <a:lnTo>
                  <a:pt x="7280" y="30450"/>
                </a:lnTo>
                <a:lnTo>
                  <a:pt x="7260" y="30480"/>
                </a:lnTo>
                <a:lnTo>
                  <a:pt x="7260" y="30550"/>
                </a:lnTo>
                <a:lnTo>
                  <a:pt x="7250" y="30620"/>
                </a:lnTo>
                <a:lnTo>
                  <a:pt x="7200" y="30650"/>
                </a:lnTo>
                <a:lnTo>
                  <a:pt x="6880" y="30650"/>
                </a:lnTo>
                <a:lnTo>
                  <a:pt x="6800" y="30620"/>
                </a:lnTo>
                <a:lnTo>
                  <a:pt x="6750" y="30520"/>
                </a:lnTo>
                <a:lnTo>
                  <a:pt x="6710" y="30330"/>
                </a:lnTo>
                <a:lnTo>
                  <a:pt x="6820" y="30320"/>
                </a:lnTo>
                <a:lnTo>
                  <a:pt x="6810" y="30200"/>
                </a:lnTo>
                <a:lnTo>
                  <a:pt x="6710" y="29940"/>
                </a:lnTo>
                <a:lnTo>
                  <a:pt x="6700" y="29770"/>
                </a:lnTo>
                <a:lnTo>
                  <a:pt x="6730" y="29590"/>
                </a:lnTo>
                <a:lnTo>
                  <a:pt x="6800" y="29470"/>
                </a:lnTo>
                <a:lnTo>
                  <a:pt x="6920" y="29430"/>
                </a:lnTo>
                <a:lnTo>
                  <a:pt x="6920" y="29370"/>
                </a:lnTo>
                <a:lnTo>
                  <a:pt x="6760" y="29260"/>
                </a:lnTo>
                <a:lnTo>
                  <a:pt x="6820" y="28990"/>
                </a:lnTo>
                <a:lnTo>
                  <a:pt x="6980" y="28700"/>
                </a:lnTo>
                <a:lnTo>
                  <a:pt x="7090" y="28540"/>
                </a:lnTo>
                <a:lnTo>
                  <a:pt x="7150" y="28580"/>
                </a:lnTo>
                <a:lnTo>
                  <a:pt x="7220" y="28610"/>
                </a:lnTo>
                <a:lnTo>
                  <a:pt x="7170" y="28540"/>
                </a:lnTo>
                <a:lnTo>
                  <a:pt x="7270" y="28470"/>
                </a:lnTo>
                <a:lnTo>
                  <a:pt x="7390" y="28430"/>
                </a:lnTo>
                <a:lnTo>
                  <a:pt x="7580" y="28410"/>
                </a:lnTo>
                <a:lnTo>
                  <a:pt x="7700" y="28440"/>
                </a:lnTo>
                <a:lnTo>
                  <a:pt x="7910" y="28560"/>
                </a:lnTo>
                <a:lnTo>
                  <a:pt x="7980" y="28540"/>
                </a:lnTo>
                <a:lnTo>
                  <a:pt x="7840" y="28340"/>
                </a:lnTo>
                <a:lnTo>
                  <a:pt x="7790" y="28210"/>
                </a:lnTo>
                <a:lnTo>
                  <a:pt x="7880" y="28150"/>
                </a:lnTo>
                <a:lnTo>
                  <a:pt x="8160" y="28230"/>
                </a:lnTo>
                <a:lnTo>
                  <a:pt x="8270" y="28220"/>
                </a:lnTo>
                <a:lnTo>
                  <a:pt x="8110" y="28150"/>
                </a:lnTo>
                <a:lnTo>
                  <a:pt x="8120" y="28120"/>
                </a:lnTo>
                <a:lnTo>
                  <a:pt x="8140" y="28080"/>
                </a:lnTo>
                <a:lnTo>
                  <a:pt x="8120" y="28050"/>
                </a:lnTo>
                <a:lnTo>
                  <a:pt x="8070" y="28020"/>
                </a:lnTo>
                <a:lnTo>
                  <a:pt x="8070" y="27960"/>
                </a:lnTo>
                <a:lnTo>
                  <a:pt x="8550" y="27960"/>
                </a:lnTo>
                <a:lnTo>
                  <a:pt x="8690" y="27940"/>
                </a:lnTo>
                <a:lnTo>
                  <a:pt x="8900" y="27840"/>
                </a:lnTo>
                <a:lnTo>
                  <a:pt x="9040" y="27830"/>
                </a:lnTo>
                <a:lnTo>
                  <a:pt x="8950" y="27780"/>
                </a:lnTo>
                <a:lnTo>
                  <a:pt x="8920" y="27770"/>
                </a:lnTo>
                <a:lnTo>
                  <a:pt x="8920" y="27700"/>
                </a:lnTo>
                <a:lnTo>
                  <a:pt x="9090" y="27670"/>
                </a:lnTo>
                <a:lnTo>
                  <a:pt x="9260" y="27570"/>
                </a:lnTo>
                <a:lnTo>
                  <a:pt x="9430" y="27500"/>
                </a:lnTo>
                <a:lnTo>
                  <a:pt x="9590" y="27510"/>
                </a:lnTo>
                <a:lnTo>
                  <a:pt x="9700" y="27640"/>
                </a:lnTo>
                <a:lnTo>
                  <a:pt x="9660" y="27850"/>
                </a:lnTo>
                <a:lnTo>
                  <a:pt x="9800" y="27830"/>
                </a:lnTo>
                <a:lnTo>
                  <a:pt x="9990" y="27720"/>
                </a:lnTo>
                <a:lnTo>
                  <a:pt x="10060" y="27700"/>
                </a:lnTo>
                <a:lnTo>
                  <a:pt x="10130" y="27720"/>
                </a:lnTo>
                <a:lnTo>
                  <a:pt x="10270" y="27770"/>
                </a:lnTo>
                <a:lnTo>
                  <a:pt x="10360" y="27770"/>
                </a:lnTo>
                <a:lnTo>
                  <a:pt x="10360" y="27700"/>
                </a:lnTo>
                <a:lnTo>
                  <a:pt x="10240" y="27670"/>
                </a:lnTo>
                <a:lnTo>
                  <a:pt x="10270" y="27570"/>
                </a:lnTo>
                <a:lnTo>
                  <a:pt x="10380" y="27460"/>
                </a:lnTo>
                <a:lnTo>
                  <a:pt x="10480" y="27390"/>
                </a:lnTo>
                <a:lnTo>
                  <a:pt x="10600" y="27340"/>
                </a:lnTo>
                <a:lnTo>
                  <a:pt x="10740" y="27310"/>
                </a:lnTo>
                <a:lnTo>
                  <a:pt x="10880" y="27320"/>
                </a:lnTo>
                <a:lnTo>
                  <a:pt x="10990" y="27390"/>
                </a:lnTo>
                <a:lnTo>
                  <a:pt x="11030" y="27330"/>
                </a:lnTo>
                <a:lnTo>
                  <a:pt x="11060" y="27330"/>
                </a:lnTo>
                <a:lnTo>
                  <a:pt x="11090" y="27370"/>
                </a:lnTo>
                <a:lnTo>
                  <a:pt x="11120" y="27440"/>
                </a:lnTo>
                <a:lnTo>
                  <a:pt x="11160" y="27440"/>
                </a:lnTo>
                <a:lnTo>
                  <a:pt x="11200" y="27400"/>
                </a:lnTo>
                <a:lnTo>
                  <a:pt x="11220" y="27340"/>
                </a:lnTo>
                <a:lnTo>
                  <a:pt x="11230" y="27270"/>
                </a:lnTo>
                <a:lnTo>
                  <a:pt x="11200" y="27190"/>
                </a:lnTo>
                <a:lnTo>
                  <a:pt x="11290" y="27170"/>
                </a:lnTo>
                <a:lnTo>
                  <a:pt x="11370" y="27140"/>
                </a:lnTo>
                <a:lnTo>
                  <a:pt x="11500" y="27060"/>
                </a:lnTo>
                <a:lnTo>
                  <a:pt x="11720" y="26990"/>
                </a:lnTo>
                <a:lnTo>
                  <a:pt x="11750" y="27030"/>
                </a:lnTo>
                <a:lnTo>
                  <a:pt x="11740" y="27110"/>
                </a:lnTo>
                <a:lnTo>
                  <a:pt x="11720" y="27180"/>
                </a:lnTo>
                <a:lnTo>
                  <a:pt x="11720" y="27230"/>
                </a:lnTo>
                <a:lnTo>
                  <a:pt x="11800" y="27260"/>
                </a:lnTo>
                <a:lnTo>
                  <a:pt x="11800" y="27320"/>
                </a:lnTo>
                <a:lnTo>
                  <a:pt x="11750" y="27320"/>
                </a:lnTo>
                <a:lnTo>
                  <a:pt x="11750" y="27390"/>
                </a:lnTo>
                <a:lnTo>
                  <a:pt x="11820" y="27430"/>
                </a:lnTo>
                <a:lnTo>
                  <a:pt x="11860" y="27500"/>
                </a:lnTo>
                <a:lnTo>
                  <a:pt x="11870" y="27590"/>
                </a:lnTo>
                <a:lnTo>
                  <a:pt x="11830" y="27700"/>
                </a:lnTo>
                <a:lnTo>
                  <a:pt x="12010" y="27530"/>
                </a:lnTo>
                <a:lnTo>
                  <a:pt x="12100" y="27480"/>
                </a:lnTo>
                <a:lnTo>
                  <a:pt x="12220" y="27510"/>
                </a:lnTo>
                <a:lnTo>
                  <a:pt x="12160" y="27560"/>
                </a:lnTo>
                <a:lnTo>
                  <a:pt x="12130" y="27580"/>
                </a:lnTo>
                <a:lnTo>
                  <a:pt x="12130" y="27640"/>
                </a:lnTo>
                <a:lnTo>
                  <a:pt x="12210" y="27740"/>
                </a:lnTo>
                <a:lnTo>
                  <a:pt x="12390" y="27860"/>
                </a:lnTo>
                <a:lnTo>
                  <a:pt x="12470" y="27960"/>
                </a:lnTo>
                <a:lnTo>
                  <a:pt x="12520" y="27900"/>
                </a:lnTo>
                <a:lnTo>
                  <a:pt x="12470" y="27830"/>
                </a:lnTo>
                <a:lnTo>
                  <a:pt x="12520" y="27770"/>
                </a:lnTo>
                <a:lnTo>
                  <a:pt x="12490" y="27710"/>
                </a:lnTo>
                <a:lnTo>
                  <a:pt x="12470" y="27630"/>
                </a:lnTo>
                <a:lnTo>
                  <a:pt x="12430" y="27440"/>
                </a:lnTo>
                <a:lnTo>
                  <a:pt x="12470" y="27440"/>
                </a:lnTo>
                <a:lnTo>
                  <a:pt x="12490" y="27500"/>
                </a:lnTo>
                <a:lnTo>
                  <a:pt x="12510" y="27530"/>
                </a:lnTo>
                <a:lnTo>
                  <a:pt x="12560" y="27580"/>
                </a:lnTo>
                <a:lnTo>
                  <a:pt x="12540" y="27410"/>
                </a:lnTo>
                <a:lnTo>
                  <a:pt x="12560" y="27230"/>
                </a:lnTo>
                <a:lnTo>
                  <a:pt x="12610" y="27130"/>
                </a:lnTo>
                <a:lnTo>
                  <a:pt x="12690" y="27190"/>
                </a:lnTo>
                <a:lnTo>
                  <a:pt x="12710" y="27150"/>
                </a:lnTo>
                <a:lnTo>
                  <a:pt x="12730" y="27100"/>
                </a:lnTo>
                <a:lnTo>
                  <a:pt x="12730" y="27050"/>
                </a:lnTo>
                <a:lnTo>
                  <a:pt x="12730" y="26990"/>
                </a:lnTo>
                <a:lnTo>
                  <a:pt x="12810" y="27100"/>
                </a:lnTo>
                <a:lnTo>
                  <a:pt x="12930" y="27140"/>
                </a:lnTo>
                <a:lnTo>
                  <a:pt x="13210" y="27120"/>
                </a:lnTo>
                <a:lnTo>
                  <a:pt x="13280" y="27150"/>
                </a:lnTo>
                <a:lnTo>
                  <a:pt x="13420" y="27280"/>
                </a:lnTo>
                <a:lnTo>
                  <a:pt x="13490" y="27320"/>
                </a:lnTo>
                <a:lnTo>
                  <a:pt x="13570" y="27320"/>
                </a:lnTo>
                <a:lnTo>
                  <a:pt x="13790" y="27260"/>
                </a:lnTo>
                <a:lnTo>
                  <a:pt x="13790" y="27420"/>
                </a:lnTo>
                <a:lnTo>
                  <a:pt x="13940" y="27460"/>
                </a:lnTo>
                <a:lnTo>
                  <a:pt x="14120" y="27460"/>
                </a:lnTo>
                <a:lnTo>
                  <a:pt x="14210" y="27420"/>
                </a:lnTo>
                <a:lnTo>
                  <a:pt x="14150" y="27200"/>
                </a:lnTo>
                <a:lnTo>
                  <a:pt x="14130" y="27060"/>
                </a:lnTo>
                <a:lnTo>
                  <a:pt x="14150" y="26990"/>
                </a:lnTo>
                <a:lnTo>
                  <a:pt x="14470" y="26930"/>
                </a:lnTo>
                <a:lnTo>
                  <a:pt x="14380" y="26870"/>
                </a:lnTo>
                <a:lnTo>
                  <a:pt x="14170" y="26610"/>
                </a:lnTo>
                <a:lnTo>
                  <a:pt x="14140" y="26450"/>
                </a:lnTo>
                <a:lnTo>
                  <a:pt x="14210" y="26370"/>
                </a:lnTo>
                <a:lnTo>
                  <a:pt x="14380" y="26290"/>
                </a:lnTo>
                <a:lnTo>
                  <a:pt x="14520" y="26050"/>
                </a:lnTo>
                <a:lnTo>
                  <a:pt x="14550" y="25970"/>
                </a:lnTo>
                <a:lnTo>
                  <a:pt x="14590" y="25970"/>
                </a:lnTo>
                <a:lnTo>
                  <a:pt x="14650" y="26020"/>
                </a:lnTo>
                <a:lnTo>
                  <a:pt x="14850" y="26030"/>
                </a:lnTo>
                <a:lnTo>
                  <a:pt x="15060" y="26160"/>
                </a:lnTo>
                <a:lnTo>
                  <a:pt x="15140" y="26160"/>
                </a:lnTo>
                <a:lnTo>
                  <a:pt x="15110" y="26190"/>
                </a:lnTo>
                <a:lnTo>
                  <a:pt x="15090" y="26220"/>
                </a:lnTo>
                <a:lnTo>
                  <a:pt x="15080" y="26250"/>
                </a:lnTo>
                <a:lnTo>
                  <a:pt x="15060" y="26290"/>
                </a:lnTo>
                <a:lnTo>
                  <a:pt x="15210" y="26300"/>
                </a:lnTo>
                <a:lnTo>
                  <a:pt x="15280" y="26300"/>
                </a:lnTo>
                <a:lnTo>
                  <a:pt x="15340" y="26260"/>
                </a:lnTo>
                <a:lnTo>
                  <a:pt x="15400" y="26180"/>
                </a:lnTo>
                <a:lnTo>
                  <a:pt x="15440" y="26150"/>
                </a:lnTo>
                <a:lnTo>
                  <a:pt x="15960" y="25960"/>
                </a:lnTo>
                <a:lnTo>
                  <a:pt x="16040" y="25900"/>
                </a:lnTo>
                <a:lnTo>
                  <a:pt x="16080" y="25900"/>
                </a:lnTo>
                <a:lnTo>
                  <a:pt x="16140" y="25920"/>
                </a:lnTo>
                <a:lnTo>
                  <a:pt x="16320" y="25680"/>
                </a:lnTo>
                <a:lnTo>
                  <a:pt x="16420" y="25710"/>
                </a:lnTo>
                <a:lnTo>
                  <a:pt x="16460" y="25840"/>
                </a:lnTo>
                <a:lnTo>
                  <a:pt x="16460" y="26030"/>
                </a:lnTo>
                <a:lnTo>
                  <a:pt x="16410" y="26200"/>
                </a:lnTo>
                <a:lnTo>
                  <a:pt x="16330" y="26290"/>
                </a:lnTo>
                <a:lnTo>
                  <a:pt x="16340" y="26330"/>
                </a:lnTo>
                <a:lnTo>
                  <a:pt x="16350" y="26360"/>
                </a:lnTo>
                <a:lnTo>
                  <a:pt x="16380" y="26420"/>
                </a:lnTo>
                <a:lnTo>
                  <a:pt x="16400" y="26300"/>
                </a:lnTo>
                <a:lnTo>
                  <a:pt x="16450" y="26210"/>
                </a:lnTo>
                <a:lnTo>
                  <a:pt x="16640" y="25980"/>
                </a:lnTo>
                <a:lnTo>
                  <a:pt x="16790" y="25850"/>
                </a:lnTo>
                <a:lnTo>
                  <a:pt x="16840" y="25780"/>
                </a:lnTo>
                <a:lnTo>
                  <a:pt x="16910" y="25810"/>
                </a:lnTo>
                <a:lnTo>
                  <a:pt x="17020" y="25670"/>
                </a:lnTo>
                <a:lnTo>
                  <a:pt x="17100" y="25640"/>
                </a:lnTo>
                <a:lnTo>
                  <a:pt x="17180" y="25690"/>
                </a:lnTo>
                <a:lnTo>
                  <a:pt x="17220" y="25780"/>
                </a:lnTo>
                <a:lnTo>
                  <a:pt x="17220" y="25880"/>
                </a:lnTo>
                <a:lnTo>
                  <a:pt x="17180" y="25970"/>
                </a:lnTo>
                <a:lnTo>
                  <a:pt x="17180" y="26030"/>
                </a:lnTo>
                <a:lnTo>
                  <a:pt x="17270" y="26100"/>
                </a:lnTo>
                <a:lnTo>
                  <a:pt x="17220" y="26170"/>
                </a:lnTo>
                <a:lnTo>
                  <a:pt x="17140" y="26420"/>
                </a:lnTo>
                <a:lnTo>
                  <a:pt x="17100" y="26490"/>
                </a:lnTo>
                <a:lnTo>
                  <a:pt x="16970" y="26670"/>
                </a:lnTo>
                <a:lnTo>
                  <a:pt x="16970" y="26740"/>
                </a:lnTo>
                <a:lnTo>
                  <a:pt x="17010" y="26740"/>
                </a:lnTo>
                <a:lnTo>
                  <a:pt x="17220" y="26320"/>
                </a:lnTo>
                <a:lnTo>
                  <a:pt x="17340" y="26140"/>
                </a:lnTo>
                <a:lnTo>
                  <a:pt x="17440" y="26160"/>
                </a:lnTo>
                <a:lnTo>
                  <a:pt x="17500" y="26110"/>
                </a:lnTo>
                <a:lnTo>
                  <a:pt x="17560" y="26090"/>
                </a:lnTo>
                <a:lnTo>
                  <a:pt x="17630" y="26110"/>
                </a:lnTo>
                <a:lnTo>
                  <a:pt x="17690" y="26160"/>
                </a:lnTo>
                <a:lnTo>
                  <a:pt x="17650" y="26230"/>
                </a:lnTo>
                <a:lnTo>
                  <a:pt x="17670" y="26240"/>
                </a:lnTo>
                <a:lnTo>
                  <a:pt x="17680" y="26240"/>
                </a:lnTo>
                <a:lnTo>
                  <a:pt x="17690" y="26250"/>
                </a:lnTo>
                <a:lnTo>
                  <a:pt x="17690" y="26290"/>
                </a:lnTo>
                <a:lnTo>
                  <a:pt x="17630" y="26310"/>
                </a:lnTo>
                <a:lnTo>
                  <a:pt x="17580" y="26340"/>
                </a:lnTo>
                <a:lnTo>
                  <a:pt x="17480" y="26420"/>
                </a:lnTo>
                <a:lnTo>
                  <a:pt x="17480" y="26480"/>
                </a:lnTo>
                <a:lnTo>
                  <a:pt x="17560" y="26550"/>
                </a:lnTo>
                <a:lnTo>
                  <a:pt x="17720" y="26610"/>
                </a:lnTo>
                <a:lnTo>
                  <a:pt x="18030" y="26620"/>
                </a:lnTo>
                <a:lnTo>
                  <a:pt x="18160" y="26670"/>
                </a:lnTo>
                <a:lnTo>
                  <a:pt x="18150" y="26750"/>
                </a:lnTo>
                <a:lnTo>
                  <a:pt x="18150" y="26800"/>
                </a:lnTo>
                <a:lnTo>
                  <a:pt x="18160" y="26870"/>
                </a:lnTo>
                <a:lnTo>
                  <a:pt x="18100" y="26920"/>
                </a:lnTo>
                <a:lnTo>
                  <a:pt x="18070" y="26930"/>
                </a:lnTo>
                <a:lnTo>
                  <a:pt x="18070" y="26990"/>
                </a:lnTo>
                <a:lnTo>
                  <a:pt x="18160" y="27050"/>
                </a:lnTo>
                <a:lnTo>
                  <a:pt x="18270" y="27150"/>
                </a:lnTo>
                <a:lnTo>
                  <a:pt x="18370" y="27260"/>
                </a:lnTo>
                <a:lnTo>
                  <a:pt x="18410" y="27350"/>
                </a:lnTo>
                <a:lnTo>
                  <a:pt x="18810" y="27700"/>
                </a:lnTo>
                <a:lnTo>
                  <a:pt x="18870" y="27980"/>
                </a:lnTo>
                <a:lnTo>
                  <a:pt x="18900" y="28050"/>
                </a:lnTo>
                <a:lnTo>
                  <a:pt x="18910" y="28100"/>
                </a:lnTo>
                <a:lnTo>
                  <a:pt x="18890" y="28150"/>
                </a:lnTo>
                <a:lnTo>
                  <a:pt x="18880" y="28190"/>
                </a:lnTo>
                <a:lnTo>
                  <a:pt x="18900" y="28250"/>
                </a:lnTo>
                <a:lnTo>
                  <a:pt x="18930" y="28280"/>
                </a:lnTo>
                <a:lnTo>
                  <a:pt x="19010" y="28320"/>
                </a:lnTo>
                <a:lnTo>
                  <a:pt x="19160" y="28430"/>
                </a:lnTo>
                <a:lnTo>
                  <a:pt x="19510" y="28610"/>
                </a:lnTo>
                <a:lnTo>
                  <a:pt x="19490" y="28690"/>
                </a:lnTo>
                <a:lnTo>
                  <a:pt x="19470" y="28760"/>
                </a:lnTo>
                <a:lnTo>
                  <a:pt x="19430" y="28810"/>
                </a:lnTo>
                <a:lnTo>
                  <a:pt x="19390" y="28860"/>
                </a:lnTo>
                <a:lnTo>
                  <a:pt x="19460" y="28860"/>
                </a:lnTo>
                <a:lnTo>
                  <a:pt x="19520" y="28890"/>
                </a:lnTo>
                <a:lnTo>
                  <a:pt x="19570" y="28950"/>
                </a:lnTo>
                <a:lnTo>
                  <a:pt x="19620" y="29020"/>
                </a:lnTo>
                <a:lnTo>
                  <a:pt x="19710" y="29090"/>
                </a:lnTo>
                <a:lnTo>
                  <a:pt x="19720" y="29000"/>
                </a:lnTo>
                <a:lnTo>
                  <a:pt x="19720" y="28870"/>
                </a:lnTo>
                <a:lnTo>
                  <a:pt x="19750" y="28800"/>
                </a:lnTo>
                <a:lnTo>
                  <a:pt x="19990" y="28810"/>
                </a:lnTo>
                <a:lnTo>
                  <a:pt x="20090" y="28770"/>
                </a:lnTo>
                <a:lnTo>
                  <a:pt x="20210" y="28640"/>
                </a:lnTo>
                <a:lnTo>
                  <a:pt x="20360" y="28400"/>
                </a:lnTo>
                <a:lnTo>
                  <a:pt x="20410" y="28340"/>
                </a:lnTo>
                <a:lnTo>
                  <a:pt x="20470" y="28290"/>
                </a:lnTo>
                <a:lnTo>
                  <a:pt x="20580" y="28260"/>
                </a:lnTo>
                <a:lnTo>
                  <a:pt x="21000" y="28000"/>
                </a:lnTo>
                <a:lnTo>
                  <a:pt x="21090" y="27900"/>
                </a:lnTo>
                <a:lnTo>
                  <a:pt x="21090" y="27830"/>
                </a:lnTo>
                <a:lnTo>
                  <a:pt x="21030" y="27830"/>
                </a:lnTo>
                <a:lnTo>
                  <a:pt x="20910" y="27770"/>
                </a:lnTo>
                <a:lnTo>
                  <a:pt x="21190" y="27690"/>
                </a:lnTo>
                <a:lnTo>
                  <a:pt x="21320" y="27710"/>
                </a:lnTo>
                <a:lnTo>
                  <a:pt x="21380" y="27830"/>
                </a:lnTo>
                <a:lnTo>
                  <a:pt x="21540" y="27770"/>
                </a:lnTo>
                <a:lnTo>
                  <a:pt x="21730" y="27650"/>
                </a:lnTo>
                <a:lnTo>
                  <a:pt x="21890" y="27490"/>
                </a:lnTo>
                <a:lnTo>
                  <a:pt x="21970" y="27320"/>
                </a:lnTo>
                <a:lnTo>
                  <a:pt x="22000" y="27420"/>
                </a:lnTo>
                <a:lnTo>
                  <a:pt x="22040" y="27490"/>
                </a:lnTo>
                <a:lnTo>
                  <a:pt x="22100" y="27520"/>
                </a:lnTo>
                <a:lnTo>
                  <a:pt x="22180" y="27510"/>
                </a:lnTo>
                <a:lnTo>
                  <a:pt x="22180" y="27580"/>
                </a:lnTo>
                <a:lnTo>
                  <a:pt x="22140" y="27620"/>
                </a:lnTo>
                <a:lnTo>
                  <a:pt x="22110" y="27660"/>
                </a:lnTo>
                <a:lnTo>
                  <a:pt x="22090" y="27720"/>
                </a:lnTo>
                <a:lnTo>
                  <a:pt x="22060" y="27770"/>
                </a:lnTo>
                <a:lnTo>
                  <a:pt x="21890" y="27960"/>
                </a:lnTo>
                <a:lnTo>
                  <a:pt x="22000" y="28050"/>
                </a:lnTo>
                <a:lnTo>
                  <a:pt x="22110" y="27970"/>
                </a:lnTo>
                <a:lnTo>
                  <a:pt x="22240" y="27840"/>
                </a:lnTo>
                <a:lnTo>
                  <a:pt x="22380" y="27770"/>
                </a:lnTo>
                <a:lnTo>
                  <a:pt x="22410" y="27820"/>
                </a:lnTo>
                <a:lnTo>
                  <a:pt x="22440" y="28040"/>
                </a:lnTo>
                <a:lnTo>
                  <a:pt x="22460" y="28090"/>
                </a:lnTo>
                <a:lnTo>
                  <a:pt x="22530" y="28120"/>
                </a:lnTo>
                <a:lnTo>
                  <a:pt x="22570" y="28200"/>
                </a:lnTo>
                <a:lnTo>
                  <a:pt x="22600" y="28310"/>
                </a:lnTo>
                <a:lnTo>
                  <a:pt x="22610" y="28410"/>
                </a:lnTo>
                <a:lnTo>
                  <a:pt x="22670" y="28370"/>
                </a:lnTo>
                <a:lnTo>
                  <a:pt x="22720" y="28300"/>
                </a:lnTo>
                <a:lnTo>
                  <a:pt x="22740" y="28200"/>
                </a:lnTo>
                <a:lnTo>
                  <a:pt x="22740" y="28090"/>
                </a:lnTo>
                <a:lnTo>
                  <a:pt x="22760" y="28230"/>
                </a:lnTo>
                <a:lnTo>
                  <a:pt x="22800" y="28340"/>
                </a:lnTo>
                <a:lnTo>
                  <a:pt x="22850" y="28400"/>
                </a:lnTo>
                <a:lnTo>
                  <a:pt x="22950" y="28340"/>
                </a:lnTo>
                <a:lnTo>
                  <a:pt x="22950" y="28280"/>
                </a:lnTo>
                <a:lnTo>
                  <a:pt x="22920" y="28270"/>
                </a:lnTo>
                <a:lnTo>
                  <a:pt x="22860" y="28220"/>
                </a:lnTo>
                <a:lnTo>
                  <a:pt x="22930" y="28120"/>
                </a:lnTo>
                <a:lnTo>
                  <a:pt x="23010" y="28060"/>
                </a:lnTo>
                <a:lnTo>
                  <a:pt x="23080" y="28070"/>
                </a:lnTo>
                <a:lnTo>
                  <a:pt x="23160" y="28150"/>
                </a:lnTo>
                <a:lnTo>
                  <a:pt x="23120" y="28100"/>
                </a:lnTo>
                <a:lnTo>
                  <a:pt x="23080" y="28030"/>
                </a:lnTo>
                <a:lnTo>
                  <a:pt x="23030" y="27900"/>
                </a:lnTo>
                <a:lnTo>
                  <a:pt x="23310" y="27800"/>
                </a:lnTo>
                <a:lnTo>
                  <a:pt x="23610" y="27770"/>
                </a:lnTo>
                <a:lnTo>
                  <a:pt x="23620" y="27810"/>
                </a:lnTo>
                <a:lnTo>
                  <a:pt x="23750" y="28050"/>
                </a:lnTo>
                <a:lnTo>
                  <a:pt x="23760" y="28160"/>
                </a:lnTo>
                <a:lnTo>
                  <a:pt x="23790" y="28250"/>
                </a:lnTo>
                <a:lnTo>
                  <a:pt x="23850" y="28320"/>
                </a:lnTo>
                <a:lnTo>
                  <a:pt x="23920" y="28340"/>
                </a:lnTo>
                <a:lnTo>
                  <a:pt x="23900" y="28440"/>
                </a:lnTo>
                <a:lnTo>
                  <a:pt x="23880" y="28470"/>
                </a:lnTo>
                <a:lnTo>
                  <a:pt x="24040" y="28720"/>
                </a:lnTo>
                <a:lnTo>
                  <a:pt x="24080" y="28840"/>
                </a:lnTo>
                <a:lnTo>
                  <a:pt x="24050" y="29050"/>
                </a:lnTo>
                <a:lnTo>
                  <a:pt x="24110" y="28980"/>
                </a:lnTo>
                <a:lnTo>
                  <a:pt x="24300" y="28860"/>
                </a:lnTo>
                <a:lnTo>
                  <a:pt x="24250" y="28820"/>
                </a:lnTo>
                <a:lnTo>
                  <a:pt x="24130" y="28730"/>
                </a:lnTo>
                <a:lnTo>
                  <a:pt x="24170" y="28660"/>
                </a:lnTo>
                <a:lnTo>
                  <a:pt x="24070" y="28490"/>
                </a:lnTo>
                <a:lnTo>
                  <a:pt x="24050" y="28340"/>
                </a:lnTo>
                <a:lnTo>
                  <a:pt x="24090" y="28340"/>
                </a:lnTo>
                <a:lnTo>
                  <a:pt x="24120" y="28390"/>
                </a:lnTo>
                <a:lnTo>
                  <a:pt x="24150" y="28410"/>
                </a:lnTo>
                <a:lnTo>
                  <a:pt x="24220" y="28470"/>
                </a:lnTo>
                <a:lnTo>
                  <a:pt x="24170" y="28360"/>
                </a:lnTo>
                <a:lnTo>
                  <a:pt x="24120" y="28310"/>
                </a:lnTo>
                <a:lnTo>
                  <a:pt x="24050" y="28280"/>
                </a:lnTo>
                <a:lnTo>
                  <a:pt x="23980" y="28280"/>
                </a:lnTo>
                <a:lnTo>
                  <a:pt x="23930" y="28230"/>
                </a:lnTo>
                <a:lnTo>
                  <a:pt x="23810" y="27950"/>
                </a:lnTo>
                <a:lnTo>
                  <a:pt x="23750" y="27830"/>
                </a:lnTo>
                <a:lnTo>
                  <a:pt x="23770" y="27760"/>
                </a:lnTo>
                <a:lnTo>
                  <a:pt x="23820" y="27670"/>
                </a:lnTo>
                <a:lnTo>
                  <a:pt x="23890" y="27610"/>
                </a:lnTo>
                <a:lnTo>
                  <a:pt x="23980" y="27580"/>
                </a:lnTo>
                <a:lnTo>
                  <a:pt x="24010" y="27550"/>
                </a:lnTo>
                <a:lnTo>
                  <a:pt x="24010" y="27480"/>
                </a:lnTo>
                <a:lnTo>
                  <a:pt x="24020" y="27420"/>
                </a:lnTo>
                <a:lnTo>
                  <a:pt x="24070" y="27390"/>
                </a:lnTo>
                <a:lnTo>
                  <a:pt x="24300" y="27390"/>
                </a:lnTo>
                <a:lnTo>
                  <a:pt x="24270" y="27320"/>
                </a:lnTo>
                <a:lnTo>
                  <a:pt x="24900" y="27190"/>
                </a:lnTo>
                <a:lnTo>
                  <a:pt x="24880" y="27230"/>
                </a:lnTo>
                <a:lnTo>
                  <a:pt x="24880" y="27270"/>
                </a:lnTo>
                <a:lnTo>
                  <a:pt x="24900" y="27320"/>
                </a:lnTo>
                <a:lnTo>
                  <a:pt x="24940" y="27390"/>
                </a:lnTo>
                <a:lnTo>
                  <a:pt x="24790" y="27640"/>
                </a:lnTo>
                <a:lnTo>
                  <a:pt x="24790" y="27860"/>
                </a:lnTo>
                <a:lnTo>
                  <a:pt x="24930" y="28020"/>
                </a:lnTo>
                <a:lnTo>
                  <a:pt x="25190" y="28090"/>
                </a:lnTo>
                <a:lnTo>
                  <a:pt x="25640" y="28100"/>
                </a:lnTo>
                <a:lnTo>
                  <a:pt x="26130" y="28020"/>
                </a:lnTo>
                <a:lnTo>
                  <a:pt x="26430" y="27860"/>
                </a:lnTo>
                <a:lnTo>
                  <a:pt x="26470" y="27850"/>
                </a:lnTo>
                <a:lnTo>
                  <a:pt x="26480" y="27870"/>
                </a:lnTo>
                <a:lnTo>
                  <a:pt x="26500" y="27940"/>
                </a:lnTo>
                <a:lnTo>
                  <a:pt x="26510" y="27990"/>
                </a:lnTo>
                <a:lnTo>
                  <a:pt x="26530" y="28050"/>
                </a:lnTo>
                <a:lnTo>
                  <a:pt x="26580" y="28180"/>
                </a:lnTo>
                <a:lnTo>
                  <a:pt x="26680" y="28370"/>
                </a:lnTo>
                <a:lnTo>
                  <a:pt x="26710" y="28480"/>
                </a:lnTo>
                <a:lnTo>
                  <a:pt x="26740" y="28530"/>
                </a:lnTo>
                <a:lnTo>
                  <a:pt x="26760" y="28580"/>
                </a:lnTo>
                <a:lnTo>
                  <a:pt x="26780" y="28690"/>
                </a:lnTo>
                <a:lnTo>
                  <a:pt x="26790" y="28760"/>
                </a:lnTo>
                <a:lnTo>
                  <a:pt x="26850" y="28890"/>
                </a:lnTo>
                <a:lnTo>
                  <a:pt x="27030" y="29220"/>
                </a:lnTo>
                <a:lnTo>
                  <a:pt x="27080" y="29270"/>
                </a:lnTo>
                <a:lnTo>
                  <a:pt x="27240" y="29380"/>
                </a:lnTo>
                <a:lnTo>
                  <a:pt x="27280" y="29440"/>
                </a:lnTo>
                <a:lnTo>
                  <a:pt x="27340" y="29490"/>
                </a:lnTo>
                <a:lnTo>
                  <a:pt x="27440" y="29520"/>
                </a:lnTo>
                <a:lnTo>
                  <a:pt x="27580" y="29520"/>
                </a:lnTo>
                <a:lnTo>
                  <a:pt x="27760" y="29450"/>
                </a:lnTo>
                <a:lnTo>
                  <a:pt x="27850" y="29390"/>
                </a:lnTo>
                <a:lnTo>
                  <a:pt x="27980" y="29260"/>
                </a:lnTo>
                <a:lnTo>
                  <a:pt x="28040" y="29220"/>
                </a:lnTo>
                <a:lnTo>
                  <a:pt x="28190" y="29170"/>
                </a:lnTo>
                <a:lnTo>
                  <a:pt x="28240" y="29140"/>
                </a:lnTo>
                <a:lnTo>
                  <a:pt x="28290" y="29090"/>
                </a:lnTo>
                <a:lnTo>
                  <a:pt x="28340" y="29030"/>
                </a:lnTo>
                <a:lnTo>
                  <a:pt x="28420" y="28900"/>
                </a:lnTo>
                <a:lnTo>
                  <a:pt x="28470" y="28840"/>
                </a:lnTo>
                <a:lnTo>
                  <a:pt x="28580" y="28830"/>
                </a:lnTo>
                <a:lnTo>
                  <a:pt x="28740" y="28840"/>
                </a:lnTo>
                <a:lnTo>
                  <a:pt x="29370" y="29030"/>
                </a:lnTo>
                <a:lnTo>
                  <a:pt x="29470" y="29110"/>
                </a:lnTo>
                <a:lnTo>
                  <a:pt x="29630" y="29190"/>
                </a:lnTo>
                <a:close/>
                <a:moveTo>
                  <a:pt x="17350" y="40060"/>
                </a:moveTo>
                <a:lnTo>
                  <a:pt x="17330" y="40230"/>
                </a:lnTo>
                <a:lnTo>
                  <a:pt x="17160" y="40280"/>
                </a:lnTo>
                <a:lnTo>
                  <a:pt x="16680" y="40240"/>
                </a:lnTo>
                <a:lnTo>
                  <a:pt x="16360" y="40140"/>
                </a:lnTo>
                <a:lnTo>
                  <a:pt x="16250" y="40060"/>
                </a:lnTo>
                <a:lnTo>
                  <a:pt x="16270" y="39920"/>
                </a:lnTo>
                <a:lnTo>
                  <a:pt x="16220" y="39770"/>
                </a:lnTo>
                <a:lnTo>
                  <a:pt x="16160" y="39620"/>
                </a:lnTo>
                <a:lnTo>
                  <a:pt x="16120" y="39490"/>
                </a:lnTo>
                <a:lnTo>
                  <a:pt x="16170" y="39440"/>
                </a:lnTo>
                <a:lnTo>
                  <a:pt x="16200" y="39380"/>
                </a:lnTo>
                <a:lnTo>
                  <a:pt x="16240" y="39380"/>
                </a:lnTo>
                <a:lnTo>
                  <a:pt x="16290" y="39430"/>
                </a:lnTo>
                <a:lnTo>
                  <a:pt x="16370" y="39450"/>
                </a:lnTo>
                <a:lnTo>
                  <a:pt x="16650" y="39600"/>
                </a:lnTo>
                <a:lnTo>
                  <a:pt x="16800" y="39720"/>
                </a:lnTo>
                <a:lnTo>
                  <a:pt x="16820" y="39740"/>
                </a:lnTo>
                <a:lnTo>
                  <a:pt x="17030" y="39960"/>
                </a:lnTo>
                <a:lnTo>
                  <a:pt x="17110" y="40000"/>
                </a:lnTo>
                <a:lnTo>
                  <a:pt x="17290" y="39990"/>
                </a:lnTo>
                <a:lnTo>
                  <a:pt x="17350" y="40060"/>
                </a:lnTo>
                <a:close/>
                <a:moveTo>
                  <a:pt x="5070" y="29390"/>
                </a:moveTo>
                <a:lnTo>
                  <a:pt x="5080" y="29420"/>
                </a:lnTo>
                <a:lnTo>
                  <a:pt x="5100" y="29440"/>
                </a:lnTo>
                <a:lnTo>
                  <a:pt x="5140" y="29430"/>
                </a:lnTo>
                <a:lnTo>
                  <a:pt x="5140" y="29500"/>
                </a:lnTo>
                <a:lnTo>
                  <a:pt x="4820" y="29670"/>
                </a:lnTo>
                <a:lnTo>
                  <a:pt x="4710" y="29690"/>
                </a:lnTo>
                <a:lnTo>
                  <a:pt x="4710" y="29630"/>
                </a:lnTo>
                <a:lnTo>
                  <a:pt x="4740" y="29620"/>
                </a:lnTo>
                <a:lnTo>
                  <a:pt x="4780" y="29630"/>
                </a:lnTo>
                <a:lnTo>
                  <a:pt x="4800" y="29630"/>
                </a:lnTo>
                <a:lnTo>
                  <a:pt x="4760" y="29530"/>
                </a:lnTo>
                <a:lnTo>
                  <a:pt x="4700" y="29520"/>
                </a:lnTo>
                <a:lnTo>
                  <a:pt x="4550" y="29560"/>
                </a:lnTo>
                <a:lnTo>
                  <a:pt x="4550" y="29500"/>
                </a:lnTo>
                <a:lnTo>
                  <a:pt x="4800" y="29350"/>
                </a:lnTo>
                <a:lnTo>
                  <a:pt x="4940" y="29310"/>
                </a:lnTo>
                <a:lnTo>
                  <a:pt x="5060" y="29370"/>
                </a:lnTo>
                <a:lnTo>
                  <a:pt x="5070" y="29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Normandie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44800" y="14320"/>
                </a:moveTo>
                <a:lnTo>
                  <a:pt x="45690" y="14950"/>
                </a:lnTo>
                <a:lnTo>
                  <a:pt x="46710" y="16030"/>
                </a:lnTo>
                <a:lnTo>
                  <a:pt x="46800" y="16160"/>
                </a:lnTo>
                <a:lnTo>
                  <a:pt x="46890" y="16540"/>
                </a:lnTo>
                <a:lnTo>
                  <a:pt x="46950" y="16680"/>
                </a:lnTo>
                <a:lnTo>
                  <a:pt x="47080" y="16890"/>
                </a:lnTo>
                <a:lnTo>
                  <a:pt x="47130" y="17030"/>
                </a:lnTo>
                <a:lnTo>
                  <a:pt x="47150" y="17100"/>
                </a:lnTo>
                <a:lnTo>
                  <a:pt x="47160" y="17200"/>
                </a:lnTo>
                <a:lnTo>
                  <a:pt x="47110" y="17270"/>
                </a:lnTo>
                <a:lnTo>
                  <a:pt x="47000" y="17330"/>
                </a:lnTo>
                <a:lnTo>
                  <a:pt x="46940" y="17400"/>
                </a:lnTo>
                <a:lnTo>
                  <a:pt x="46730" y="17740"/>
                </a:lnTo>
                <a:lnTo>
                  <a:pt x="46690" y="17860"/>
                </a:lnTo>
                <a:lnTo>
                  <a:pt x="46700" y="17940"/>
                </a:lnTo>
                <a:lnTo>
                  <a:pt x="46760" y="17950"/>
                </a:lnTo>
                <a:lnTo>
                  <a:pt x="46820" y="17930"/>
                </a:lnTo>
                <a:lnTo>
                  <a:pt x="46890" y="17900"/>
                </a:lnTo>
                <a:lnTo>
                  <a:pt x="46950" y="17890"/>
                </a:lnTo>
                <a:lnTo>
                  <a:pt x="47010" y="17890"/>
                </a:lnTo>
                <a:lnTo>
                  <a:pt x="47040" y="17970"/>
                </a:lnTo>
                <a:lnTo>
                  <a:pt x="47010" y="18060"/>
                </a:lnTo>
                <a:lnTo>
                  <a:pt x="46940" y="18170"/>
                </a:lnTo>
                <a:lnTo>
                  <a:pt x="46870" y="18230"/>
                </a:lnTo>
                <a:lnTo>
                  <a:pt x="46750" y="18300"/>
                </a:lnTo>
                <a:lnTo>
                  <a:pt x="46710" y="18360"/>
                </a:lnTo>
                <a:lnTo>
                  <a:pt x="46720" y="18410"/>
                </a:lnTo>
                <a:lnTo>
                  <a:pt x="46760" y="18460"/>
                </a:lnTo>
                <a:lnTo>
                  <a:pt x="46780" y="18530"/>
                </a:lnTo>
                <a:lnTo>
                  <a:pt x="46780" y="18710"/>
                </a:lnTo>
                <a:lnTo>
                  <a:pt x="46800" y="19000"/>
                </a:lnTo>
                <a:lnTo>
                  <a:pt x="46830" y="19100"/>
                </a:lnTo>
                <a:lnTo>
                  <a:pt x="46860" y="19220"/>
                </a:lnTo>
                <a:lnTo>
                  <a:pt x="46880" y="19540"/>
                </a:lnTo>
                <a:lnTo>
                  <a:pt x="46900" y="19650"/>
                </a:lnTo>
                <a:lnTo>
                  <a:pt x="46950" y="19710"/>
                </a:lnTo>
                <a:lnTo>
                  <a:pt x="46980" y="19710"/>
                </a:lnTo>
                <a:lnTo>
                  <a:pt x="47020" y="19700"/>
                </a:lnTo>
                <a:lnTo>
                  <a:pt x="47080" y="19670"/>
                </a:lnTo>
                <a:lnTo>
                  <a:pt x="47140" y="19650"/>
                </a:lnTo>
                <a:lnTo>
                  <a:pt x="47200" y="19660"/>
                </a:lnTo>
                <a:lnTo>
                  <a:pt x="47250" y="19750"/>
                </a:lnTo>
                <a:lnTo>
                  <a:pt x="47240" y="19840"/>
                </a:lnTo>
                <a:lnTo>
                  <a:pt x="47200" y="19950"/>
                </a:lnTo>
                <a:lnTo>
                  <a:pt x="47150" y="20000"/>
                </a:lnTo>
                <a:lnTo>
                  <a:pt x="47110" y="20010"/>
                </a:lnTo>
                <a:lnTo>
                  <a:pt x="47090" y="20020"/>
                </a:lnTo>
                <a:lnTo>
                  <a:pt x="47080" y="20040"/>
                </a:lnTo>
                <a:lnTo>
                  <a:pt x="47060" y="20080"/>
                </a:lnTo>
                <a:lnTo>
                  <a:pt x="47010" y="20210"/>
                </a:lnTo>
                <a:lnTo>
                  <a:pt x="46950" y="20350"/>
                </a:lnTo>
                <a:lnTo>
                  <a:pt x="46930" y="20470"/>
                </a:lnTo>
                <a:lnTo>
                  <a:pt x="46930" y="20590"/>
                </a:lnTo>
                <a:lnTo>
                  <a:pt x="46950" y="20860"/>
                </a:lnTo>
                <a:lnTo>
                  <a:pt x="47130" y="21540"/>
                </a:lnTo>
                <a:lnTo>
                  <a:pt x="47300" y="21950"/>
                </a:lnTo>
                <a:lnTo>
                  <a:pt x="47340" y="22110"/>
                </a:lnTo>
                <a:lnTo>
                  <a:pt x="47330" y="22120"/>
                </a:lnTo>
                <a:lnTo>
                  <a:pt x="47320" y="22130"/>
                </a:lnTo>
                <a:lnTo>
                  <a:pt x="47290" y="22150"/>
                </a:lnTo>
                <a:lnTo>
                  <a:pt x="47240" y="22160"/>
                </a:lnTo>
                <a:lnTo>
                  <a:pt x="47200" y="22140"/>
                </a:lnTo>
                <a:lnTo>
                  <a:pt x="47180" y="22130"/>
                </a:lnTo>
                <a:lnTo>
                  <a:pt x="47170" y="22110"/>
                </a:lnTo>
                <a:lnTo>
                  <a:pt x="47090" y="22010"/>
                </a:lnTo>
                <a:lnTo>
                  <a:pt x="47040" y="21950"/>
                </a:lnTo>
                <a:lnTo>
                  <a:pt x="46980" y="21920"/>
                </a:lnTo>
                <a:lnTo>
                  <a:pt x="46920" y="21930"/>
                </a:lnTo>
                <a:lnTo>
                  <a:pt x="46850" y="21970"/>
                </a:lnTo>
                <a:lnTo>
                  <a:pt x="46770" y="22100"/>
                </a:lnTo>
                <a:lnTo>
                  <a:pt x="46770" y="22120"/>
                </a:lnTo>
                <a:lnTo>
                  <a:pt x="46780" y="22180"/>
                </a:lnTo>
                <a:lnTo>
                  <a:pt x="46810" y="22300"/>
                </a:lnTo>
                <a:lnTo>
                  <a:pt x="46630" y="22680"/>
                </a:lnTo>
                <a:lnTo>
                  <a:pt x="46330" y="23700"/>
                </a:lnTo>
                <a:lnTo>
                  <a:pt x="46090" y="23830"/>
                </a:lnTo>
                <a:lnTo>
                  <a:pt x="45300" y="24020"/>
                </a:lnTo>
                <a:lnTo>
                  <a:pt x="45240" y="24080"/>
                </a:lnTo>
                <a:lnTo>
                  <a:pt x="45240" y="24140"/>
                </a:lnTo>
                <a:lnTo>
                  <a:pt x="45300" y="24280"/>
                </a:lnTo>
                <a:lnTo>
                  <a:pt x="45310" y="24340"/>
                </a:lnTo>
                <a:lnTo>
                  <a:pt x="45310" y="24400"/>
                </a:lnTo>
                <a:lnTo>
                  <a:pt x="45310" y="24430"/>
                </a:lnTo>
                <a:lnTo>
                  <a:pt x="45290" y="24510"/>
                </a:lnTo>
                <a:lnTo>
                  <a:pt x="45280" y="24550"/>
                </a:lnTo>
                <a:lnTo>
                  <a:pt x="45290" y="24610"/>
                </a:lnTo>
                <a:lnTo>
                  <a:pt x="45320" y="24660"/>
                </a:lnTo>
                <a:lnTo>
                  <a:pt x="45370" y="24680"/>
                </a:lnTo>
                <a:lnTo>
                  <a:pt x="45430" y="24690"/>
                </a:lnTo>
                <a:lnTo>
                  <a:pt x="45480" y="24700"/>
                </a:lnTo>
                <a:lnTo>
                  <a:pt x="45510" y="24730"/>
                </a:lnTo>
                <a:lnTo>
                  <a:pt x="45510" y="24810"/>
                </a:lnTo>
                <a:lnTo>
                  <a:pt x="45500" y="24880"/>
                </a:lnTo>
                <a:lnTo>
                  <a:pt x="45510" y="24940"/>
                </a:lnTo>
                <a:lnTo>
                  <a:pt x="45540" y="25050"/>
                </a:lnTo>
                <a:lnTo>
                  <a:pt x="45290" y="25210"/>
                </a:lnTo>
                <a:lnTo>
                  <a:pt x="45260" y="25260"/>
                </a:lnTo>
                <a:lnTo>
                  <a:pt x="45250" y="25330"/>
                </a:lnTo>
                <a:lnTo>
                  <a:pt x="45300" y="25530"/>
                </a:lnTo>
                <a:lnTo>
                  <a:pt x="45300" y="25610"/>
                </a:lnTo>
                <a:lnTo>
                  <a:pt x="45280" y="25700"/>
                </a:lnTo>
                <a:lnTo>
                  <a:pt x="45240" y="25760"/>
                </a:lnTo>
                <a:lnTo>
                  <a:pt x="45190" y="25810"/>
                </a:lnTo>
                <a:lnTo>
                  <a:pt x="45040" y="25880"/>
                </a:lnTo>
                <a:lnTo>
                  <a:pt x="44940" y="25950"/>
                </a:lnTo>
                <a:lnTo>
                  <a:pt x="44800" y="26070"/>
                </a:lnTo>
                <a:lnTo>
                  <a:pt x="44730" y="26170"/>
                </a:lnTo>
                <a:lnTo>
                  <a:pt x="44690" y="26260"/>
                </a:lnTo>
                <a:lnTo>
                  <a:pt x="44670" y="26350"/>
                </a:lnTo>
                <a:lnTo>
                  <a:pt x="44620" y="26480"/>
                </a:lnTo>
                <a:lnTo>
                  <a:pt x="44560" y="26550"/>
                </a:lnTo>
                <a:lnTo>
                  <a:pt x="44490" y="26600"/>
                </a:lnTo>
                <a:lnTo>
                  <a:pt x="44350" y="26660"/>
                </a:lnTo>
                <a:lnTo>
                  <a:pt x="44090" y="26820"/>
                </a:lnTo>
                <a:lnTo>
                  <a:pt x="44060" y="26830"/>
                </a:lnTo>
                <a:lnTo>
                  <a:pt x="44030" y="26840"/>
                </a:lnTo>
                <a:lnTo>
                  <a:pt x="44020" y="26830"/>
                </a:lnTo>
                <a:lnTo>
                  <a:pt x="43960" y="26790"/>
                </a:lnTo>
                <a:lnTo>
                  <a:pt x="43910" y="26770"/>
                </a:lnTo>
                <a:lnTo>
                  <a:pt x="43850" y="26760"/>
                </a:lnTo>
                <a:lnTo>
                  <a:pt x="43630" y="26780"/>
                </a:lnTo>
                <a:lnTo>
                  <a:pt x="43560" y="26780"/>
                </a:lnTo>
                <a:lnTo>
                  <a:pt x="43500" y="26760"/>
                </a:lnTo>
                <a:lnTo>
                  <a:pt x="43440" y="26740"/>
                </a:lnTo>
                <a:lnTo>
                  <a:pt x="43270" y="26590"/>
                </a:lnTo>
                <a:lnTo>
                  <a:pt x="43200" y="26560"/>
                </a:lnTo>
                <a:lnTo>
                  <a:pt x="43170" y="26570"/>
                </a:lnTo>
                <a:lnTo>
                  <a:pt x="43140" y="26610"/>
                </a:lnTo>
                <a:lnTo>
                  <a:pt x="43140" y="26730"/>
                </a:lnTo>
                <a:lnTo>
                  <a:pt x="43130" y="26780"/>
                </a:lnTo>
                <a:lnTo>
                  <a:pt x="43090" y="26810"/>
                </a:lnTo>
                <a:lnTo>
                  <a:pt x="43050" y="26830"/>
                </a:lnTo>
                <a:lnTo>
                  <a:pt x="43030" y="26830"/>
                </a:lnTo>
                <a:lnTo>
                  <a:pt x="43020" y="26830"/>
                </a:lnTo>
                <a:lnTo>
                  <a:pt x="42890" y="26820"/>
                </a:lnTo>
                <a:lnTo>
                  <a:pt x="42820" y="26830"/>
                </a:lnTo>
                <a:lnTo>
                  <a:pt x="42730" y="26850"/>
                </a:lnTo>
                <a:lnTo>
                  <a:pt x="42680" y="26900"/>
                </a:lnTo>
                <a:lnTo>
                  <a:pt x="42640" y="26970"/>
                </a:lnTo>
                <a:lnTo>
                  <a:pt x="42610" y="27030"/>
                </a:lnTo>
                <a:lnTo>
                  <a:pt x="42550" y="27110"/>
                </a:lnTo>
                <a:lnTo>
                  <a:pt x="42490" y="27140"/>
                </a:lnTo>
                <a:lnTo>
                  <a:pt x="42420" y="27150"/>
                </a:lnTo>
                <a:lnTo>
                  <a:pt x="42360" y="27140"/>
                </a:lnTo>
                <a:lnTo>
                  <a:pt x="42290" y="27140"/>
                </a:lnTo>
                <a:lnTo>
                  <a:pt x="41700" y="27310"/>
                </a:lnTo>
                <a:lnTo>
                  <a:pt x="41620" y="27360"/>
                </a:lnTo>
                <a:lnTo>
                  <a:pt x="41560" y="27410"/>
                </a:lnTo>
                <a:lnTo>
                  <a:pt x="41360" y="27630"/>
                </a:lnTo>
                <a:lnTo>
                  <a:pt x="41400" y="28050"/>
                </a:lnTo>
                <a:lnTo>
                  <a:pt x="41460" y="28200"/>
                </a:lnTo>
                <a:lnTo>
                  <a:pt x="41570" y="28400"/>
                </a:lnTo>
                <a:lnTo>
                  <a:pt x="41650" y="28480"/>
                </a:lnTo>
                <a:lnTo>
                  <a:pt x="41830" y="28590"/>
                </a:lnTo>
                <a:lnTo>
                  <a:pt x="42150" y="28960"/>
                </a:lnTo>
                <a:lnTo>
                  <a:pt x="42190" y="29030"/>
                </a:lnTo>
                <a:lnTo>
                  <a:pt x="42200" y="29090"/>
                </a:lnTo>
                <a:lnTo>
                  <a:pt x="42190" y="29130"/>
                </a:lnTo>
                <a:lnTo>
                  <a:pt x="42190" y="29160"/>
                </a:lnTo>
                <a:lnTo>
                  <a:pt x="42180" y="29180"/>
                </a:lnTo>
                <a:lnTo>
                  <a:pt x="42170" y="29240"/>
                </a:lnTo>
                <a:lnTo>
                  <a:pt x="42160" y="29300"/>
                </a:lnTo>
                <a:lnTo>
                  <a:pt x="42160" y="29370"/>
                </a:lnTo>
                <a:lnTo>
                  <a:pt x="42180" y="29460"/>
                </a:lnTo>
                <a:lnTo>
                  <a:pt x="42200" y="29510"/>
                </a:lnTo>
                <a:lnTo>
                  <a:pt x="42240" y="29570"/>
                </a:lnTo>
                <a:lnTo>
                  <a:pt x="42290" y="29630"/>
                </a:lnTo>
                <a:lnTo>
                  <a:pt x="42360" y="29720"/>
                </a:lnTo>
                <a:lnTo>
                  <a:pt x="42370" y="29800"/>
                </a:lnTo>
                <a:lnTo>
                  <a:pt x="42340" y="29860"/>
                </a:lnTo>
                <a:lnTo>
                  <a:pt x="42280" y="29920"/>
                </a:lnTo>
                <a:lnTo>
                  <a:pt x="42250" y="29980"/>
                </a:lnTo>
                <a:lnTo>
                  <a:pt x="42220" y="30040"/>
                </a:lnTo>
                <a:lnTo>
                  <a:pt x="42180" y="30170"/>
                </a:lnTo>
                <a:lnTo>
                  <a:pt x="42150" y="30220"/>
                </a:lnTo>
                <a:lnTo>
                  <a:pt x="41980" y="30400"/>
                </a:lnTo>
                <a:lnTo>
                  <a:pt x="41840" y="30480"/>
                </a:lnTo>
                <a:lnTo>
                  <a:pt x="41420" y="30660"/>
                </a:lnTo>
                <a:lnTo>
                  <a:pt x="41340" y="30690"/>
                </a:lnTo>
                <a:lnTo>
                  <a:pt x="41230" y="30700"/>
                </a:lnTo>
                <a:lnTo>
                  <a:pt x="41180" y="30710"/>
                </a:lnTo>
                <a:lnTo>
                  <a:pt x="41150" y="30750"/>
                </a:lnTo>
                <a:lnTo>
                  <a:pt x="41120" y="30810"/>
                </a:lnTo>
                <a:lnTo>
                  <a:pt x="41100" y="30920"/>
                </a:lnTo>
                <a:lnTo>
                  <a:pt x="41120" y="30990"/>
                </a:lnTo>
                <a:lnTo>
                  <a:pt x="41170" y="31040"/>
                </a:lnTo>
                <a:lnTo>
                  <a:pt x="41210" y="31070"/>
                </a:lnTo>
                <a:lnTo>
                  <a:pt x="41240" y="31140"/>
                </a:lnTo>
                <a:lnTo>
                  <a:pt x="41240" y="31210"/>
                </a:lnTo>
                <a:lnTo>
                  <a:pt x="41230" y="31330"/>
                </a:lnTo>
                <a:lnTo>
                  <a:pt x="41230" y="31410"/>
                </a:lnTo>
                <a:lnTo>
                  <a:pt x="41230" y="31470"/>
                </a:lnTo>
                <a:lnTo>
                  <a:pt x="41240" y="31500"/>
                </a:lnTo>
                <a:lnTo>
                  <a:pt x="41260" y="31520"/>
                </a:lnTo>
                <a:lnTo>
                  <a:pt x="41360" y="31710"/>
                </a:lnTo>
                <a:lnTo>
                  <a:pt x="41400" y="31790"/>
                </a:lnTo>
                <a:lnTo>
                  <a:pt x="41420" y="31880"/>
                </a:lnTo>
                <a:lnTo>
                  <a:pt x="41410" y="31960"/>
                </a:lnTo>
                <a:lnTo>
                  <a:pt x="41360" y="32010"/>
                </a:lnTo>
                <a:lnTo>
                  <a:pt x="41320" y="32050"/>
                </a:lnTo>
                <a:lnTo>
                  <a:pt x="41240" y="32100"/>
                </a:lnTo>
                <a:lnTo>
                  <a:pt x="41070" y="32140"/>
                </a:lnTo>
                <a:lnTo>
                  <a:pt x="40950" y="32110"/>
                </a:lnTo>
                <a:lnTo>
                  <a:pt x="40800" y="32020"/>
                </a:lnTo>
                <a:lnTo>
                  <a:pt x="40730" y="31950"/>
                </a:lnTo>
                <a:lnTo>
                  <a:pt x="40670" y="31870"/>
                </a:lnTo>
                <a:lnTo>
                  <a:pt x="40540" y="31660"/>
                </a:lnTo>
                <a:lnTo>
                  <a:pt x="40430" y="31520"/>
                </a:lnTo>
                <a:lnTo>
                  <a:pt x="40360" y="31480"/>
                </a:lnTo>
                <a:lnTo>
                  <a:pt x="40300" y="31470"/>
                </a:lnTo>
                <a:lnTo>
                  <a:pt x="40270" y="31490"/>
                </a:lnTo>
                <a:lnTo>
                  <a:pt x="40260" y="31500"/>
                </a:lnTo>
                <a:lnTo>
                  <a:pt x="40250" y="31510"/>
                </a:lnTo>
                <a:lnTo>
                  <a:pt x="40020" y="31500"/>
                </a:lnTo>
                <a:lnTo>
                  <a:pt x="39490" y="31360"/>
                </a:lnTo>
                <a:lnTo>
                  <a:pt x="39410" y="31310"/>
                </a:lnTo>
                <a:lnTo>
                  <a:pt x="39390" y="31280"/>
                </a:lnTo>
                <a:lnTo>
                  <a:pt x="39400" y="31190"/>
                </a:lnTo>
                <a:lnTo>
                  <a:pt x="39400" y="31140"/>
                </a:lnTo>
                <a:lnTo>
                  <a:pt x="39390" y="31070"/>
                </a:lnTo>
                <a:lnTo>
                  <a:pt x="39360" y="30990"/>
                </a:lnTo>
                <a:lnTo>
                  <a:pt x="39310" y="30970"/>
                </a:lnTo>
                <a:lnTo>
                  <a:pt x="39250" y="30990"/>
                </a:lnTo>
                <a:lnTo>
                  <a:pt x="39170" y="31010"/>
                </a:lnTo>
                <a:lnTo>
                  <a:pt x="39050" y="30990"/>
                </a:lnTo>
                <a:lnTo>
                  <a:pt x="38880" y="30890"/>
                </a:lnTo>
                <a:lnTo>
                  <a:pt x="38780" y="30810"/>
                </a:lnTo>
                <a:lnTo>
                  <a:pt x="38720" y="30730"/>
                </a:lnTo>
                <a:lnTo>
                  <a:pt x="38670" y="30610"/>
                </a:lnTo>
                <a:lnTo>
                  <a:pt x="38640" y="30510"/>
                </a:lnTo>
                <a:lnTo>
                  <a:pt x="38620" y="30390"/>
                </a:lnTo>
                <a:lnTo>
                  <a:pt x="38610" y="30130"/>
                </a:lnTo>
                <a:lnTo>
                  <a:pt x="38640" y="29880"/>
                </a:lnTo>
                <a:lnTo>
                  <a:pt x="38650" y="29810"/>
                </a:lnTo>
                <a:lnTo>
                  <a:pt x="38640" y="29740"/>
                </a:lnTo>
                <a:lnTo>
                  <a:pt x="38600" y="29650"/>
                </a:lnTo>
                <a:lnTo>
                  <a:pt x="38560" y="29600"/>
                </a:lnTo>
                <a:lnTo>
                  <a:pt x="38480" y="29560"/>
                </a:lnTo>
                <a:lnTo>
                  <a:pt x="38220" y="29440"/>
                </a:lnTo>
                <a:lnTo>
                  <a:pt x="38130" y="29420"/>
                </a:lnTo>
                <a:lnTo>
                  <a:pt x="38040" y="29420"/>
                </a:lnTo>
                <a:lnTo>
                  <a:pt x="37500" y="29550"/>
                </a:lnTo>
                <a:lnTo>
                  <a:pt x="37390" y="29630"/>
                </a:lnTo>
                <a:lnTo>
                  <a:pt x="37330" y="29660"/>
                </a:lnTo>
                <a:lnTo>
                  <a:pt x="37250" y="29680"/>
                </a:lnTo>
                <a:lnTo>
                  <a:pt x="37190" y="29740"/>
                </a:lnTo>
                <a:lnTo>
                  <a:pt x="37140" y="29800"/>
                </a:lnTo>
                <a:lnTo>
                  <a:pt x="37100" y="29890"/>
                </a:lnTo>
                <a:lnTo>
                  <a:pt x="37050" y="29950"/>
                </a:lnTo>
                <a:lnTo>
                  <a:pt x="37020" y="29990"/>
                </a:lnTo>
                <a:lnTo>
                  <a:pt x="36990" y="30010"/>
                </a:lnTo>
                <a:lnTo>
                  <a:pt x="36920" y="30030"/>
                </a:lnTo>
                <a:lnTo>
                  <a:pt x="36870" y="30030"/>
                </a:lnTo>
                <a:lnTo>
                  <a:pt x="36830" y="30040"/>
                </a:lnTo>
                <a:lnTo>
                  <a:pt x="36800" y="30060"/>
                </a:lnTo>
                <a:lnTo>
                  <a:pt x="36760" y="30090"/>
                </a:lnTo>
                <a:lnTo>
                  <a:pt x="36740" y="30140"/>
                </a:lnTo>
                <a:lnTo>
                  <a:pt x="36720" y="30260"/>
                </a:lnTo>
                <a:lnTo>
                  <a:pt x="36680" y="30300"/>
                </a:lnTo>
                <a:lnTo>
                  <a:pt x="36600" y="30300"/>
                </a:lnTo>
                <a:lnTo>
                  <a:pt x="36490" y="30260"/>
                </a:lnTo>
                <a:lnTo>
                  <a:pt x="36410" y="30240"/>
                </a:lnTo>
                <a:lnTo>
                  <a:pt x="36350" y="30240"/>
                </a:lnTo>
                <a:lnTo>
                  <a:pt x="35980" y="30290"/>
                </a:lnTo>
                <a:lnTo>
                  <a:pt x="35950" y="29810"/>
                </a:lnTo>
                <a:lnTo>
                  <a:pt x="35920" y="29740"/>
                </a:lnTo>
                <a:lnTo>
                  <a:pt x="35870" y="29670"/>
                </a:lnTo>
                <a:lnTo>
                  <a:pt x="35820" y="29660"/>
                </a:lnTo>
                <a:lnTo>
                  <a:pt x="35760" y="29650"/>
                </a:lnTo>
                <a:lnTo>
                  <a:pt x="35670" y="29610"/>
                </a:lnTo>
                <a:lnTo>
                  <a:pt x="35560" y="29520"/>
                </a:lnTo>
                <a:lnTo>
                  <a:pt x="35350" y="29270"/>
                </a:lnTo>
                <a:lnTo>
                  <a:pt x="35290" y="29140"/>
                </a:lnTo>
                <a:lnTo>
                  <a:pt x="35270" y="29040"/>
                </a:lnTo>
                <a:lnTo>
                  <a:pt x="35310" y="28970"/>
                </a:lnTo>
                <a:lnTo>
                  <a:pt x="35330" y="28870"/>
                </a:lnTo>
                <a:lnTo>
                  <a:pt x="35300" y="28800"/>
                </a:lnTo>
                <a:lnTo>
                  <a:pt x="35250" y="28750"/>
                </a:lnTo>
                <a:lnTo>
                  <a:pt x="34860" y="28600"/>
                </a:lnTo>
                <a:lnTo>
                  <a:pt x="34810" y="28630"/>
                </a:lnTo>
                <a:lnTo>
                  <a:pt x="34790" y="28680"/>
                </a:lnTo>
                <a:lnTo>
                  <a:pt x="34800" y="28750"/>
                </a:lnTo>
                <a:lnTo>
                  <a:pt x="34810" y="28810"/>
                </a:lnTo>
                <a:lnTo>
                  <a:pt x="34800" y="28870"/>
                </a:lnTo>
                <a:lnTo>
                  <a:pt x="34760" y="28920"/>
                </a:lnTo>
                <a:lnTo>
                  <a:pt x="34710" y="28970"/>
                </a:lnTo>
                <a:lnTo>
                  <a:pt x="34630" y="29000"/>
                </a:lnTo>
                <a:lnTo>
                  <a:pt x="34490" y="29000"/>
                </a:lnTo>
                <a:lnTo>
                  <a:pt x="34400" y="29020"/>
                </a:lnTo>
                <a:lnTo>
                  <a:pt x="34330" y="29060"/>
                </a:lnTo>
                <a:lnTo>
                  <a:pt x="34270" y="29150"/>
                </a:lnTo>
                <a:lnTo>
                  <a:pt x="34240" y="29190"/>
                </a:lnTo>
                <a:lnTo>
                  <a:pt x="34210" y="29230"/>
                </a:lnTo>
                <a:lnTo>
                  <a:pt x="34120" y="29250"/>
                </a:lnTo>
                <a:lnTo>
                  <a:pt x="33710" y="29140"/>
                </a:lnTo>
                <a:lnTo>
                  <a:pt x="33390" y="29110"/>
                </a:lnTo>
                <a:lnTo>
                  <a:pt x="33320" y="29110"/>
                </a:lnTo>
                <a:lnTo>
                  <a:pt x="33250" y="29130"/>
                </a:lnTo>
                <a:lnTo>
                  <a:pt x="33200" y="29160"/>
                </a:lnTo>
                <a:lnTo>
                  <a:pt x="32990" y="29390"/>
                </a:lnTo>
                <a:lnTo>
                  <a:pt x="32940" y="29440"/>
                </a:lnTo>
                <a:lnTo>
                  <a:pt x="32870" y="29470"/>
                </a:lnTo>
                <a:lnTo>
                  <a:pt x="32340" y="29600"/>
                </a:lnTo>
                <a:lnTo>
                  <a:pt x="32280" y="29580"/>
                </a:lnTo>
                <a:lnTo>
                  <a:pt x="32260" y="29530"/>
                </a:lnTo>
                <a:lnTo>
                  <a:pt x="32240" y="29480"/>
                </a:lnTo>
                <a:lnTo>
                  <a:pt x="32190" y="29430"/>
                </a:lnTo>
                <a:lnTo>
                  <a:pt x="32130" y="29420"/>
                </a:lnTo>
                <a:lnTo>
                  <a:pt x="31830" y="29500"/>
                </a:lnTo>
                <a:lnTo>
                  <a:pt x="31780" y="29530"/>
                </a:lnTo>
                <a:lnTo>
                  <a:pt x="31770" y="29580"/>
                </a:lnTo>
                <a:lnTo>
                  <a:pt x="31750" y="29640"/>
                </a:lnTo>
                <a:lnTo>
                  <a:pt x="31710" y="29690"/>
                </a:lnTo>
                <a:lnTo>
                  <a:pt x="31640" y="29720"/>
                </a:lnTo>
                <a:lnTo>
                  <a:pt x="31580" y="29710"/>
                </a:lnTo>
                <a:lnTo>
                  <a:pt x="31530" y="29660"/>
                </a:lnTo>
                <a:lnTo>
                  <a:pt x="31490" y="29610"/>
                </a:lnTo>
                <a:lnTo>
                  <a:pt x="31440" y="29580"/>
                </a:lnTo>
                <a:lnTo>
                  <a:pt x="31390" y="29580"/>
                </a:lnTo>
                <a:lnTo>
                  <a:pt x="31350" y="29610"/>
                </a:lnTo>
                <a:lnTo>
                  <a:pt x="31300" y="29630"/>
                </a:lnTo>
                <a:lnTo>
                  <a:pt x="31250" y="29600"/>
                </a:lnTo>
                <a:lnTo>
                  <a:pt x="31220" y="29550"/>
                </a:lnTo>
                <a:lnTo>
                  <a:pt x="31140" y="29370"/>
                </a:lnTo>
                <a:lnTo>
                  <a:pt x="31070" y="29250"/>
                </a:lnTo>
                <a:lnTo>
                  <a:pt x="30970" y="29160"/>
                </a:lnTo>
                <a:lnTo>
                  <a:pt x="30740" y="29200"/>
                </a:lnTo>
                <a:lnTo>
                  <a:pt x="30700" y="29180"/>
                </a:lnTo>
                <a:lnTo>
                  <a:pt x="30660" y="29180"/>
                </a:lnTo>
                <a:lnTo>
                  <a:pt x="30640" y="29160"/>
                </a:lnTo>
                <a:lnTo>
                  <a:pt x="30510" y="29110"/>
                </a:lnTo>
                <a:lnTo>
                  <a:pt x="30450" y="29120"/>
                </a:lnTo>
                <a:lnTo>
                  <a:pt x="30400" y="29150"/>
                </a:lnTo>
                <a:lnTo>
                  <a:pt x="30380" y="29160"/>
                </a:lnTo>
                <a:lnTo>
                  <a:pt x="30350" y="29180"/>
                </a:lnTo>
                <a:lnTo>
                  <a:pt x="30150" y="29240"/>
                </a:lnTo>
                <a:lnTo>
                  <a:pt x="29940" y="29240"/>
                </a:lnTo>
                <a:lnTo>
                  <a:pt x="29630" y="29190"/>
                </a:lnTo>
                <a:lnTo>
                  <a:pt x="29470" y="29110"/>
                </a:lnTo>
                <a:lnTo>
                  <a:pt x="29370" y="29030"/>
                </a:lnTo>
                <a:lnTo>
                  <a:pt x="28740" y="28840"/>
                </a:lnTo>
                <a:lnTo>
                  <a:pt x="28580" y="28830"/>
                </a:lnTo>
                <a:lnTo>
                  <a:pt x="28470" y="28840"/>
                </a:lnTo>
                <a:lnTo>
                  <a:pt x="28420" y="28900"/>
                </a:lnTo>
                <a:lnTo>
                  <a:pt x="28340" y="29030"/>
                </a:lnTo>
                <a:lnTo>
                  <a:pt x="28290" y="29090"/>
                </a:lnTo>
                <a:lnTo>
                  <a:pt x="28240" y="29140"/>
                </a:lnTo>
                <a:lnTo>
                  <a:pt x="28190" y="29170"/>
                </a:lnTo>
                <a:lnTo>
                  <a:pt x="28040" y="29220"/>
                </a:lnTo>
                <a:lnTo>
                  <a:pt x="27980" y="29260"/>
                </a:lnTo>
                <a:lnTo>
                  <a:pt x="27850" y="29390"/>
                </a:lnTo>
                <a:lnTo>
                  <a:pt x="27760" y="29450"/>
                </a:lnTo>
                <a:lnTo>
                  <a:pt x="27580" y="29520"/>
                </a:lnTo>
                <a:lnTo>
                  <a:pt x="27440" y="29520"/>
                </a:lnTo>
                <a:lnTo>
                  <a:pt x="27340" y="29490"/>
                </a:lnTo>
                <a:lnTo>
                  <a:pt x="27280" y="29440"/>
                </a:lnTo>
                <a:lnTo>
                  <a:pt x="27240" y="29380"/>
                </a:lnTo>
                <a:lnTo>
                  <a:pt x="27080" y="29270"/>
                </a:lnTo>
                <a:lnTo>
                  <a:pt x="27030" y="29220"/>
                </a:lnTo>
                <a:lnTo>
                  <a:pt x="26850" y="28890"/>
                </a:lnTo>
                <a:lnTo>
                  <a:pt x="26790" y="28760"/>
                </a:lnTo>
                <a:lnTo>
                  <a:pt x="26780" y="28690"/>
                </a:lnTo>
                <a:lnTo>
                  <a:pt x="26760" y="28580"/>
                </a:lnTo>
                <a:lnTo>
                  <a:pt x="26740" y="28530"/>
                </a:lnTo>
                <a:lnTo>
                  <a:pt x="26710" y="28480"/>
                </a:lnTo>
                <a:lnTo>
                  <a:pt x="26680" y="28370"/>
                </a:lnTo>
                <a:lnTo>
                  <a:pt x="26580" y="28180"/>
                </a:lnTo>
                <a:lnTo>
                  <a:pt x="26530" y="28050"/>
                </a:lnTo>
                <a:lnTo>
                  <a:pt x="26510" y="27990"/>
                </a:lnTo>
                <a:lnTo>
                  <a:pt x="26500" y="27940"/>
                </a:lnTo>
                <a:lnTo>
                  <a:pt x="26480" y="27870"/>
                </a:lnTo>
                <a:lnTo>
                  <a:pt x="26470" y="27850"/>
                </a:lnTo>
                <a:lnTo>
                  <a:pt x="26530" y="27830"/>
                </a:lnTo>
                <a:lnTo>
                  <a:pt x="27020" y="27900"/>
                </a:lnTo>
                <a:lnTo>
                  <a:pt x="27680" y="27750"/>
                </a:lnTo>
                <a:lnTo>
                  <a:pt x="27910" y="27830"/>
                </a:lnTo>
                <a:lnTo>
                  <a:pt x="27810" y="27670"/>
                </a:lnTo>
                <a:lnTo>
                  <a:pt x="27680" y="27600"/>
                </a:lnTo>
                <a:lnTo>
                  <a:pt x="27440" y="27580"/>
                </a:lnTo>
                <a:lnTo>
                  <a:pt x="27440" y="27600"/>
                </a:lnTo>
                <a:lnTo>
                  <a:pt x="27410" y="27640"/>
                </a:lnTo>
                <a:lnTo>
                  <a:pt x="27370" y="27650"/>
                </a:lnTo>
                <a:lnTo>
                  <a:pt x="27360" y="27610"/>
                </a:lnTo>
                <a:lnTo>
                  <a:pt x="27350" y="27550"/>
                </a:lnTo>
                <a:lnTo>
                  <a:pt x="27330" y="27490"/>
                </a:lnTo>
                <a:lnTo>
                  <a:pt x="27300" y="27460"/>
                </a:lnTo>
                <a:lnTo>
                  <a:pt x="27080" y="27390"/>
                </a:lnTo>
                <a:lnTo>
                  <a:pt x="27010" y="27340"/>
                </a:lnTo>
                <a:lnTo>
                  <a:pt x="26970" y="27290"/>
                </a:lnTo>
                <a:lnTo>
                  <a:pt x="26920" y="27070"/>
                </a:lnTo>
                <a:lnTo>
                  <a:pt x="26690" y="26860"/>
                </a:lnTo>
                <a:lnTo>
                  <a:pt x="26640" y="26640"/>
                </a:lnTo>
                <a:lnTo>
                  <a:pt x="26640" y="26380"/>
                </a:lnTo>
                <a:lnTo>
                  <a:pt x="26610" y="26160"/>
                </a:lnTo>
                <a:lnTo>
                  <a:pt x="26540" y="26010"/>
                </a:lnTo>
                <a:lnTo>
                  <a:pt x="26390" y="25970"/>
                </a:lnTo>
                <a:lnTo>
                  <a:pt x="26390" y="25900"/>
                </a:lnTo>
                <a:lnTo>
                  <a:pt x="26470" y="25860"/>
                </a:lnTo>
                <a:lnTo>
                  <a:pt x="26540" y="25780"/>
                </a:lnTo>
                <a:lnTo>
                  <a:pt x="26580" y="25670"/>
                </a:lnTo>
                <a:lnTo>
                  <a:pt x="26630" y="25220"/>
                </a:lnTo>
                <a:lnTo>
                  <a:pt x="26670" y="25120"/>
                </a:lnTo>
                <a:lnTo>
                  <a:pt x="26720" y="25200"/>
                </a:lnTo>
                <a:lnTo>
                  <a:pt x="26760" y="25090"/>
                </a:lnTo>
                <a:lnTo>
                  <a:pt x="26760" y="25010"/>
                </a:lnTo>
                <a:lnTo>
                  <a:pt x="26730" y="24960"/>
                </a:lnTo>
                <a:lnTo>
                  <a:pt x="26660" y="24940"/>
                </a:lnTo>
                <a:lnTo>
                  <a:pt x="26630" y="24880"/>
                </a:lnTo>
                <a:lnTo>
                  <a:pt x="26700" y="24340"/>
                </a:lnTo>
                <a:lnTo>
                  <a:pt x="26740" y="24200"/>
                </a:lnTo>
                <a:lnTo>
                  <a:pt x="26820" y="24150"/>
                </a:lnTo>
                <a:lnTo>
                  <a:pt x="26970" y="24220"/>
                </a:lnTo>
                <a:lnTo>
                  <a:pt x="26970" y="24160"/>
                </a:lnTo>
                <a:lnTo>
                  <a:pt x="26850" y="24110"/>
                </a:lnTo>
                <a:lnTo>
                  <a:pt x="26720" y="24110"/>
                </a:lnTo>
                <a:lnTo>
                  <a:pt x="26600" y="24170"/>
                </a:lnTo>
                <a:lnTo>
                  <a:pt x="26550" y="24320"/>
                </a:lnTo>
                <a:lnTo>
                  <a:pt x="26530" y="24360"/>
                </a:lnTo>
                <a:lnTo>
                  <a:pt x="26490" y="24300"/>
                </a:lnTo>
                <a:lnTo>
                  <a:pt x="26440" y="24210"/>
                </a:lnTo>
                <a:lnTo>
                  <a:pt x="26420" y="24130"/>
                </a:lnTo>
                <a:lnTo>
                  <a:pt x="26430" y="23900"/>
                </a:lnTo>
                <a:lnTo>
                  <a:pt x="26440" y="23800"/>
                </a:lnTo>
                <a:lnTo>
                  <a:pt x="26470" y="23710"/>
                </a:lnTo>
                <a:lnTo>
                  <a:pt x="26380" y="23690"/>
                </a:lnTo>
                <a:lnTo>
                  <a:pt x="26350" y="23620"/>
                </a:lnTo>
                <a:lnTo>
                  <a:pt x="26360" y="23510"/>
                </a:lnTo>
                <a:lnTo>
                  <a:pt x="26390" y="23390"/>
                </a:lnTo>
                <a:lnTo>
                  <a:pt x="26430" y="23270"/>
                </a:lnTo>
                <a:lnTo>
                  <a:pt x="26470" y="23210"/>
                </a:lnTo>
                <a:lnTo>
                  <a:pt x="26590" y="23130"/>
                </a:lnTo>
                <a:lnTo>
                  <a:pt x="26520" y="23070"/>
                </a:lnTo>
                <a:lnTo>
                  <a:pt x="26500" y="23080"/>
                </a:lnTo>
                <a:lnTo>
                  <a:pt x="26470" y="23130"/>
                </a:lnTo>
                <a:lnTo>
                  <a:pt x="26420" y="22980"/>
                </a:lnTo>
                <a:lnTo>
                  <a:pt x="26380" y="22800"/>
                </a:lnTo>
                <a:lnTo>
                  <a:pt x="26350" y="22610"/>
                </a:lnTo>
                <a:lnTo>
                  <a:pt x="26340" y="22440"/>
                </a:lnTo>
                <a:lnTo>
                  <a:pt x="26390" y="22350"/>
                </a:lnTo>
                <a:lnTo>
                  <a:pt x="26500" y="22340"/>
                </a:lnTo>
                <a:lnTo>
                  <a:pt x="26720" y="22410"/>
                </a:lnTo>
                <a:lnTo>
                  <a:pt x="26720" y="22350"/>
                </a:lnTo>
                <a:lnTo>
                  <a:pt x="26590" y="22310"/>
                </a:lnTo>
                <a:lnTo>
                  <a:pt x="26430" y="22230"/>
                </a:lnTo>
                <a:lnTo>
                  <a:pt x="26300" y="22230"/>
                </a:lnTo>
                <a:lnTo>
                  <a:pt x="26250" y="22410"/>
                </a:lnTo>
                <a:lnTo>
                  <a:pt x="26150" y="22290"/>
                </a:lnTo>
                <a:lnTo>
                  <a:pt x="26050" y="21940"/>
                </a:lnTo>
                <a:lnTo>
                  <a:pt x="25960" y="21830"/>
                </a:lnTo>
                <a:lnTo>
                  <a:pt x="26000" y="21790"/>
                </a:lnTo>
                <a:lnTo>
                  <a:pt x="26020" y="21780"/>
                </a:lnTo>
                <a:lnTo>
                  <a:pt x="26040" y="21760"/>
                </a:lnTo>
                <a:lnTo>
                  <a:pt x="25870" y="21620"/>
                </a:lnTo>
                <a:lnTo>
                  <a:pt x="25790" y="21520"/>
                </a:lnTo>
                <a:lnTo>
                  <a:pt x="25740" y="21370"/>
                </a:lnTo>
                <a:lnTo>
                  <a:pt x="25870" y="21370"/>
                </a:lnTo>
                <a:lnTo>
                  <a:pt x="25870" y="21310"/>
                </a:lnTo>
                <a:lnTo>
                  <a:pt x="25790" y="21110"/>
                </a:lnTo>
                <a:lnTo>
                  <a:pt x="25740" y="21110"/>
                </a:lnTo>
                <a:lnTo>
                  <a:pt x="25690" y="21280"/>
                </a:lnTo>
                <a:lnTo>
                  <a:pt x="25580" y="21200"/>
                </a:lnTo>
                <a:lnTo>
                  <a:pt x="25440" y="21050"/>
                </a:lnTo>
                <a:lnTo>
                  <a:pt x="25320" y="20980"/>
                </a:lnTo>
                <a:lnTo>
                  <a:pt x="25340" y="20910"/>
                </a:lnTo>
                <a:lnTo>
                  <a:pt x="25350" y="20880"/>
                </a:lnTo>
                <a:lnTo>
                  <a:pt x="25370" y="20850"/>
                </a:lnTo>
                <a:lnTo>
                  <a:pt x="25280" y="20870"/>
                </a:lnTo>
                <a:lnTo>
                  <a:pt x="25200" y="20910"/>
                </a:lnTo>
                <a:lnTo>
                  <a:pt x="25130" y="20910"/>
                </a:lnTo>
                <a:lnTo>
                  <a:pt x="25070" y="20850"/>
                </a:lnTo>
                <a:lnTo>
                  <a:pt x="25050" y="20720"/>
                </a:lnTo>
                <a:lnTo>
                  <a:pt x="25070" y="20400"/>
                </a:lnTo>
                <a:lnTo>
                  <a:pt x="25070" y="20260"/>
                </a:lnTo>
                <a:lnTo>
                  <a:pt x="25050" y="20200"/>
                </a:lnTo>
                <a:lnTo>
                  <a:pt x="25020" y="20140"/>
                </a:lnTo>
                <a:lnTo>
                  <a:pt x="24930" y="19970"/>
                </a:lnTo>
                <a:lnTo>
                  <a:pt x="24920" y="19930"/>
                </a:lnTo>
                <a:lnTo>
                  <a:pt x="24920" y="19880"/>
                </a:lnTo>
                <a:lnTo>
                  <a:pt x="24900" y="19800"/>
                </a:lnTo>
                <a:lnTo>
                  <a:pt x="24840" y="19700"/>
                </a:lnTo>
                <a:lnTo>
                  <a:pt x="24680" y="19500"/>
                </a:lnTo>
                <a:lnTo>
                  <a:pt x="24640" y="19450"/>
                </a:lnTo>
                <a:lnTo>
                  <a:pt x="24680" y="19310"/>
                </a:lnTo>
                <a:lnTo>
                  <a:pt x="24860" y="19150"/>
                </a:lnTo>
                <a:lnTo>
                  <a:pt x="24900" y="19060"/>
                </a:lnTo>
                <a:lnTo>
                  <a:pt x="24920" y="18760"/>
                </a:lnTo>
                <a:lnTo>
                  <a:pt x="24920" y="18600"/>
                </a:lnTo>
                <a:lnTo>
                  <a:pt x="24880" y="18460"/>
                </a:lnTo>
                <a:lnTo>
                  <a:pt x="24830" y="18360"/>
                </a:lnTo>
                <a:lnTo>
                  <a:pt x="24790" y="18270"/>
                </a:lnTo>
                <a:lnTo>
                  <a:pt x="24740" y="18200"/>
                </a:lnTo>
                <a:lnTo>
                  <a:pt x="24540" y="18160"/>
                </a:lnTo>
                <a:lnTo>
                  <a:pt x="24270" y="18040"/>
                </a:lnTo>
                <a:lnTo>
                  <a:pt x="24320" y="17820"/>
                </a:lnTo>
                <a:lnTo>
                  <a:pt x="24300" y="17680"/>
                </a:lnTo>
                <a:lnTo>
                  <a:pt x="24330" y="17600"/>
                </a:lnTo>
                <a:lnTo>
                  <a:pt x="24500" y="17580"/>
                </a:lnTo>
                <a:lnTo>
                  <a:pt x="24550" y="17600"/>
                </a:lnTo>
                <a:lnTo>
                  <a:pt x="24680" y="17690"/>
                </a:lnTo>
                <a:lnTo>
                  <a:pt x="24750" y="17710"/>
                </a:lnTo>
                <a:lnTo>
                  <a:pt x="24920" y="17690"/>
                </a:lnTo>
                <a:lnTo>
                  <a:pt x="24980" y="17710"/>
                </a:lnTo>
                <a:lnTo>
                  <a:pt x="25010" y="17750"/>
                </a:lnTo>
                <a:lnTo>
                  <a:pt x="25040" y="17870"/>
                </a:lnTo>
                <a:lnTo>
                  <a:pt x="25070" y="17910"/>
                </a:lnTo>
                <a:lnTo>
                  <a:pt x="25090" y="17920"/>
                </a:lnTo>
                <a:lnTo>
                  <a:pt x="25160" y="17910"/>
                </a:lnTo>
                <a:lnTo>
                  <a:pt x="25190" y="17910"/>
                </a:lnTo>
                <a:lnTo>
                  <a:pt x="25330" y="17960"/>
                </a:lnTo>
                <a:lnTo>
                  <a:pt x="25740" y="18020"/>
                </a:lnTo>
                <a:lnTo>
                  <a:pt x="26200" y="18180"/>
                </a:lnTo>
                <a:lnTo>
                  <a:pt x="26300" y="18170"/>
                </a:lnTo>
                <a:lnTo>
                  <a:pt x="26300" y="18200"/>
                </a:lnTo>
                <a:lnTo>
                  <a:pt x="26300" y="18240"/>
                </a:lnTo>
                <a:lnTo>
                  <a:pt x="26320" y="18290"/>
                </a:lnTo>
                <a:lnTo>
                  <a:pt x="26360" y="18310"/>
                </a:lnTo>
                <a:lnTo>
                  <a:pt x="26420" y="18290"/>
                </a:lnTo>
                <a:lnTo>
                  <a:pt x="26510" y="18200"/>
                </a:lnTo>
                <a:lnTo>
                  <a:pt x="26570" y="18170"/>
                </a:lnTo>
                <a:lnTo>
                  <a:pt x="26640" y="18190"/>
                </a:lnTo>
                <a:lnTo>
                  <a:pt x="26770" y="18240"/>
                </a:lnTo>
                <a:lnTo>
                  <a:pt x="26850" y="18240"/>
                </a:lnTo>
                <a:lnTo>
                  <a:pt x="26950" y="18190"/>
                </a:lnTo>
                <a:lnTo>
                  <a:pt x="27050" y="18100"/>
                </a:lnTo>
                <a:lnTo>
                  <a:pt x="27210" y="17880"/>
                </a:lnTo>
                <a:lnTo>
                  <a:pt x="27300" y="17810"/>
                </a:lnTo>
                <a:lnTo>
                  <a:pt x="27580" y="17720"/>
                </a:lnTo>
                <a:lnTo>
                  <a:pt x="27700" y="17710"/>
                </a:lnTo>
                <a:lnTo>
                  <a:pt x="28440" y="17850"/>
                </a:lnTo>
                <a:lnTo>
                  <a:pt x="28490" y="17880"/>
                </a:lnTo>
                <a:lnTo>
                  <a:pt x="28510" y="17940"/>
                </a:lnTo>
                <a:lnTo>
                  <a:pt x="28540" y="18100"/>
                </a:lnTo>
                <a:lnTo>
                  <a:pt x="28680" y="18390"/>
                </a:lnTo>
                <a:lnTo>
                  <a:pt x="28710" y="18560"/>
                </a:lnTo>
                <a:lnTo>
                  <a:pt x="28550" y="18670"/>
                </a:lnTo>
                <a:lnTo>
                  <a:pt x="28520" y="18760"/>
                </a:lnTo>
                <a:lnTo>
                  <a:pt x="28510" y="18850"/>
                </a:lnTo>
                <a:lnTo>
                  <a:pt x="28480" y="18890"/>
                </a:lnTo>
                <a:lnTo>
                  <a:pt x="28350" y="18890"/>
                </a:lnTo>
                <a:lnTo>
                  <a:pt x="28290" y="18910"/>
                </a:lnTo>
                <a:lnTo>
                  <a:pt x="28250" y="18960"/>
                </a:lnTo>
                <a:lnTo>
                  <a:pt x="28220" y="19190"/>
                </a:lnTo>
                <a:lnTo>
                  <a:pt x="28300" y="19380"/>
                </a:lnTo>
                <a:lnTo>
                  <a:pt x="28410" y="19540"/>
                </a:lnTo>
                <a:lnTo>
                  <a:pt x="28500" y="19810"/>
                </a:lnTo>
                <a:lnTo>
                  <a:pt x="28970" y="20400"/>
                </a:lnTo>
                <a:lnTo>
                  <a:pt x="29030" y="20550"/>
                </a:lnTo>
                <a:lnTo>
                  <a:pt x="29050" y="20760"/>
                </a:lnTo>
                <a:lnTo>
                  <a:pt x="29040" y="20860"/>
                </a:lnTo>
                <a:lnTo>
                  <a:pt x="29010" y="20940"/>
                </a:lnTo>
                <a:lnTo>
                  <a:pt x="28980" y="20980"/>
                </a:lnTo>
                <a:lnTo>
                  <a:pt x="28970" y="21010"/>
                </a:lnTo>
                <a:lnTo>
                  <a:pt x="28990" y="21110"/>
                </a:lnTo>
                <a:lnTo>
                  <a:pt x="29040" y="21100"/>
                </a:lnTo>
                <a:lnTo>
                  <a:pt x="29110" y="21060"/>
                </a:lnTo>
                <a:lnTo>
                  <a:pt x="29180" y="21050"/>
                </a:lnTo>
                <a:lnTo>
                  <a:pt x="29240" y="21110"/>
                </a:lnTo>
                <a:lnTo>
                  <a:pt x="29290" y="21170"/>
                </a:lnTo>
                <a:lnTo>
                  <a:pt x="29360" y="21210"/>
                </a:lnTo>
                <a:lnTo>
                  <a:pt x="29380" y="21200"/>
                </a:lnTo>
                <a:lnTo>
                  <a:pt x="29480" y="21180"/>
                </a:lnTo>
                <a:lnTo>
                  <a:pt x="29480" y="21110"/>
                </a:lnTo>
                <a:lnTo>
                  <a:pt x="29410" y="21020"/>
                </a:lnTo>
                <a:lnTo>
                  <a:pt x="29460" y="20890"/>
                </a:lnTo>
                <a:lnTo>
                  <a:pt x="29560" y="20770"/>
                </a:lnTo>
                <a:lnTo>
                  <a:pt x="29670" y="20720"/>
                </a:lnTo>
                <a:lnTo>
                  <a:pt x="30490" y="20770"/>
                </a:lnTo>
                <a:lnTo>
                  <a:pt x="31220" y="21050"/>
                </a:lnTo>
                <a:lnTo>
                  <a:pt x="32280" y="21110"/>
                </a:lnTo>
                <a:lnTo>
                  <a:pt x="32540" y="21190"/>
                </a:lnTo>
                <a:lnTo>
                  <a:pt x="32700" y="21210"/>
                </a:lnTo>
                <a:lnTo>
                  <a:pt x="32920" y="21080"/>
                </a:lnTo>
                <a:lnTo>
                  <a:pt x="33070" y="21120"/>
                </a:lnTo>
                <a:lnTo>
                  <a:pt x="33340" y="21240"/>
                </a:lnTo>
                <a:lnTo>
                  <a:pt x="33760" y="21240"/>
                </a:lnTo>
                <a:lnTo>
                  <a:pt x="33870" y="21280"/>
                </a:lnTo>
                <a:lnTo>
                  <a:pt x="34060" y="21410"/>
                </a:lnTo>
                <a:lnTo>
                  <a:pt x="34370" y="21480"/>
                </a:lnTo>
                <a:lnTo>
                  <a:pt x="34950" y="21830"/>
                </a:lnTo>
                <a:lnTo>
                  <a:pt x="35100" y="21690"/>
                </a:lnTo>
                <a:lnTo>
                  <a:pt x="36100" y="21450"/>
                </a:lnTo>
                <a:lnTo>
                  <a:pt x="36380" y="21310"/>
                </a:lnTo>
                <a:lnTo>
                  <a:pt x="36550" y="21170"/>
                </a:lnTo>
                <a:lnTo>
                  <a:pt x="36690" y="21130"/>
                </a:lnTo>
                <a:lnTo>
                  <a:pt x="36750" y="21080"/>
                </a:lnTo>
                <a:lnTo>
                  <a:pt x="36900" y="20850"/>
                </a:lnTo>
                <a:lnTo>
                  <a:pt x="37310" y="20550"/>
                </a:lnTo>
                <a:lnTo>
                  <a:pt x="38080" y="20370"/>
                </a:lnTo>
                <a:lnTo>
                  <a:pt x="38130" y="20360"/>
                </a:lnTo>
                <a:lnTo>
                  <a:pt x="38850" y="20200"/>
                </a:lnTo>
                <a:lnTo>
                  <a:pt x="39130" y="20050"/>
                </a:lnTo>
                <a:lnTo>
                  <a:pt x="39250" y="19950"/>
                </a:lnTo>
                <a:lnTo>
                  <a:pt x="39360" y="19800"/>
                </a:lnTo>
                <a:lnTo>
                  <a:pt x="38920" y="20080"/>
                </a:lnTo>
                <a:lnTo>
                  <a:pt x="38410" y="20150"/>
                </a:lnTo>
                <a:lnTo>
                  <a:pt x="37890" y="20080"/>
                </a:lnTo>
                <a:lnTo>
                  <a:pt x="37450" y="19930"/>
                </a:lnTo>
                <a:lnTo>
                  <a:pt x="37320" y="19930"/>
                </a:lnTo>
                <a:lnTo>
                  <a:pt x="37220" y="19920"/>
                </a:lnTo>
                <a:lnTo>
                  <a:pt x="37070" y="19880"/>
                </a:lnTo>
                <a:lnTo>
                  <a:pt x="36950" y="19800"/>
                </a:lnTo>
                <a:lnTo>
                  <a:pt x="36900" y="19710"/>
                </a:lnTo>
                <a:lnTo>
                  <a:pt x="36880" y="19650"/>
                </a:lnTo>
                <a:lnTo>
                  <a:pt x="36790" y="19590"/>
                </a:lnTo>
                <a:lnTo>
                  <a:pt x="36770" y="19510"/>
                </a:lnTo>
                <a:lnTo>
                  <a:pt x="36780" y="19410"/>
                </a:lnTo>
                <a:lnTo>
                  <a:pt x="36800" y="19340"/>
                </a:lnTo>
                <a:lnTo>
                  <a:pt x="37110" y="18750"/>
                </a:lnTo>
                <a:lnTo>
                  <a:pt x="37360" y="17910"/>
                </a:lnTo>
                <a:lnTo>
                  <a:pt x="37450" y="17800"/>
                </a:lnTo>
                <a:lnTo>
                  <a:pt x="37760" y="17550"/>
                </a:lnTo>
                <a:lnTo>
                  <a:pt x="37830" y="17550"/>
                </a:lnTo>
                <a:lnTo>
                  <a:pt x="37890" y="17490"/>
                </a:lnTo>
                <a:lnTo>
                  <a:pt x="38700" y="17110"/>
                </a:lnTo>
                <a:lnTo>
                  <a:pt x="38770" y="17020"/>
                </a:lnTo>
                <a:lnTo>
                  <a:pt x="39540" y="16560"/>
                </a:lnTo>
                <a:lnTo>
                  <a:pt x="39750" y="16490"/>
                </a:lnTo>
                <a:lnTo>
                  <a:pt x="40000" y="16330"/>
                </a:lnTo>
                <a:lnTo>
                  <a:pt x="40480" y="16150"/>
                </a:lnTo>
                <a:lnTo>
                  <a:pt x="41010" y="16150"/>
                </a:lnTo>
                <a:lnTo>
                  <a:pt x="43560" y="15330"/>
                </a:lnTo>
                <a:lnTo>
                  <a:pt x="43710" y="15210"/>
                </a:lnTo>
                <a:lnTo>
                  <a:pt x="43860" y="15160"/>
                </a:lnTo>
                <a:lnTo>
                  <a:pt x="44110" y="14880"/>
                </a:lnTo>
                <a:lnTo>
                  <a:pt x="44800" y="14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Corse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94430" y="87660"/>
                </a:moveTo>
                <a:lnTo>
                  <a:pt x="94490" y="88230"/>
                </a:lnTo>
                <a:lnTo>
                  <a:pt x="94480" y="88830"/>
                </a:lnTo>
                <a:lnTo>
                  <a:pt x="94460" y="88870"/>
                </a:lnTo>
                <a:lnTo>
                  <a:pt x="94410" y="88890"/>
                </a:lnTo>
                <a:lnTo>
                  <a:pt x="94350" y="88950"/>
                </a:lnTo>
                <a:lnTo>
                  <a:pt x="94300" y="89020"/>
                </a:lnTo>
                <a:lnTo>
                  <a:pt x="94260" y="89100"/>
                </a:lnTo>
                <a:lnTo>
                  <a:pt x="94350" y="89100"/>
                </a:lnTo>
                <a:lnTo>
                  <a:pt x="94330" y="89250"/>
                </a:lnTo>
                <a:lnTo>
                  <a:pt x="94300" y="89340"/>
                </a:lnTo>
                <a:lnTo>
                  <a:pt x="94240" y="89380"/>
                </a:lnTo>
                <a:lnTo>
                  <a:pt x="94180" y="89380"/>
                </a:lnTo>
                <a:lnTo>
                  <a:pt x="94130" y="89380"/>
                </a:lnTo>
                <a:lnTo>
                  <a:pt x="94110" y="89430"/>
                </a:lnTo>
                <a:lnTo>
                  <a:pt x="94140" y="89550"/>
                </a:lnTo>
                <a:lnTo>
                  <a:pt x="94050" y="89510"/>
                </a:lnTo>
                <a:lnTo>
                  <a:pt x="93960" y="89490"/>
                </a:lnTo>
                <a:lnTo>
                  <a:pt x="93870" y="89480"/>
                </a:lnTo>
                <a:lnTo>
                  <a:pt x="93800" y="89500"/>
                </a:lnTo>
                <a:lnTo>
                  <a:pt x="93810" y="89570"/>
                </a:lnTo>
                <a:lnTo>
                  <a:pt x="93750" y="89650"/>
                </a:lnTo>
                <a:lnTo>
                  <a:pt x="93720" y="89730"/>
                </a:lnTo>
                <a:lnTo>
                  <a:pt x="93800" y="89780"/>
                </a:lnTo>
                <a:lnTo>
                  <a:pt x="94000" y="89700"/>
                </a:lnTo>
                <a:lnTo>
                  <a:pt x="94130" y="89680"/>
                </a:lnTo>
                <a:lnTo>
                  <a:pt x="94180" y="89750"/>
                </a:lnTo>
                <a:lnTo>
                  <a:pt x="94160" y="89870"/>
                </a:lnTo>
                <a:lnTo>
                  <a:pt x="94100" y="89970"/>
                </a:lnTo>
                <a:lnTo>
                  <a:pt x="94010" y="90040"/>
                </a:lnTo>
                <a:lnTo>
                  <a:pt x="93900" y="90060"/>
                </a:lnTo>
                <a:lnTo>
                  <a:pt x="93850" y="90100"/>
                </a:lnTo>
                <a:lnTo>
                  <a:pt x="93800" y="90190"/>
                </a:lnTo>
                <a:lnTo>
                  <a:pt x="93740" y="90270"/>
                </a:lnTo>
                <a:lnTo>
                  <a:pt x="93630" y="90290"/>
                </a:lnTo>
                <a:lnTo>
                  <a:pt x="93650" y="90350"/>
                </a:lnTo>
                <a:lnTo>
                  <a:pt x="93660" y="90400"/>
                </a:lnTo>
                <a:lnTo>
                  <a:pt x="93650" y="90460"/>
                </a:lnTo>
                <a:lnTo>
                  <a:pt x="93630" y="90520"/>
                </a:lnTo>
                <a:lnTo>
                  <a:pt x="93700" y="90550"/>
                </a:lnTo>
                <a:lnTo>
                  <a:pt x="93720" y="90610"/>
                </a:lnTo>
                <a:lnTo>
                  <a:pt x="93690" y="90680"/>
                </a:lnTo>
                <a:lnTo>
                  <a:pt x="93630" y="90740"/>
                </a:lnTo>
                <a:lnTo>
                  <a:pt x="93670" y="90800"/>
                </a:lnTo>
                <a:lnTo>
                  <a:pt x="93570" y="90840"/>
                </a:lnTo>
                <a:lnTo>
                  <a:pt x="93400" y="90950"/>
                </a:lnTo>
                <a:lnTo>
                  <a:pt x="93300" y="90970"/>
                </a:lnTo>
                <a:lnTo>
                  <a:pt x="93300" y="91030"/>
                </a:lnTo>
                <a:lnTo>
                  <a:pt x="93350" y="91080"/>
                </a:lnTo>
                <a:lnTo>
                  <a:pt x="93370" y="91140"/>
                </a:lnTo>
                <a:lnTo>
                  <a:pt x="93350" y="91210"/>
                </a:lnTo>
                <a:lnTo>
                  <a:pt x="93300" y="91260"/>
                </a:lnTo>
                <a:lnTo>
                  <a:pt x="93300" y="91310"/>
                </a:lnTo>
                <a:lnTo>
                  <a:pt x="93370" y="91280"/>
                </a:lnTo>
                <a:lnTo>
                  <a:pt x="93460" y="91180"/>
                </a:lnTo>
                <a:lnTo>
                  <a:pt x="93540" y="91140"/>
                </a:lnTo>
                <a:lnTo>
                  <a:pt x="93520" y="91260"/>
                </a:lnTo>
                <a:lnTo>
                  <a:pt x="93470" y="91400"/>
                </a:lnTo>
                <a:lnTo>
                  <a:pt x="93420" y="91520"/>
                </a:lnTo>
                <a:lnTo>
                  <a:pt x="93370" y="91590"/>
                </a:lnTo>
                <a:lnTo>
                  <a:pt x="93270" y="91650"/>
                </a:lnTo>
                <a:lnTo>
                  <a:pt x="93190" y="91620"/>
                </a:lnTo>
                <a:lnTo>
                  <a:pt x="93040" y="91480"/>
                </a:lnTo>
                <a:lnTo>
                  <a:pt x="92940" y="91440"/>
                </a:lnTo>
                <a:lnTo>
                  <a:pt x="92750" y="91410"/>
                </a:lnTo>
                <a:lnTo>
                  <a:pt x="92590" y="91340"/>
                </a:lnTo>
                <a:lnTo>
                  <a:pt x="92660" y="91130"/>
                </a:lnTo>
                <a:lnTo>
                  <a:pt x="92690" y="91100"/>
                </a:lnTo>
                <a:lnTo>
                  <a:pt x="92740" y="91080"/>
                </a:lnTo>
                <a:lnTo>
                  <a:pt x="92640" y="90990"/>
                </a:lnTo>
                <a:lnTo>
                  <a:pt x="92490" y="90930"/>
                </a:lnTo>
                <a:lnTo>
                  <a:pt x="92400" y="90860"/>
                </a:lnTo>
                <a:lnTo>
                  <a:pt x="92490" y="90740"/>
                </a:lnTo>
                <a:lnTo>
                  <a:pt x="92490" y="90690"/>
                </a:lnTo>
                <a:lnTo>
                  <a:pt x="92410" y="90710"/>
                </a:lnTo>
                <a:lnTo>
                  <a:pt x="92230" y="90860"/>
                </a:lnTo>
                <a:lnTo>
                  <a:pt x="92190" y="90800"/>
                </a:lnTo>
                <a:lnTo>
                  <a:pt x="92200" y="90780"/>
                </a:lnTo>
                <a:lnTo>
                  <a:pt x="92210" y="90780"/>
                </a:lnTo>
                <a:lnTo>
                  <a:pt x="92220" y="90770"/>
                </a:lnTo>
                <a:lnTo>
                  <a:pt x="92230" y="90740"/>
                </a:lnTo>
                <a:lnTo>
                  <a:pt x="92170" y="90760"/>
                </a:lnTo>
                <a:lnTo>
                  <a:pt x="92140" y="90770"/>
                </a:lnTo>
                <a:lnTo>
                  <a:pt x="92110" y="90800"/>
                </a:lnTo>
                <a:lnTo>
                  <a:pt x="92060" y="90740"/>
                </a:lnTo>
                <a:lnTo>
                  <a:pt x="92000" y="90680"/>
                </a:lnTo>
                <a:lnTo>
                  <a:pt x="91840" y="90630"/>
                </a:lnTo>
                <a:lnTo>
                  <a:pt x="91690" y="90610"/>
                </a:lnTo>
                <a:lnTo>
                  <a:pt x="91590" y="90630"/>
                </a:lnTo>
                <a:lnTo>
                  <a:pt x="91530" y="90580"/>
                </a:lnTo>
                <a:lnTo>
                  <a:pt x="91480" y="90530"/>
                </a:lnTo>
                <a:lnTo>
                  <a:pt x="91420" y="90480"/>
                </a:lnTo>
                <a:lnTo>
                  <a:pt x="91270" y="90450"/>
                </a:lnTo>
                <a:lnTo>
                  <a:pt x="91260" y="90420"/>
                </a:lnTo>
                <a:lnTo>
                  <a:pt x="91240" y="90380"/>
                </a:lnTo>
                <a:lnTo>
                  <a:pt x="91210" y="90350"/>
                </a:lnTo>
                <a:lnTo>
                  <a:pt x="91150" y="90330"/>
                </a:lnTo>
                <a:lnTo>
                  <a:pt x="91100" y="90330"/>
                </a:lnTo>
                <a:lnTo>
                  <a:pt x="91050" y="90330"/>
                </a:lnTo>
                <a:lnTo>
                  <a:pt x="91000" y="90290"/>
                </a:lnTo>
                <a:lnTo>
                  <a:pt x="91080" y="90230"/>
                </a:lnTo>
                <a:lnTo>
                  <a:pt x="91080" y="90180"/>
                </a:lnTo>
                <a:lnTo>
                  <a:pt x="91010" y="90150"/>
                </a:lnTo>
                <a:lnTo>
                  <a:pt x="90960" y="90120"/>
                </a:lnTo>
                <a:lnTo>
                  <a:pt x="90900" y="90130"/>
                </a:lnTo>
                <a:lnTo>
                  <a:pt x="90820" y="90110"/>
                </a:lnTo>
                <a:lnTo>
                  <a:pt x="90740" y="90070"/>
                </a:lnTo>
                <a:lnTo>
                  <a:pt x="90700" y="90040"/>
                </a:lnTo>
                <a:lnTo>
                  <a:pt x="90730" y="89880"/>
                </a:lnTo>
                <a:lnTo>
                  <a:pt x="90710" y="89820"/>
                </a:lnTo>
                <a:lnTo>
                  <a:pt x="90620" y="89780"/>
                </a:lnTo>
                <a:lnTo>
                  <a:pt x="90660" y="89680"/>
                </a:lnTo>
                <a:lnTo>
                  <a:pt x="90710" y="89510"/>
                </a:lnTo>
                <a:lnTo>
                  <a:pt x="90770" y="89390"/>
                </a:lnTo>
                <a:lnTo>
                  <a:pt x="90870" y="89440"/>
                </a:lnTo>
                <a:lnTo>
                  <a:pt x="91200" y="89290"/>
                </a:lnTo>
                <a:lnTo>
                  <a:pt x="91260" y="89240"/>
                </a:lnTo>
                <a:lnTo>
                  <a:pt x="91290" y="89130"/>
                </a:lnTo>
                <a:lnTo>
                  <a:pt x="91350" y="89070"/>
                </a:lnTo>
                <a:lnTo>
                  <a:pt x="91440" y="89020"/>
                </a:lnTo>
                <a:lnTo>
                  <a:pt x="91510" y="88930"/>
                </a:lnTo>
                <a:lnTo>
                  <a:pt x="91370" y="88920"/>
                </a:lnTo>
                <a:lnTo>
                  <a:pt x="90980" y="88810"/>
                </a:lnTo>
                <a:lnTo>
                  <a:pt x="90830" y="88810"/>
                </a:lnTo>
                <a:lnTo>
                  <a:pt x="90690" y="88780"/>
                </a:lnTo>
                <a:lnTo>
                  <a:pt x="90610" y="88700"/>
                </a:lnTo>
                <a:lnTo>
                  <a:pt x="90660" y="88530"/>
                </a:lnTo>
                <a:lnTo>
                  <a:pt x="90510" y="88530"/>
                </a:lnTo>
                <a:lnTo>
                  <a:pt x="90250" y="88630"/>
                </a:lnTo>
                <a:lnTo>
                  <a:pt x="90110" y="88640"/>
                </a:lnTo>
                <a:lnTo>
                  <a:pt x="90120" y="88610"/>
                </a:lnTo>
                <a:lnTo>
                  <a:pt x="90150" y="88530"/>
                </a:lnTo>
                <a:lnTo>
                  <a:pt x="90070" y="88540"/>
                </a:lnTo>
                <a:lnTo>
                  <a:pt x="90000" y="88520"/>
                </a:lnTo>
                <a:lnTo>
                  <a:pt x="89940" y="88490"/>
                </a:lnTo>
                <a:lnTo>
                  <a:pt x="89860" y="88470"/>
                </a:lnTo>
                <a:lnTo>
                  <a:pt x="89940" y="88430"/>
                </a:lnTo>
                <a:lnTo>
                  <a:pt x="90110" y="88400"/>
                </a:lnTo>
                <a:lnTo>
                  <a:pt x="90190" y="88360"/>
                </a:lnTo>
                <a:lnTo>
                  <a:pt x="90240" y="88290"/>
                </a:lnTo>
                <a:lnTo>
                  <a:pt x="90270" y="88200"/>
                </a:lnTo>
                <a:lnTo>
                  <a:pt x="90260" y="88130"/>
                </a:lnTo>
                <a:lnTo>
                  <a:pt x="90190" y="88080"/>
                </a:lnTo>
                <a:lnTo>
                  <a:pt x="90190" y="88020"/>
                </a:lnTo>
                <a:lnTo>
                  <a:pt x="90330" y="88020"/>
                </a:lnTo>
                <a:lnTo>
                  <a:pt x="90460" y="87980"/>
                </a:lnTo>
                <a:lnTo>
                  <a:pt x="90660" y="87850"/>
                </a:lnTo>
                <a:lnTo>
                  <a:pt x="90630" y="87780"/>
                </a:lnTo>
                <a:lnTo>
                  <a:pt x="90580" y="87720"/>
                </a:lnTo>
                <a:lnTo>
                  <a:pt x="90520" y="87690"/>
                </a:lnTo>
                <a:lnTo>
                  <a:pt x="90450" y="87680"/>
                </a:lnTo>
                <a:lnTo>
                  <a:pt x="90650" y="87610"/>
                </a:lnTo>
                <a:lnTo>
                  <a:pt x="90700" y="87570"/>
                </a:lnTo>
                <a:lnTo>
                  <a:pt x="90690" y="87550"/>
                </a:lnTo>
                <a:lnTo>
                  <a:pt x="90670" y="87490"/>
                </a:lnTo>
                <a:lnTo>
                  <a:pt x="90640" y="87450"/>
                </a:lnTo>
                <a:lnTo>
                  <a:pt x="90620" y="87450"/>
                </a:lnTo>
                <a:lnTo>
                  <a:pt x="90690" y="87340"/>
                </a:lnTo>
                <a:lnTo>
                  <a:pt x="90700" y="87330"/>
                </a:lnTo>
                <a:lnTo>
                  <a:pt x="90720" y="87290"/>
                </a:lnTo>
                <a:lnTo>
                  <a:pt x="90780" y="87220"/>
                </a:lnTo>
                <a:lnTo>
                  <a:pt x="90790" y="87170"/>
                </a:lnTo>
                <a:lnTo>
                  <a:pt x="90770" y="87160"/>
                </a:lnTo>
                <a:lnTo>
                  <a:pt x="90700" y="87110"/>
                </a:lnTo>
                <a:lnTo>
                  <a:pt x="90670" y="87040"/>
                </a:lnTo>
                <a:lnTo>
                  <a:pt x="90640" y="86990"/>
                </a:lnTo>
                <a:lnTo>
                  <a:pt x="90600" y="86960"/>
                </a:lnTo>
                <a:lnTo>
                  <a:pt x="90530" y="86940"/>
                </a:lnTo>
                <a:lnTo>
                  <a:pt x="90410" y="86950"/>
                </a:lnTo>
                <a:lnTo>
                  <a:pt x="90200" y="87070"/>
                </a:lnTo>
                <a:lnTo>
                  <a:pt x="90070" y="87110"/>
                </a:lnTo>
                <a:lnTo>
                  <a:pt x="89810" y="87130"/>
                </a:lnTo>
                <a:lnTo>
                  <a:pt x="89700" y="87150"/>
                </a:lnTo>
                <a:lnTo>
                  <a:pt x="89610" y="87220"/>
                </a:lnTo>
                <a:lnTo>
                  <a:pt x="89560" y="87110"/>
                </a:lnTo>
                <a:lnTo>
                  <a:pt x="89630" y="86970"/>
                </a:lnTo>
                <a:lnTo>
                  <a:pt x="89610" y="86860"/>
                </a:lnTo>
                <a:lnTo>
                  <a:pt x="89430" y="86650"/>
                </a:lnTo>
                <a:lnTo>
                  <a:pt x="89740" y="86620"/>
                </a:lnTo>
                <a:lnTo>
                  <a:pt x="89860" y="86570"/>
                </a:lnTo>
                <a:lnTo>
                  <a:pt x="89940" y="86430"/>
                </a:lnTo>
                <a:lnTo>
                  <a:pt x="89860" y="86370"/>
                </a:lnTo>
                <a:lnTo>
                  <a:pt x="89920" y="86270"/>
                </a:lnTo>
                <a:lnTo>
                  <a:pt x="90040" y="86180"/>
                </a:lnTo>
                <a:lnTo>
                  <a:pt x="90170" y="86140"/>
                </a:lnTo>
                <a:lnTo>
                  <a:pt x="90210" y="86120"/>
                </a:lnTo>
                <a:lnTo>
                  <a:pt x="90370" y="86030"/>
                </a:lnTo>
                <a:lnTo>
                  <a:pt x="90400" y="86030"/>
                </a:lnTo>
                <a:lnTo>
                  <a:pt x="90410" y="85920"/>
                </a:lnTo>
                <a:lnTo>
                  <a:pt x="90380" y="85870"/>
                </a:lnTo>
                <a:lnTo>
                  <a:pt x="90280" y="85790"/>
                </a:lnTo>
                <a:lnTo>
                  <a:pt x="90170" y="85560"/>
                </a:lnTo>
                <a:lnTo>
                  <a:pt x="90130" y="85480"/>
                </a:lnTo>
                <a:lnTo>
                  <a:pt x="90070" y="85470"/>
                </a:lnTo>
                <a:lnTo>
                  <a:pt x="89890" y="85520"/>
                </a:lnTo>
                <a:lnTo>
                  <a:pt x="89860" y="85480"/>
                </a:lnTo>
                <a:lnTo>
                  <a:pt x="89810" y="85380"/>
                </a:lnTo>
                <a:lnTo>
                  <a:pt x="89700" y="85310"/>
                </a:lnTo>
                <a:lnTo>
                  <a:pt x="89560" y="85280"/>
                </a:lnTo>
                <a:lnTo>
                  <a:pt x="89430" y="85280"/>
                </a:lnTo>
                <a:lnTo>
                  <a:pt x="89460" y="85200"/>
                </a:lnTo>
                <a:lnTo>
                  <a:pt x="89480" y="85170"/>
                </a:lnTo>
                <a:lnTo>
                  <a:pt x="89430" y="85130"/>
                </a:lnTo>
                <a:lnTo>
                  <a:pt x="89380" y="85110"/>
                </a:lnTo>
                <a:lnTo>
                  <a:pt x="89330" y="85100"/>
                </a:lnTo>
                <a:lnTo>
                  <a:pt x="89270" y="85110"/>
                </a:lnTo>
                <a:lnTo>
                  <a:pt x="89330" y="85100"/>
                </a:lnTo>
                <a:lnTo>
                  <a:pt x="89380" y="85070"/>
                </a:lnTo>
                <a:lnTo>
                  <a:pt x="89480" y="85000"/>
                </a:lnTo>
                <a:lnTo>
                  <a:pt x="89480" y="84940"/>
                </a:lnTo>
                <a:lnTo>
                  <a:pt x="89310" y="84940"/>
                </a:lnTo>
                <a:lnTo>
                  <a:pt x="89310" y="84880"/>
                </a:lnTo>
                <a:lnTo>
                  <a:pt x="89380" y="84850"/>
                </a:lnTo>
                <a:lnTo>
                  <a:pt x="89400" y="84770"/>
                </a:lnTo>
                <a:lnTo>
                  <a:pt x="89380" y="84690"/>
                </a:lnTo>
                <a:lnTo>
                  <a:pt x="89310" y="84660"/>
                </a:lnTo>
                <a:lnTo>
                  <a:pt x="89360" y="84560"/>
                </a:lnTo>
                <a:lnTo>
                  <a:pt x="89310" y="84510"/>
                </a:lnTo>
                <a:lnTo>
                  <a:pt x="89220" y="84480"/>
                </a:lnTo>
                <a:lnTo>
                  <a:pt x="89180" y="84450"/>
                </a:lnTo>
                <a:lnTo>
                  <a:pt x="89200" y="84370"/>
                </a:lnTo>
                <a:lnTo>
                  <a:pt x="89270" y="84360"/>
                </a:lnTo>
                <a:lnTo>
                  <a:pt x="89430" y="84360"/>
                </a:lnTo>
                <a:lnTo>
                  <a:pt x="89480" y="84340"/>
                </a:lnTo>
                <a:lnTo>
                  <a:pt x="89530" y="84300"/>
                </a:lnTo>
                <a:lnTo>
                  <a:pt x="89580" y="84270"/>
                </a:lnTo>
                <a:lnTo>
                  <a:pt x="89830" y="84220"/>
                </a:lnTo>
                <a:lnTo>
                  <a:pt x="89920" y="84180"/>
                </a:lnTo>
                <a:lnTo>
                  <a:pt x="89980" y="84140"/>
                </a:lnTo>
                <a:lnTo>
                  <a:pt x="90020" y="84120"/>
                </a:lnTo>
                <a:lnTo>
                  <a:pt x="90040" y="84130"/>
                </a:lnTo>
                <a:lnTo>
                  <a:pt x="90060" y="84120"/>
                </a:lnTo>
                <a:lnTo>
                  <a:pt x="90070" y="84050"/>
                </a:lnTo>
                <a:lnTo>
                  <a:pt x="89980" y="83980"/>
                </a:lnTo>
                <a:lnTo>
                  <a:pt x="89960" y="83960"/>
                </a:lnTo>
                <a:lnTo>
                  <a:pt x="89730" y="83850"/>
                </a:lnTo>
                <a:lnTo>
                  <a:pt x="89720" y="83820"/>
                </a:lnTo>
                <a:lnTo>
                  <a:pt x="89700" y="83760"/>
                </a:lnTo>
                <a:lnTo>
                  <a:pt x="89670" y="83730"/>
                </a:lnTo>
                <a:lnTo>
                  <a:pt x="89590" y="83810"/>
                </a:lnTo>
                <a:lnTo>
                  <a:pt x="89550" y="83800"/>
                </a:lnTo>
                <a:lnTo>
                  <a:pt x="89530" y="83770"/>
                </a:lnTo>
                <a:lnTo>
                  <a:pt x="89520" y="83710"/>
                </a:lnTo>
                <a:lnTo>
                  <a:pt x="89550" y="83680"/>
                </a:lnTo>
                <a:lnTo>
                  <a:pt x="89730" y="83570"/>
                </a:lnTo>
                <a:lnTo>
                  <a:pt x="89600" y="83450"/>
                </a:lnTo>
                <a:lnTo>
                  <a:pt x="89460" y="83460"/>
                </a:lnTo>
                <a:lnTo>
                  <a:pt x="89220" y="83570"/>
                </a:lnTo>
                <a:lnTo>
                  <a:pt x="89270" y="83500"/>
                </a:lnTo>
                <a:lnTo>
                  <a:pt x="89230" y="83430"/>
                </a:lnTo>
                <a:lnTo>
                  <a:pt x="89210" y="83340"/>
                </a:lnTo>
                <a:lnTo>
                  <a:pt x="89200" y="83250"/>
                </a:lnTo>
                <a:lnTo>
                  <a:pt x="89220" y="83170"/>
                </a:lnTo>
                <a:lnTo>
                  <a:pt x="89270" y="83210"/>
                </a:lnTo>
                <a:lnTo>
                  <a:pt x="89330" y="83210"/>
                </a:lnTo>
                <a:lnTo>
                  <a:pt x="89390" y="83170"/>
                </a:lnTo>
                <a:lnTo>
                  <a:pt x="89430" y="83110"/>
                </a:lnTo>
                <a:lnTo>
                  <a:pt x="89510" y="83160"/>
                </a:lnTo>
                <a:lnTo>
                  <a:pt x="89530" y="83120"/>
                </a:lnTo>
                <a:lnTo>
                  <a:pt x="89540" y="83050"/>
                </a:lnTo>
                <a:lnTo>
                  <a:pt x="89560" y="82990"/>
                </a:lnTo>
                <a:lnTo>
                  <a:pt x="89590" y="82950"/>
                </a:lnTo>
                <a:lnTo>
                  <a:pt x="89600" y="82920"/>
                </a:lnTo>
                <a:lnTo>
                  <a:pt x="89630" y="82890"/>
                </a:lnTo>
                <a:lnTo>
                  <a:pt x="89830" y="82860"/>
                </a:lnTo>
                <a:lnTo>
                  <a:pt x="89890" y="82800"/>
                </a:lnTo>
                <a:lnTo>
                  <a:pt x="89900" y="82720"/>
                </a:lnTo>
                <a:lnTo>
                  <a:pt x="89900" y="82620"/>
                </a:lnTo>
                <a:lnTo>
                  <a:pt x="89960" y="82510"/>
                </a:lnTo>
                <a:lnTo>
                  <a:pt x="89990" y="82450"/>
                </a:lnTo>
                <a:lnTo>
                  <a:pt x="89960" y="82420"/>
                </a:lnTo>
                <a:lnTo>
                  <a:pt x="89890" y="82410"/>
                </a:lnTo>
                <a:lnTo>
                  <a:pt x="89870" y="82380"/>
                </a:lnTo>
                <a:lnTo>
                  <a:pt x="89880" y="82350"/>
                </a:lnTo>
                <a:lnTo>
                  <a:pt x="89930" y="82130"/>
                </a:lnTo>
                <a:lnTo>
                  <a:pt x="90010" y="82040"/>
                </a:lnTo>
                <a:lnTo>
                  <a:pt x="90120" y="81990"/>
                </a:lnTo>
                <a:lnTo>
                  <a:pt x="90240" y="81960"/>
                </a:lnTo>
                <a:lnTo>
                  <a:pt x="90200" y="81880"/>
                </a:lnTo>
                <a:lnTo>
                  <a:pt x="90240" y="81690"/>
                </a:lnTo>
                <a:lnTo>
                  <a:pt x="90190" y="81610"/>
                </a:lnTo>
                <a:lnTo>
                  <a:pt x="90190" y="81550"/>
                </a:lnTo>
                <a:lnTo>
                  <a:pt x="90240" y="81580"/>
                </a:lnTo>
                <a:lnTo>
                  <a:pt x="90260" y="81580"/>
                </a:lnTo>
                <a:lnTo>
                  <a:pt x="90270" y="81590"/>
                </a:lnTo>
                <a:lnTo>
                  <a:pt x="90280" y="81670"/>
                </a:lnTo>
                <a:lnTo>
                  <a:pt x="90380" y="81610"/>
                </a:lnTo>
                <a:lnTo>
                  <a:pt x="90450" y="81640"/>
                </a:lnTo>
                <a:lnTo>
                  <a:pt x="90500" y="81700"/>
                </a:lnTo>
                <a:lnTo>
                  <a:pt x="90580" y="81730"/>
                </a:lnTo>
                <a:lnTo>
                  <a:pt x="90670" y="81690"/>
                </a:lnTo>
                <a:lnTo>
                  <a:pt x="90750" y="81610"/>
                </a:lnTo>
                <a:lnTo>
                  <a:pt x="90800" y="81500"/>
                </a:lnTo>
                <a:lnTo>
                  <a:pt x="90830" y="81380"/>
                </a:lnTo>
                <a:lnTo>
                  <a:pt x="90790" y="81320"/>
                </a:lnTo>
                <a:lnTo>
                  <a:pt x="91020" y="81310"/>
                </a:lnTo>
                <a:lnTo>
                  <a:pt x="91410" y="81100"/>
                </a:lnTo>
                <a:lnTo>
                  <a:pt x="92110" y="80950"/>
                </a:lnTo>
                <a:lnTo>
                  <a:pt x="92300" y="80850"/>
                </a:lnTo>
                <a:lnTo>
                  <a:pt x="92320" y="80690"/>
                </a:lnTo>
                <a:lnTo>
                  <a:pt x="92650" y="80320"/>
                </a:lnTo>
                <a:lnTo>
                  <a:pt x="92720" y="80260"/>
                </a:lnTo>
                <a:lnTo>
                  <a:pt x="92870" y="80240"/>
                </a:lnTo>
                <a:lnTo>
                  <a:pt x="93010" y="80240"/>
                </a:lnTo>
                <a:lnTo>
                  <a:pt x="93080" y="80260"/>
                </a:lnTo>
                <a:lnTo>
                  <a:pt x="93140" y="80250"/>
                </a:lnTo>
                <a:lnTo>
                  <a:pt x="93460" y="80340"/>
                </a:lnTo>
                <a:lnTo>
                  <a:pt x="93590" y="80420"/>
                </a:lnTo>
                <a:lnTo>
                  <a:pt x="93630" y="80460"/>
                </a:lnTo>
                <a:lnTo>
                  <a:pt x="93670" y="80520"/>
                </a:lnTo>
                <a:lnTo>
                  <a:pt x="93700" y="80580"/>
                </a:lnTo>
                <a:lnTo>
                  <a:pt x="93760" y="80750"/>
                </a:lnTo>
                <a:lnTo>
                  <a:pt x="93800" y="80750"/>
                </a:lnTo>
                <a:lnTo>
                  <a:pt x="94020" y="80370"/>
                </a:lnTo>
                <a:lnTo>
                  <a:pt x="94110" y="80120"/>
                </a:lnTo>
                <a:lnTo>
                  <a:pt x="94050" y="79940"/>
                </a:lnTo>
                <a:lnTo>
                  <a:pt x="94100" y="79770"/>
                </a:lnTo>
                <a:lnTo>
                  <a:pt x="94070" y="79630"/>
                </a:lnTo>
                <a:lnTo>
                  <a:pt x="93980" y="79490"/>
                </a:lnTo>
                <a:lnTo>
                  <a:pt x="93880" y="79360"/>
                </a:lnTo>
                <a:lnTo>
                  <a:pt x="94050" y="79120"/>
                </a:lnTo>
                <a:lnTo>
                  <a:pt x="94050" y="79050"/>
                </a:lnTo>
                <a:lnTo>
                  <a:pt x="94010" y="78970"/>
                </a:lnTo>
                <a:lnTo>
                  <a:pt x="94010" y="78900"/>
                </a:lnTo>
                <a:lnTo>
                  <a:pt x="94040" y="78820"/>
                </a:lnTo>
                <a:lnTo>
                  <a:pt x="94080" y="78760"/>
                </a:lnTo>
                <a:lnTo>
                  <a:pt x="94220" y="78610"/>
                </a:lnTo>
                <a:lnTo>
                  <a:pt x="94200" y="78560"/>
                </a:lnTo>
                <a:lnTo>
                  <a:pt x="94190" y="78540"/>
                </a:lnTo>
                <a:lnTo>
                  <a:pt x="94200" y="78500"/>
                </a:lnTo>
                <a:lnTo>
                  <a:pt x="94220" y="78430"/>
                </a:lnTo>
                <a:lnTo>
                  <a:pt x="94160" y="78360"/>
                </a:lnTo>
                <a:lnTo>
                  <a:pt x="94120" y="78230"/>
                </a:lnTo>
                <a:lnTo>
                  <a:pt x="94110" y="78080"/>
                </a:lnTo>
                <a:lnTo>
                  <a:pt x="94140" y="77970"/>
                </a:lnTo>
                <a:lnTo>
                  <a:pt x="94240" y="77900"/>
                </a:lnTo>
                <a:lnTo>
                  <a:pt x="94490" y="77900"/>
                </a:lnTo>
                <a:lnTo>
                  <a:pt x="94610" y="77850"/>
                </a:lnTo>
                <a:lnTo>
                  <a:pt x="94690" y="77970"/>
                </a:lnTo>
                <a:lnTo>
                  <a:pt x="94740" y="78020"/>
                </a:lnTo>
                <a:lnTo>
                  <a:pt x="94860" y="78090"/>
                </a:lnTo>
                <a:lnTo>
                  <a:pt x="94860" y="78150"/>
                </a:lnTo>
                <a:lnTo>
                  <a:pt x="94810" y="78220"/>
                </a:lnTo>
                <a:lnTo>
                  <a:pt x="94800" y="78310"/>
                </a:lnTo>
                <a:lnTo>
                  <a:pt x="94830" y="78410"/>
                </a:lnTo>
                <a:lnTo>
                  <a:pt x="94900" y="78490"/>
                </a:lnTo>
                <a:lnTo>
                  <a:pt x="94870" y="78650"/>
                </a:lnTo>
                <a:lnTo>
                  <a:pt x="94990" y="79420"/>
                </a:lnTo>
                <a:lnTo>
                  <a:pt x="94980" y="79670"/>
                </a:lnTo>
                <a:lnTo>
                  <a:pt x="94780" y="80460"/>
                </a:lnTo>
                <a:lnTo>
                  <a:pt x="94790" y="80560"/>
                </a:lnTo>
                <a:lnTo>
                  <a:pt x="94770" y="80680"/>
                </a:lnTo>
                <a:lnTo>
                  <a:pt x="94780" y="80920"/>
                </a:lnTo>
                <a:lnTo>
                  <a:pt x="94770" y="80950"/>
                </a:lnTo>
                <a:lnTo>
                  <a:pt x="94750" y="80970"/>
                </a:lnTo>
                <a:lnTo>
                  <a:pt x="94740" y="80990"/>
                </a:lnTo>
                <a:lnTo>
                  <a:pt x="94730" y="81030"/>
                </a:lnTo>
                <a:lnTo>
                  <a:pt x="94750" y="81060"/>
                </a:lnTo>
                <a:lnTo>
                  <a:pt x="94780" y="81070"/>
                </a:lnTo>
                <a:lnTo>
                  <a:pt x="94800" y="81080"/>
                </a:lnTo>
                <a:lnTo>
                  <a:pt x="94820" y="81090"/>
                </a:lnTo>
                <a:lnTo>
                  <a:pt x="94830" y="81160"/>
                </a:lnTo>
                <a:lnTo>
                  <a:pt x="94850" y="81210"/>
                </a:lnTo>
                <a:lnTo>
                  <a:pt x="94850" y="81250"/>
                </a:lnTo>
                <a:lnTo>
                  <a:pt x="94820" y="81320"/>
                </a:lnTo>
                <a:lnTo>
                  <a:pt x="94870" y="81360"/>
                </a:lnTo>
                <a:lnTo>
                  <a:pt x="94890" y="81420"/>
                </a:lnTo>
                <a:lnTo>
                  <a:pt x="94900" y="81480"/>
                </a:lnTo>
                <a:lnTo>
                  <a:pt x="94940" y="81550"/>
                </a:lnTo>
                <a:lnTo>
                  <a:pt x="94990" y="81590"/>
                </a:lnTo>
                <a:lnTo>
                  <a:pt x="95160" y="81670"/>
                </a:lnTo>
                <a:lnTo>
                  <a:pt x="95140" y="81540"/>
                </a:lnTo>
                <a:lnTo>
                  <a:pt x="95120" y="81490"/>
                </a:lnTo>
                <a:lnTo>
                  <a:pt x="95020" y="81270"/>
                </a:lnTo>
                <a:lnTo>
                  <a:pt x="95200" y="81540"/>
                </a:lnTo>
                <a:lnTo>
                  <a:pt x="95260" y="81680"/>
                </a:lnTo>
                <a:lnTo>
                  <a:pt x="95290" y="81840"/>
                </a:lnTo>
                <a:lnTo>
                  <a:pt x="95270" y="82330"/>
                </a:lnTo>
                <a:lnTo>
                  <a:pt x="95290" y="82580"/>
                </a:lnTo>
                <a:lnTo>
                  <a:pt x="95370" y="82760"/>
                </a:lnTo>
                <a:lnTo>
                  <a:pt x="95330" y="82870"/>
                </a:lnTo>
                <a:lnTo>
                  <a:pt x="95300" y="82990"/>
                </a:lnTo>
                <a:lnTo>
                  <a:pt x="95290" y="83120"/>
                </a:lnTo>
                <a:lnTo>
                  <a:pt x="95290" y="83270"/>
                </a:lnTo>
                <a:lnTo>
                  <a:pt x="95310" y="83450"/>
                </a:lnTo>
                <a:lnTo>
                  <a:pt x="95430" y="83770"/>
                </a:lnTo>
                <a:lnTo>
                  <a:pt x="95450" y="83940"/>
                </a:lnTo>
                <a:lnTo>
                  <a:pt x="95410" y="84980"/>
                </a:lnTo>
                <a:lnTo>
                  <a:pt x="95450" y="85170"/>
                </a:lnTo>
                <a:lnTo>
                  <a:pt x="95440" y="85240"/>
                </a:lnTo>
                <a:lnTo>
                  <a:pt x="95430" y="85390"/>
                </a:lnTo>
                <a:lnTo>
                  <a:pt x="95410" y="85450"/>
                </a:lnTo>
                <a:lnTo>
                  <a:pt x="95370" y="85530"/>
                </a:lnTo>
                <a:lnTo>
                  <a:pt x="95200" y="85690"/>
                </a:lnTo>
                <a:lnTo>
                  <a:pt x="95130" y="85790"/>
                </a:lnTo>
                <a:lnTo>
                  <a:pt x="95040" y="86000"/>
                </a:lnTo>
                <a:lnTo>
                  <a:pt x="94610" y="86620"/>
                </a:lnTo>
                <a:lnTo>
                  <a:pt x="94520" y="86710"/>
                </a:lnTo>
                <a:lnTo>
                  <a:pt x="94490" y="86790"/>
                </a:lnTo>
                <a:lnTo>
                  <a:pt x="94480" y="87080"/>
                </a:lnTo>
                <a:lnTo>
                  <a:pt x="94440" y="87560"/>
                </a:lnTo>
                <a:lnTo>
                  <a:pt x="94430" y="87660"/>
                </a:lnTo>
                <a:close/>
                <a:moveTo>
                  <a:pt x="94980" y="81210"/>
                </a:moveTo>
                <a:lnTo>
                  <a:pt x="94940" y="81210"/>
                </a:lnTo>
                <a:lnTo>
                  <a:pt x="94820" y="80980"/>
                </a:lnTo>
                <a:lnTo>
                  <a:pt x="94980" y="81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Nouvelle Aquitaine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29380" y="49190"/>
                </a:moveTo>
                <a:lnTo>
                  <a:pt x="29410" y="49140"/>
                </a:lnTo>
                <a:lnTo>
                  <a:pt x="29520" y="48980"/>
                </a:lnTo>
                <a:lnTo>
                  <a:pt x="29560" y="48930"/>
                </a:lnTo>
                <a:lnTo>
                  <a:pt x="29620" y="48910"/>
                </a:lnTo>
                <a:lnTo>
                  <a:pt x="30000" y="48810"/>
                </a:lnTo>
                <a:lnTo>
                  <a:pt x="30130" y="48800"/>
                </a:lnTo>
                <a:lnTo>
                  <a:pt x="30190" y="48780"/>
                </a:lnTo>
                <a:lnTo>
                  <a:pt x="30300" y="48730"/>
                </a:lnTo>
                <a:lnTo>
                  <a:pt x="30350" y="48740"/>
                </a:lnTo>
                <a:lnTo>
                  <a:pt x="30400" y="48810"/>
                </a:lnTo>
                <a:lnTo>
                  <a:pt x="30390" y="48870"/>
                </a:lnTo>
                <a:lnTo>
                  <a:pt x="30360" y="48930"/>
                </a:lnTo>
                <a:lnTo>
                  <a:pt x="30310" y="48980"/>
                </a:lnTo>
                <a:lnTo>
                  <a:pt x="30280" y="49030"/>
                </a:lnTo>
                <a:lnTo>
                  <a:pt x="30300" y="49070"/>
                </a:lnTo>
                <a:lnTo>
                  <a:pt x="30370" y="49110"/>
                </a:lnTo>
                <a:lnTo>
                  <a:pt x="30480" y="49100"/>
                </a:lnTo>
                <a:lnTo>
                  <a:pt x="30540" y="49090"/>
                </a:lnTo>
                <a:lnTo>
                  <a:pt x="30610" y="49070"/>
                </a:lnTo>
                <a:lnTo>
                  <a:pt x="30810" y="49030"/>
                </a:lnTo>
                <a:lnTo>
                  <a:pt x="30850" y="49010"/>
                </a:lnTo>
                <a:lnTo>
                  <a:pt x="30940" y="48980"/>
                </a:lnTo>
                <a:lnTo>
                  <a:pt x="31040" y="48980"/>
                </a:lnTo>
                <a:lnTo>
                  <a:pt x="31200" y="49010"/>
                </a:lnTo>
                <a:lnTo>
                  <a:pt x="31620" y="49280"/>
                </a:lnTo>
                <a:lnTo>
                  <a:pt x="31700" y="49260"/>
                </a:lnTo>
                <a:lnTo>
                  <a:pt x="31790" y="49200"/>
                </a:lnTo>
                <a:lnTo>
                  <a:pt x="31840" y="49170"/>
                </a:lnTo>
                <a:lnTo>
                  <a:pt x="32000" y="49080"/>
                </a:lnTo>
                <a:lnTo>
                  <a:pt x="32060" y="49060"/>
                </a:lnTo>
                <a:lnTo>
                  <a:pt x="32240" y="49060"/>
                </a:lnTo>
                <a:lnTo>
                  <a:pt x="32290" y="49060"/>
                </a:lnTo>
                <a:lnTo>
                  <a:pt x="32330" y="49030"/>
                </a:lnTo>
                <a:lnTo>
                  <a:pt x="32520" y="48820"/>
                </a:lnTo>
                <a:lnTo>
                  <a:pt x="32570" y="48790"/>
                </a:lnTo>
                <a:lnTo>
                  <a:pt x="32630" y="48790"/>
                </a:lnTo>
                <a:lnTo>
                  <a:pt x="32680" y="48790"/>
                </a:lnTo>
                <a:lnTo>
                  <a:pt x="32730" y="48800"/>
                </a:lnTo>
                <a:lnTo>
                  <a:pt x="32760" y="48800"/>
                </a:lnTo>
                <a:lnTo>
                  <a:pt x="32810" y="48780"/>
                </a:lnTo>
                <a:lnTo>
                  <a:pt x="32850" y="48730"/>
                </a:lnTo>
                <a:lnTo>
                  <a:pt x="32870" y="48660"/>
                </a:lnTo>
                <a:lnTo>
                  <a:pt x="32850" y="48590"/>
                </a:lnTo>
                <a:lnTo>
                  <a:pt x="32780" y="48510"/>
                </a:lnTo>
                <a:lnTo>
                  <a:pt x="32570" y="48340"/>
                </a:lnTo>
                <a:lnTo>
                  <a:pt x="32530" y="48330"/>
                </a:lnTo>
                <a:lnTo>
                  <a:pt x="32490" y="48360"/>
                </a:lnTo>
                <a:lnTo>
                  <a:pt x="32450" y="48360"/>
                </a:lnTo>
                <a:lnTo>
                  <a:pt x="32410" y="48320"/>
                </a:lnTo>
                <a:lnTo>
                  <a:pt x="32380" y="48190"/>
                </a:lnTo>
                <a:lnTo>
                  <a:pt x="32390" y="48100"/>
                </a:lnTo>
                <a:lnTo>
                  <a:pt x="32440" y="47960"/>
                </a:lnTo>
                <a:lnTo>
                  <a:pt x="32450" y="47900"/>
                </a:lnTo>
                <a:lnTo>
                  <a:pt x="32440" y="47840"/>
                </a:lnTo>
                <a:lnTo>
                  <a:pt x="32340" y="47360"/>
                </a:lnTo>
                <a:lnTo>
                  <a:pt x="32360" y="47270"/>
                </a:lnTo>
                <a:lnTo>
                  <a:pt x="32400" y="47210"/>
                </a:lnTo>
                <a:lnTo>
                  <a:pt x="32450" y="47170"/>
                </a:lnTo>
                <a:lnTo>
                  <a:pt x="32480" y="47120"/>
                </a:lnTo>
                <a:lnTo>
                  <a:pt x="32490" y="47070"/>
                </a:lnTo>
                <a:lnTo>
                  <a:pt x="32490" y="46980"/>
                </a:lnTo>
                <a:lnTo>
                  <a:pt x="32440" y="46720"/>
                </a:lnTo>
                <a:lnTo>
                  <a:pt x="32430" y="46540"/>
                </a:lnTo>
                <a:lnTo>
                  <a:pt x="32410" y="46470"/>
                </a:lnTo>
                <a:lnTo>
                  <a:pt x="32370" y="46400"/>
                </a:lnTo>
                <a:lnTo>
                  <a:pt x="32300" y="46300"/>
                </a:lnTo>
                <a:lnTo>
                  <a:pt x="32260" y="46210"/>
                </a:lnTo>
                <a:lnTo>
                  <a:pt x="32250" y="46140"/>
                </a:lnTo>
                <a:lnTo>
                  <a:pt x="32250" y="46070"/>
                </a:lnTo>
                <a:lnTo>
                  <a:pt x="32250" y="46010"/>
                </a:lnTo>
                <a:lnTo>
                  <a:pt x="32230" y="45940"/>
                </a:lnTo>
                <a:lnTo>
                  <a:pt x="32210" y="45850"/>
                </a:lnTo>
                <a:lnTo>
                  <a:pt x="32040" y="45500"/>
                </a:lnTo>
                <a:lnTo>
                  <a:pt x="31870" y="45230"/>
                </a:lnTo>
                <a:lnTo>
                  <a:pt x="31820" y="45080"/>
                </a:lnTo>
                <a:lnTo>
                  <a:pt x="31810" y="44980"/>
                </a:lnTo>
                <a:lnTo>
                  <a:pt x="31870" y="44870"/>
                </a:lnTo>
                <a:lnTo>
                  <a:pt x="31890" y="44810"/>
                </a:lnTo>
                <a:lnTo>
                  <a:pt x="31900" y="44770"/>
                </a:lnTo>
                <a:lnTo>
                  <a:pt x="31880" y="44720"/>
                </a:lnTo>
                <a:lnTo>
                  <a:pt x="31820" y="44640"/>
                </a:lnTo>
                <a:lnTo>
                  <a:pt x="31690" y="44520"/>
                </a:lnTo>
                <a:lnTo>
                  <a:pt x="31330" y="44290"/>
                </a:lnTo>
                <a:lnTo>
                  <a:pt x="31280" y="44220"/>
                </a:lnTo>
                <a:lnTo>
                  <a:pt x="31220" y="44130"/>
                </a:lnTo>
                <a:lnTo>
                  <a:pt x="31180" y="43980"/>
                </a:lnTo>
                <a:lnTo>
                  <a:pt x="31170" y="43790"/>
                </a:lnTo>
                <a:lnTo>
                  <a:pt x="31150" y="43710"/>
                </a:lnTo>
                <a:lnTo>
                  <a:pt x="31070" y="43600"/>
                </a:lnTo>
                <a:lnTo>
                  <a:pt x="30900" y="43500"/>
                </a:lnTo>
                <a:lnTo>
                  <a:pt x="30840" y="43410"/>
                </a:lnTo>
                <a:lnTo>
                  <a:pt x="30760" y="43240"/>
                </a:lnTo>
                <a:lnTo>
                  <a:pt x="30680" y="43140"/>
                </a:lnTo>
                <a:lnTo>
                  <a:pt x="30450" y="42980"/>
                </a:lnTo>
                <a:lnTo>
                  <a:pt x="30470" y="42920"/>
                </a:lnTo>
                <a:lnTo>
                  <a:pt x="30470" y="42900"/>
                </a:lnTo>
                <a:lnTo>
                  <a:pt x="30480" y="42860"/>
                </a:lnTo>
                <a:lnTo>
                  <a:pt x="30520" y="42830"/>
                </a:lnTo>
                <a:lnTo>
                  <a:pt x="30610" y="42850"/>
                </a:lnTo>
                <a:lnTo>
                  <a:pt x="30680" y="42870"/>
                </a:lnTo>
                <a:lnTo>
                  <a:pt x="30920" y="43030"/>
                </a:lnTo>
                <a:lnTo>
                  <a:pt x="30980" y="43060"/>
                </a:lnTo>
                <a:lnTo>
                  <a:pt x="31040" y="43070"/>
                </a:lnTo>
                <a:lnTo>
                  <a:pt x="31120" y="43070"/>
                </a:lnTo>
                <a:lnTo>
                  <a:pt x="31480" y="43010"/>
                </a:lnTo>
                <a:lnTo>
                  <a:pt x="31650" y="43060"/>
                </a:lnTo>
                <a:lnTo>
                  <a:pt x="32000" y="43090"/>
                </a:lnTo>
                <a:lnTo>
                  <a:pt x="32390" y="43050"/>
                </a:lnTo>
                <a:lnTo>
                  <a:pt x="32510" y="43000"/>
                </a:lnTo>
                <a:lnTo>
                  <a:pt x="32540" y="42990"/>
                </a:lnTo>
                <a:lnTo>
                  <a:pt x="32640" y="42880"/>
                </a:lnTo>
                <a:lnTo>
                  <a:pt x="32910" y="42750"/>
                </a:lnTo>
                <a:lnTo>
                  <a:pt x="32940" y="42700"/>
                </a:lnTo>
                <a:lnTo>
                  <a:pt x="32930" y="42650"/>
                </a:lnTo>
                <a:lnTo>
                  <a:pt x="32860" y="42540"/>
                </a:lnTo>
                <a:lnTo>
                  <a:pt x="32850" y="42480"/>
                </a:lnTo>
                <a:lnTo>
                  <a:pt x="32870" y="42430"/>
                </a:lnTo>
                <a:lnTo>
                  <a:pt x="32920" y="42370"/>
                </a:lnTo>
                <a:lnTo>
                  <a:pt x="32980" y="42340"/>
                </a:lnTo>
                <a:lnTo>
                  <a:pt x="33100" y="42290"/>
                </a:lnTo>
                <a:lnTo>
                  <a:pt x="33170" y="42290"/>
                </a:lnTo>
                <a:lnTo>
                  <a:pt x="33240" y="42300"/>
                </a:lnTo>
                <a:lnTo>
                  <a:pt x="33380" y="42380"/>
                </a:lnTo>
                <a:lnTo>
                  <a:pt x="33460" y="42360"/>
                </a:lnTo>
                <a:lnTo>
                  <a:pt x="33810" y="42260"/>
                </a:lnTo>
                <a:lnTo>
                  <a:pt x="33980" y="42180"/>
                </a:lnTo>
                <a:lnTo>
                  <a:pt x="34640" y="42100"/>
                </a:lnTo>
                <a:lnTo>
                  <a:pt x="34990" y="42110"/>
                </a:lnTo>
                <a:lnTo>
                  <a:pt x="35120" y="42070"/>
                </a:lnTo>
                <a:lnTo>
                  <a:pt x="35180" y="42070"/>
                </a:lnTo>
                <a:lnTo>
                  <a:pt x="35250" y="42090"/>
                </a:lnTo>
                <a:lnTo>
                  <a:pt x="35320" y="42150"/>
                </a:lnTo>
                <a:lnTo>
                  <a:pt x="35350" y="42230"/>
                </a:lnTo>
                <a:lnTo>
                  <a:pt x="35360" y="42300"/>
                </a:lnTo>
                <a:lnTo>
                  <a:pt x="35390" y="42370"/>
                </a:lnTo>
                <a:lnTo>
                  <a:pt x="35420" y="42410"/>
                </a:lnTo>
                <a:lnTo>
                  <a:pt x="35570" y="42460"/>
                </a:lnTo>
                <a:lnTo>
                  <a:pt x="35630" y="42350"/>
                </a:lnTo>
                <a:lnTo>
                  <a:pt x="35650" y="42300"/>
                </a:lnTo>
                <a:lnTo>
                  <a:pt x="35680" y="42250"/>
                </a:lnTo>
                <a:lnTo>
                  <a:pt x="35740" y="42200"/>
                </a:lnTo>
                <a:lnTo>
                  <a:pt x="35910" y="42140"/>
                </a:lnTo>
                <a:lnTo>
                  <a:pt x="35980" y="42100"/>
                </a:lnTo>
                <a:lnTo>
                  <a:pt x="36030" y="42020"/>
                </a:lnTo>
                <a:lnTo>
                  <a:pt x="36040" y="41950"/>
                </a:lnTo>
                <a:lnTo>
                  <a:pt x="36050" y="41880"/>
                </a:lnTo>
                <a:lnTo>
                  <a:pt x="36080" y="41820"/>
                </a:lnTo>
                <a:lnTo>
                  <a:pt x="36280" y="41560"/>
                </a:lnTo>
                <a:lnTo>
                  <a:pt x="36390" y="41520"/>
                </a:lnTo>
                <a:lnTo>
                  <a:pt x="36720" y="41580"/>
                </a:lnTo>
                <a:lnTo>
                  <a:pt x="36780" y="41700"/>
                </a:lnTo>
                <a:lnTo>
                  <a:pt x="36820" y="41760"/>
                </a:lnTo>
                <a:lnTo>
                  <a:pt x="36840" y="41820"/>
                </a:lnTo>
                <a:lnTo>
                  <a:pt x="36870" y="41870"/>
                </a:lnTo>
                <a:lnTo>
                  <a:pt x="36920" y="41900"/>
                </a:lnTo>
                <a:lnTo>
                  <a:pt x="37000" y="41890"/>
                </a:lnTo>
                <a:lnTo>
                  <a:pt x="37100" y="41820"/>
                </a:lnTo>
                <a:lnTo>
                  <a:pt x="37140" y="41820"/>
                </a:lnTo>
                <a:lnTo>
                  <a:pt x="37170" y="41880"/>
                </a:lnTo>
                <a:lnTo>
                  <a:pt x="37170" y="41940"/>
                </a:lnTo>
                <a:lnTo>
                  <a:pt x="37160" y="41990"/>
                </a:lnTo>
                <a:lnTo>
                  <a:pt x="37170" y="42040"/>
                </a:lnTo>
                <a:lnTo>
                  <a:pt x="37220" y="42080"/>
                </a:lnTo>
                <a:lnTo>
                  <a:pt x="37300" y="42080"/>
                </a:lnTo>
                <a:lnTo>
                  <a:pt x="37440" y="42030"/>
                </a:lnTo>
                <a:lnTo>
                  <a:pt x="37490" y="42050"/>
                </a:lnTo>
                <a:lnTo>
                  <a:pt x="37520" y="42120"/>
                </a:lnTo>
                <a:lnTo>
                  <a:pt x="37520" y="42190"/>
                </a:lnTo>
                <a:lnTo>
                  <a:pt x="37510" y="42260"/>
                </a:lnTo>
                <a:lnTo>
                  <a:pt x="37490" y="42320"/>
                </a:lnTo>
                <a:lnTo>
                  <a:pt x="37490" y="42380"/>
                </a:lnTo>
                <a:lnTo>
                  <a:pt x="37490" y="42440"/>
                </a:lnTo>
                <a:lnTo>
                  <a:pt x="37540" y="42480"/>
                </a:lnTo>
                <a:lnTo>
                  <a:pt x="37630" y="42480"/>
                </a:lnTo>
                <a:lnTo>
                  <a:pt x="37710" y="42460"/>
                </a:lnTo>
                <a:lnTo>
                  <a:pt x="37850" y="42400"/>
                </a:lnTo>
                <a:lnTo>
                  <a:pt x="37900" y="42400"/>
                </a:lnTo>
                <a:lnTo>
                  <a:pt x="37940" y="42430"/>
                </a:lnTo>
                <a:lnTo>
                  <a:pt x="37980" y="42530"/>
                </a:lnTo>
                <a:lnTo>
                  <a:pt x="38020" y="42570"/>
                </a:lnTo>
                <a:lnTo>
                  <a:pt x="38150" y="42580"/>
                </a:lnTo>
                <a:lnTo>
                  <a:pt x="38200" y="42590"/>
                </a:lnTo>
                <a:lnTo>
                  <a:pt x="38230" y="42630"/>
                </a:lnTo>
                <a:lnTo>
                  <a:pt x="38230" y="42690"/>
                </a:lnTo>
                <a:lnTo>
                  <a:pt x="38230" y="42800"/>
                </a:lnTo>
                <a:lnTo>
                  <a:pt x="38190" y="42980"/>
                </a:lnTo>
                <a:lnTo>
                  <a:pt x="38180" y="43160"/>
                </a:lnTo>
                <a:lnTo>
                  <a:pt x="38180" y="43290"/>
                </a:lnTo>
                <a:lnTo>
                  <a:pt x="38190" y="43360"/>
                </a:lnTo>
                <a:lnTo>
                  <a:pt x="38210" y="43420"/>
                </a:lnTo>
                <a:lnTo>
                  <a:pt x="38260" y="43490"/>
                </a:lnTo>
                <a:lnTo>
                  <a:pt x="38330" y="43540"/>
                </a:lnTo>
                <a:lnTo>
                  <a:pt x="38440" y="43560"/>
                </a:lnTo>
                <a:lnTo>
                  <a:pt x="38710" y="43530"/>
                </a:lnTo>
                <a:lnTo>
                  <a:pt x="38990" y="43590"/>
                </a:lnTo>
                <a:lnTo>
                  <a:pt x="39050" y="43560"/>
                </a:lnTo>
                <a:lnTo>
                  <a:pt x="39100" y="43530"/>
                </a:lnTo>
                <a:lnTo>
                  <a:pt x="39130" y="43480"/>
                </a:lnTo>
                <a:lnTo>
                  <a:pt x="39180" y="43460"/>
                </a:lnTo>
                <a:lnTo>
                  <a:pt x="39300" y="43430"/>
                </a:lnTo>
                <a:lnTo>
                  <a:pt x="39790" y="43400"/>
                </a:lnTo>
                <a:lnTo>
                  <a:pt x="39850" y="43390"/>
                </a:lnTo>
                <a:lnTo>
                  <a:pt x="39900" y="43360"/>
                </a:lnTo>
                <a:lnTo>
                  <a:pt x="39920" y="43330"/>
                </a:lnTo>
                <a:lnTo>
                  <a:pt x="39920" y="43300"/>
                </a:lnTo>
                <a:lnTo>
                  <a:pt x="39910" y="43270"/>
                </a:lnTo>
                <a:lnTo>
                  <a:pt x="39900" y="43240"/>
                </a:lnTo>
                <a:lnTo>
                  <a:pt x="39890" y="43210"/>
                </a:lnTo>
                <a:lnTo>
                  <a:pt x="39870" y="43180"/>
                </a:lnTo>
                <a:lnTo>
                  <a:pt x="39850" y="43160"/>
                </a:lnTo>
                <a:lnTo>
                  <a:pt x="39840" y="43130"/>
                </a:lnTo>
                <a:lnTo>
                  <a:pt x="39830" y="43100"/>
                </a:lnTo>
                <a:lnTo>
                  <a:pt x="39830" y="43030"/>
                </a:lnTo>
                <a:lnTo>
                  <a:pt x="39830" y="43000"/>
                </a:lnTo>
                <a:lnTo>
                  <a:pt x="39830" y="42970"/>
                </a:lnTo>
                <a:lnTo>
                  <a:pt x="39830" y="42960"/>
                </a:lnTo>
                <a:lnTo>
                  <a:pt x="39850" y="42940"/>
                </a:lnTo>
                <a:lnTo>
                  <a:pt x="39920" y="42970"/>
                </a:lnTo>
                <a:lnTo>
                  <a:pt x="40260" y="43190"/>
                </a:lnTo>
                <a:lnTo>
                  <a:pt x="40390" y="43240"/>
                </a:lnTo>
                <a:lnTo>
                  <a:pt x="40460" y="43290"/>
                </a:lnTo>
                <a:lnTo>
                  <a:pt x="40520" y="43360"/>
                </a:lnTo>
                <a:lnTo>
                  <a:pt x="40590" y="43500"/>
                </a:lnTo>
                <a:lnTo>
                  <a:pt x="40720" y="43880"/>
                </a:lnTo>
                <a:lnTo>
                  <a:pt x="41450" y="44980"/>
                </a:lnTo>
                <a:lnTo>
                  <a:pt x="41710" y="45190"/>
                </a:lnTo>
                <a:lnTo>
                  <a:pt x="41750" y="45240"/>
                </a:lnTo>
                <a:lnTo>
                  <a:pt x="41840" y="45340"/>
                </a:lnTo>
                <a:lnTo>
                  <a:pt x="41890" y="45420"/>
                </a:lnTo>
                <a:lnTo>
                  <a:pt x="41960" y="45590"/>
                </a:lnTo>
                <a:lnTo>
                  <a:pt x="41980" y="45700"/>
                </a:lnTo>
                <a:lnTo>
                  <a:pt x="41980" y="45780"/>
                </a:lnTo>
                <a:lnTo>
                  <a:pt x="41960" y="45840"/>
                </a:lnTo>
                <a:lnTo>
                  <a:pt x="41940" y="45900"/>
                </a:lnTo>
                <a:lnTo>
                  <a:pt x="41920" y="45960"/>
                </a:lnTo>
                <a:lnTo>
                  <a:pt x="41920" y="46020"/>
                </a:lnTo>
                <a:lnTo>
                  <a:pt x="41920" y="46200"/>
                </a:lnTo>
                <a:lnTo>
                  <a:pt x="41930" y="46320"/>
                </a:lnTo>
                <a:lnTo>
                  <a:pt x="41970" y="46460"/>
                </a:lnTo>
                <a:lnTo>
                  <a:pt x="42020" y="46540"/>
                </a:lnTo>
                <a:lnTo>
                  <a:pt x="42100" y="46630"/>
                </a:lnTo>
                <a:lnTo>
                  <a:pt x="42240" y="46760"/>
                </a:lnTo>
                <a:lnTo>
                  <a:pt x="42410" y="46860"/>
                </a:lnTo>
                <a:lnTo>
                  <a:pt x="42540" y="46900"/>
                </a:lnTo>
                <a:lnTo>
                  <a:pt x="42580" y="46920"/>
                </a:lnTo>
                <a:lnTo>
                  <a:pt x="42610" y="46950"/>
                </a:lnTo>
                <a:lnTo>
                  <a:pt x="42630" y="47090"/>
                </a:lnTo>
                <a:lnTo>
                  <a:pt x="42660" y="47150"/>
                </a:lnTo>
                <a:lnTo>
                  <a:pt x="42730" y="47180"/>
                </a:lnTo>
                <a:lnTo>
                  <a:pt x="43120" y="47190"/>
                </a:lnTo>
                <a:lnTo>
                  <a:pt x="43180" y="47200"/>
                </a:lnTo>
                <a:lnTo>
                  <a:pt x="43240" y="47230"/>
                </a:lnTo>
                <a:lnTo>
                  <a:pt x="43290" y="47270"/>
                </a:lnTo>
                <a:lnTo>
                  <a:pt x="43340" y="47330"/>
                </a:lnTo>
                <a:lnTo>
                  <a:pt x="43370" y="47380"/>
                </a:lnTo>
                <a:lnTo>
                  <a:pt x="43400" y="47440"/>
                </a:lnTo>
                <a:lnTo>
                  <a:pt x="43420" y="47490"/>
                </a:lnTo>
                <a:lnTo>
                  <a:pt x="43420" y="47510"/>
                </a:lnTo>
                <a:lnTo>
                  <a:pt x="43370" y="47730"/>
                </a:lnTo>
                <a:lnTo>
                  <a:pt x="43370" y="47810"/>
                </a:lnTo>
                <a:lnTo>
                  <a:pt x="43440" y="47910"/>
                </a:lnTo>
                <a:lnTo>
                  <a:pt x="43500" y="47960"/>
                </a:lnTo>
                <a:lnTo>
                  <a:pt x="43620" y="48020"/>
                </a:lnTo>
                <a:lnTo>
                  <a:pt x="43700" y="48140"/>
                </a:lnTo>
                <a:lnTo>
                  <a:pt x="43590" y="48510"/>
                </a:lnTo>
                <a:lnTo>
                  <a:pt x="43690" y="48590"/>
                </a:lnTo>
                <a:lnTo>
                  <a:pt x="43770" y="48600"/>
                </a:lnTo>
                <a:lnTo>
                  <a:pt x="43860" y="48670"/>
                </a:lnTo>
                <a:lnTo>
                  <a:pt x="43930" y="48680"/>
                </a:lnTo>
                <a:lnTo>
                  <a:pt x="44020" y="48680"/>
                </a:lnTo>
                <a:lnTo>
                  <a:pt x="44290" y="48650"/>
                </a:lnTo>
                <a:lnTo>
                  <a:pt x="44380" y="48620"/>
                </a:lnTo>
                <a:lnTo>
                  <a:pt x="44420" y="48570"/>
                </a:lnTo>
                <a:lnTo>
                  <a:pt x="44450" y="48520"/>
                </a:lnTo>
                <a:lnTo>
                  <a:pt x="44480" y="48460"/>
                </a:lnTo>
                <a:lnTo>
                  <a:pt x="44560" y="48420"/>
                </a:lnTo>
                <a:lnTo>
                  <a:pt x="44630" y="48430"/>
                </a:lnTo>
                <a:lnTo>
                  <a:pt x="44680" y="48470"/>
                </a:lnTo>
                <a:lnTo>
                  <a:pt x="44720" y="48530"/>
                </a:lnTo>
                <a:lnTo>
                  <a:pt x="44750" y="48590"/>
                </a:lnTo>
                <a:lnTo>
                  <a:pt x="44780" y="48640"/>
                </a:lnTo>
                <a:lnTo>
                  <a:pt x="45060" y="48830"/>
                </a:lnTo>
                <a:lnTo>
                  <a:pt x="45250" y="48710"/>
                </a:lnTo>
                <a:lnTo>
                  <a:pt x="45660" y="48290"/>
                </a:lnTo>
                <a:lnTo>
                  <a:pt x="45740" y="48260"/>
                </a:lnTo>
                <a:lnTo>
                  <a:pt x="45810" y="48280"/>
                </a:lnTo>
                <a:lnTo>
                  <a:pt x="45880" y="48310"/>
                </a:lnTo>
                <a:lnTo>
                  <a:pt x="45970" y="48330"/>
                </a:lnTo>
                <a:lnTo>
                  <a:pt x="46130" y="48300"/>
                </a:lnTo>
                <a:lnTo>
                  <a:pt x="46190" y="48330"/>
                </a:lnTo>
                <a:lnTo>
                  <a:pt x="46220" y="48370"/>
                </a:lnTo>
                <a:lnTo>
                  <a:pt x="46210" y="48430"/>
                </a:lnTo>
                <a:lnTo>
                  <a:pt x="46230" y="48490"/>
                </a:lnTo>
                <a:lnTo>
                  <a:pt x="46280" y="48540"/>
                </a:lnTo>
                <a:lnTo>
                  <a:pt x="46380" y="48560"/>
                </a:lnTo>
                <a:lnTo>
                  <a:pt x="46460" y="48540"/>
                </a:lnTo>
                <a:lnTo>
                  <a:pt x="46520" y="48500"/>
                </a:lnTo>
                <a:lnTo>
                  <a:pt x="46580" y="48440"/>
                </a:lnTo>
                <a:lnTo>
                  <a:pt x="46650" y="48380"/>
                </a:lnTo>
                <a:lnTo>
                  <a:pt x="46720" y="48370"/>
                </a:lnTo>
                <a:lnTo>
                  <a:pt x="46980" y="48430"/>
                </a:lnTo>
                <a:lnTo>
                  <a:pt x="47050" y="48410"/>
                </a:lnTo>
                <a:lnTo>
                  <a:pt x="47100" y="48360"/>
                </a:lnTo>
                <a:lnTo>
                  <a:pt x="47130" y="48310"/>
                </a:lnTo>
                <a:lnTo>
                  <a:pt x="47150" y="48260"/>
                </a:lnTo>
                <a:lnTo>
                  <a:pt x="47150" y="48200"/>
                </a:lnTo>
                <a:lnTo>
                  <a:pt x="47140" y="48140"/>
                </a:lnTo>
                <a:lnTo>
                  <a:pt x="47140" y="48080"/>
                </a:lnTo>
                <a:lnTo>
                  <a:pt x="47150" y="48010"/>
                </a:lnTo>
                <a:lnTo>
                  <a:pt x="47210" y="47940"/>
                </a:lnTo>
                <a:lnTo>
                  <a:pt x="47260" y="47930"/>
                </a:lnTo>
                <a:lnTo>
                  <a:pt x="47320" y="47930"/>
                </a:lnTo>
                <a:lnTo>
                  <a:pt x="47370" y="47970"/>
                </a:lnTo>
                <a:lnTo>
                  <a:pt x="47500" y="48150"/>
                </a:lnTo>
                <a:lnTo>
                  <a:pt x="47560" y="48200"/>
                </a:lnTo>
                <a:lnTo>
                  <a:pt x="47640" y="48210"/>
                </a:lnTo>
                <a:lnTo>
                  <a:pt x="47700" y="48180"/>
                </a:lnTo>
                <a:lnTo>
                  <a:pt x="47820" y="48080"/>
                </a:lnTo>
                <a:lnTo>
                  <a:pt x="47880" y="48060"/>
                </a:lnTo>
                <a:lnTo>
                  <a:pt x="47950" y="48050"/>
                </a:lnTo>
                <a:lnTo>
                  <a:pt x="48500" y="48070"/>
                </a:lnTo>
                <a:lnTo>
                  <a:pt x="48580" y="48090"/>
                </a:lnTo>
                <a:lnTo>
                  <a:pt x="48700" y="48150"/>
                </a:lnTo>
                <a:lnTo>
                  <a:pt x="48750" y="48160"/>
                </a:lnTo>
                <a:lnTo>
                  <a:pt x="49100" y="48160"/>
                </a:lnTo>
                <a:lnTo>
                  <a:pt x="49310" y="48250"/>
                </a:lnTo>
                <a:lnTo>
                  <a:pt x="49540" y="48200"/>
                </a:lnTo>
                <a:lnTo>
                  <a:pt x="49640" y="48180"/>
                </a:lnTo>
                <a:lnTo>
                  <a:pt x="50250" y="48210"/>
                </a:lnTo>
                <a:lnTo>
                  <a:pt x="50460" y="48520"/>
                </a:lnTo>
                <a:lnTo>
                  <a:pt x="50630" y="48690"/>
                </a:lnTo>
                <a:lnTo>
                  <a:pt x="50670" y="48780"/>
                </a:lnTo>
                <a:lnTo>
                  <a:pt x="50680" y="48870"/>
                </a:lnTo>
                <a:lnTo>
                  <a:pt x="50730" y="49030"/>
                </a:lnTo>
                <a:lnTo>
                  <a:pt x="50780" y="49090"/>
                </a:lnTo>
                <a:lnTo>
                  <a:pt x="50840" y="49120"/>
                </a:lnTo>
                <a:lnTo>
                  <a:pt x="50960" y="49160"/>
                </a:lnTo>
                <a:lnTo>
                  <a:pt x="51140" y="49200"/>
                </a:lnTo>
                <a:lnTo>
                  <a:pt x="51190" y="49240"/>
                </a:lnTo>
                <a:lnTo>
                  <a:pt x="51220" y="49290"/>
                </a:lnTo>
                <a:lnTo>
                  <a:pt x="51250" y="49390"/>
                </a:lnTo>
                <a:lnTo>
                  <a:pt x="51270" y="49450"/>
                </a:lnTo>
                <a:lnTo>
                  <a:pt x="51310" y="49510"/>
                </a:lnTo>
                <a:lnTo>
                  <a:pt x="51350" y="49520"/>
                </a:lnTo>
                <a:lnTo>
                  <a:pt x="51410" y="49460"/>
                </a:lnTo>
                <a:lnTo>
                  <a:pt x="51460" y="49440"/>
                </a:lnTo>
                <a:lnTo>
                  <a:pt x="51550" y="49470"/>
                </a:lnTo>
                <a:lnTo>
                  <a:pt x="51610" y="49540"/>
                </a:lnTo>
                <a:lnTo>
                  <a:pt x="51860" y="49950"/>
                </a:lnTo>
                <a:lnTo>
                  <a:pt x="51900" y="50040"/>
                </a:lnTo>
                <a:lnTo>
                  <a:pt x="51940" y="50230"/>
                </a:lnTo>
                <a:lnTo>
                  <a:pt x="51970" y="50310"/>
                </a:lnTo>
                <a:lnTo>
                  <a:pt x="52010" y="50400"/>
                </a:lnTo>
                <a:lnTo>
                  <a:pt x="52130" y="50610"/>
                </a:lnTo>
                <a:lnTo>
                  <a:pt x="52190" y="50760"/>
                </a:lnTo>
                <a:lnTo>
                  <a:pt x="52150" y="51160"/>
                </a:lnTo>
                <a:lnTo>
                  <a:pt x="52150" y="51240"/>
                </a:lnTo>
                <a:lnTo>
                  <a:pt x="52170" y="51340"/>
                </a:lnTo>
                <a:lnTo>
                  <a:pt x="52200" y="51410"/>
                </a:lnTo>
                <a:lnTo>
                  <a:pt x="52300" y="51610"/>
                </a:lnTo>
                <a:lnTo>
                  <a:pt x="52360" y="51730"/>
                </a:lnTo>
                <a:lnTo>
                  <a:pt x="52380" y="51810"/>
                </a:lnTo>
                <a:lnTo>
                  <a:pt x="52380" y="51880"/>
                </a:lnTo>
                <a:lnTo>
                  <a:pt x="52350" y="51970"/>
                </a:lnTo>
                <a:lnTo>
                  <a:pt x="52360" y="52010"/>
                </a:lnTo>
                <a:lnTo>
                  <a:pt x="52350" y="52090"/>
                </a:lnTo>
                <a:lnTo>
                  <a:pt x="52360" y="52220"/>
                </a:lnTo>
                <a:lnTo>
                  <a:pt x="52330" y="52290"/>
                </a:lnTo>
                <a:lnTo>
                  <a:pt x="52240" y="52390"/>
                </a:lnTo>
                <a:lnTo>
                  <a:pt x="52190" y="52450"/>
                </a:lnTo>
                <a:lnTo>
                  <a:pt x="52160" y="52520"/>
                </a:lnTo>
                <a:lnTo>
                  <a:pt x="52120" y="52610"/>
                </a:lnTo>
                <a:lnTo>
                  <a:pt x="52070" y="52750"/>
                </a:lnTo>
                <a:lnTo>
                  <a:pt x="52030" y="52830"/>
                </a:lnTo>
                <a:lnTo>
                  <a:pt x="51980" y="52890"/>
                </a:lnTo>
                <a:lnTo>
                  <a:pt x="51930" y="52930"/>
                </a:lnTo>
                <a:lnTo>
                  <a:pt x="51900" y="52970"/>
                </a:lnTo>
                <a:lnTo>
                  <a:pt x="51810" y="53100"/>
                </a:lnTo>
                <a:lnTo>
                  <a:pt x="51780" y="53130"/>
                </a:lnTo>
                <a:lnTo>
                  <a:pt x="51760" y="53130"/>
                </a:lnTo>
                <a:lnTo>
                  <a:pt x="51730" y="53140"/>
                </a:lnTo>
                <a:lnTo>
                  <a:pt x="51610" y="53120"/>
                </a:lnTo>
                <a:lnTo>
                  <a:pt x="51550" y="53140"/>
                </a:lnTo>
                <a:lnTo>
                  <a:pt x="51490" y="53180"/>
                </a:lnTo>
                <a:lnTo>
                  <a:pt x="51420" y="53280"/>
                </a:lnTo>
                <a:lnTo>
                  <a:pt x="51350" y="53330"/>
                </a:lnTo>
                <a:lnTo>
                  <a:pt x="51230" y="53410"/>
                </a:lnTo>
                <a:lnTo>
                  <a:pt x="51160" y="53490"/>
                </a:lnTo>
                <a:lnTo>
                  <a:pt x="51140" y="53550"/>
                </a:lnTo>
                <a:lnTo>
                  <a:pt x="51160" y="53620"/>
                </a:lnTo>
                <a:lnTo>
                  <a:pt x="51290" y="53800"/>
                </a:lnTo>
                <a:lnTo>
                  <a:pt x="51330" y="53860"/>
                </a:lnTo>
                <a:lnTo>
                  <a:pt x="51350" y="53920"/>
                </a:lnTo>
                <a:lnTo>
                  <a:pt x="51370" y="54030"/>
                </a:lnTo>
                <a:lnTo>
                  <a:pt x="51390" y="54090"/>
                </a:lnTo>
                <a:lnTo>
                  <a:pt x="51430" y="54130"/>
                </a:lnTo>
                <a:lnTo>
                  <a:pt x="51480" y="54150"/>
                </a:lnTo>
                <a:lnTo>
                  <a:pt x="51520" y="54150"/>
                </a:lnTo>
                <a:lnTo>
                  <a:pt x="51580" y="54170"/>
                </a:lnTo>
                <a:lnTo>
                  <a:pt x="51590" y="54180"/>
                </a:lnTo>
                <a:lnTo>
                  <a:pt x="51630" y="54230"/>
                </a:lnTo>
                <a:lnTo>
                  <a:pt x="51680" y="54270"/>
                </a:lnTo>
                <a:lnTo>
                  <a:pt x="51710" y="54310"/>
                </a:lnTo>
                <a:lnTo>
                  <a:pt x="51870" y="54510"/>
                </a:lnTo>
                <a:lnTo>
                  <a:pt x="51930" y="54650"/>
                </a:lnTo>
                <a:lnTo>
                  <a:pt x="51930" y="54710"/>
                </a:lnTo>
                <a:lnTo>
                  <a:pt x="51930" y="54840"/>
                </a:lnTo>
                <a:lnTo>
                  <a:pt x="51920" y="54990"/>
                </a:lnTo>
                <a:lnTo>
                  <a:pt x="51910" y="55080"/>
                </a:lnTo>
                <a:lnTo>
                  <a:pt x="51900" y="55130"/>
                </a:lnTo>
                <a:lnTo>
                  <a:pt x="51890" y="55160"/>
                </a:lnTo>
                <a:lnTo>
                  <a:pt x="51860" y="55190"/>
                </a:lnTo>
                <a:lnTo>
                  <a:pt x="51830" y="55230"/>
                </a:lnTo>
                <a:lnTo>
                  <a:pt x="51700" y="55280"/>
                </a:lnTo>
                <a:lnTo>
                  <a:pt x="51660" y="55310"/>
                </a:lnTo>
                <a:lnTo>
                  <a:pt x="51620" y="55360"/>
                </a:lnTo>
                <a:lnTo>
                  <a:pt x="51560" y="55650"/>
                </a:lnTo>
                <a:lnTo>
                  <a:pt x="51570" y="55730"/>
                </a:lnTo>
                <a:lnTo>
                  <a:pt x="51600" y="55800"/>
                </a:lnTo>
                <a:lnTo>
                  <a:pt x="51700" y="55910"/>
                </a:lnTo>
                <a:lnTo>
                  <a:pt x="51740" y="56000"/>
                </a:lnTo>
                <a:lnTo>
                  <a:pt x="51750" y="56110"/>
                </a:lnTo>
                <a:lnTo>
                  <a:pt x="51750" y="56270"/>
                </a:lnTo>
                <a:lnTo>
                  <a:pt x="51750" y="56390"/>
                </a:lnTo>
                <a:lnTo>
                  <a:pt x="51770" y="56480"/>
                </a:lnTo>
                <a:lnTo>
                  <a:pt x="51790" y="56520"/>
                </a:lnTo>
                <a:lnTo>
                  <a:pt x="51890" y="56590"/>
                </a:lnTo>
                <a:lnTo>
                  <a:pt x="51770" y="57130"/>
                </a:lnTo>
                <a:lnTo>
                  <a:pt x="51700" y="57310"/>
                </a:lnTo>
                <a:lnTo>
                  <a:pt x="51660" y="57360"/>
                </a:lnTo>
                <a:lnTo>
                  <a:pt x="51630" y="57380"/>
                </a:lnTo>
                <a:lnTo>
                  <a:pt x="51590" y="57380"/>
                </a:lnTo>
                <a:lnTo>
                  <a:pt x="51410" y="57350"/>
                </a:lnTo>
                <a:lnTo>
                  <a:pt x="51260" y="57290"/>
                </a:lnTo>
                <a:lnTo>
                  <a:pt x="51180" y="57210"/>
                </a:lnTo>
                <a:lnTo>
                  <a:pt x="51130" y="57180"/>
                </a:lnTo>
                <a:lnTo>
                  <a:pt x="51100" y="57170"/>
                </a:lnTo>
                <a:lnTo>
                  <a:pt x="51050" y="57160"/>
                </a:lnTo>
                <a:lnTo>
                  <a:pt x="51000" y="57160"/>
                </a:lnTo>
                <a:lnTo>
                  <a:pt x="50890" y="57190"/>
                </a:lnTo>
                <a:lnTo>
                  <a:pt x="50860" y="57230"/>
                </a:lnTo>
                <a:lnTo>
                  <a:pt x="50850" y="57260"/>
                </a:lnTo>
                <a:lnTo>
                  <a:pt x="50860" y="57280"/>
                </a:lnTo>
                <a:lnTo>
                  <a:pt x="50880" y="57300"/>
                </a:lnTo>
                <a:lnTo>
                  <a:pt x="50900" y="57320"/>
                </a:lnTo>
                <a:lnTo>
                  <a:pt x="50920" y="57340"/>
                </a:lnTo>
                <a:lnTo>
                  <a:pt x="50940" y="57360"/>
                </a:lnTo>
                <a:lnTo>
                  <a:pt x="50950" y="57390"/>
                </a:lnTo>
                <a:lnTo>
                  <a:pt x="50960" y="57420"/>
                </a:lnTo>
                <a:lnTo>
                  <a:pt x="50960" y="57460"/>
                </a:lnTo>
                <a:lnTo>
                  <a:pt x="50960" y="57490"/>
                </a:lnTo>
                <a:lnTo>
                  <a:pt x="50960" y="57530"/>
                </a:lnTo>
                <a:lnTo>
                  <a:pt x="50950" y="57560"/>
                </a:lnTo>
                <a:lnTo>
                  <a:pt x="50870" y="57700"/>
                </a:lnTo>
                <a:lnTo>
                  <a:pt x="50830" y="57810"/>
                </a:lnTo>
                <a:lnTo>
                  <a:pt x="50800" y="57850"/>
                </a:lnTo>
                <a:lnTo>
                  <a:pt x="50770" y="57870"/>
                </a:lnTo>
                <a:lnTo>
                  <a:pt x="50720" y="57890"/>
                </a:lnTo>
                <a:lnTo>
                  <a:pt x="50520" y="58220"/>
                </a:lnTo>
                <a:lnTo>
                  <a:pt x="50470" y="58260"/>
                </a:lnTo>
                <a:lnTo>
                  <a:pt x="50350" y="58340"/>
                </a:lnTo>
                <a:lnTo>
                  <a:pt x="50230" y="58360"/>
                </a:lnTo>
                <a:lnTo>
                  <a:pt x="50200" y="58390"/>
                </a:lnTo>
                <a:lnTo>
                  <a:pt x="50190" y="58420"/>
                </a:lnTo>
                <a:lnTo>
                  <a:pt x="50150" y="58600"/>
                </a:lnTo>
                <a:lnTo>
                  <a:pt x="50120" y="58650"/>
                </a:lnTo>
                <a:lnTo>
                  <a:pt x="49880" y="58840"/>
                </a:lnTo>
                <a:lnTo>
                  <a:pt x="49870" y="58900"/>
                </a:lnTo>
                <a:lnTo>
                  <a:pt x="49860" y="58960"/>
                </a:lnTo>
                <a:lnTo>
                  <a:pt x="49870" y="59030"/>
                </a:lnTo>
                <a:lnTo>
                  <a:pt x="49890" y="59100"/>
                </a:lnTo>
                <a:lnTo>
                  <a:pt x="49920" y="59160"/>
                </a:lnTo>
                <a:lnTo>
                  <a:pt x="49960" y="59220"/>
                </a:lnTo>
                <a:lnTo>
                  <a:pt x="49980" y="59300"/>
                </a:lnTo>
                <a:lnTo>
                  <a:pt x="49960" y="59400"/>
                </a:lnTo>
                <a:lnTo>
                  <a:pt x="49820" y="59680"/>
                </a:lnTo>
                <a:lnTo>
                  <a:pt x="49790" y="59770"/>
                </a:lnTo>
                <a:lnTo>
                  <a:pt x="49760" y="59850"/>
                </a:lnTo>
                <a:lnTo>
                  <a:pt x="49720" y="59970"/>
                </a:lnTo>
                <a:lnTo>
                  <a:pt x="49670" y="60040"/>
                </a:lnTo>
                <a:lnTo>
                  <a:pt x="49620" y="60100"/>
                </a:lnTo>
                <a:lnTo>
                  <a:pt x="49380" y="60280"/>
                </a:lnTo>
                <a:lnTo>
                  <a:pt x="49340" y="60350"/>
                </a:lnTo>
                <a:lnTo>
                  <a:pt x="49340" y="60420"/>
                </a:lnTo>
                <a:lnTo>
                  <a:pt x="49360" y="60470"/>
                </a:lnTo>
                <a:lnTo>
                  <a:pt x="49480" y="60700"/>
                </a:lnTo>
                <a:lnTo>
                  <a:pt x="49500" y="60750"/>
                </a:lnTo>
                <a:lnTo>
                  <a:pt x="49510" y="60780"/>
                </a:lnTo>
                <a:lnTo>
                  <a:pt x="49510" y="60800"/>
                </a:lnTo>
                <a:lnTo>
                  <a:pt x="49510" y="60820"/>
                </a:lnTo>
                <a:lnTo>
                  <a:pt x="49490" y="60860"/>
                </a:lnTo>
                <a:lnTo>
                  <a:pt x="49450" y="60900"/>
                </a:lnTo>
                <a:lnTo>
                  <a:pt x="49400" y="60920"/>
                </a:lnTo>
                <a:lnTo>
                  <a:pt x="49180" y="60950"/>
                </a:lnTo>
                <a:lnTo>
                  <a:pt x="49040" y="61010"/>
                </a:lnTo>
                <a:lnTo>
                  <a:pt x="48710" y="61020"/>
                </a:lnTo>
                <a:lnTo>
                  <a:pt x="48580" y="61040"/>
                </a:lnTo>
                <a:lnTo>
                  <a:pt x="48550" y="61050"/>
                </a:lnTo>
                <a:lnTo>
                  <a:pt x="48390" y="61140"/>
                </a:lnTo>
                <a:lnTo>
                  <a:pt x="48340" y="61140"/>
                </a:lnTo>
                <a:lnTo>
                  <a:pt x="48310" y="61130"/>
                </a:lnTo>
                <a:lnTo>
                  <a:pt x="48280" y="61090"/>
                </a:lnTo>
                <a:lnTo>
                  <a:pt x="48220" y="61060"/>
                </a:lnTo>
                <a:lnTo>
                  <a:pt x="48170" y="61060"/>
                </a:lnTo>
                <a:lnTo>
                  <a:pt x="48110" y="61070"/>
                </a:lnTo>
                <a:lnTo>
                  <a:pt x="47760" y="61270"/>
                </a:lnTo>
                <a:lnTo>
                  <a:pt x="47440" y="61380"/>
                </a:lnTo>
                <a:lnTo>
                  <a:pt x="47310" y="61380"/>
                </a:lnTo>
                <a:lnTo>
                  <a:pt x="47230" y="61360"/>
                </a:lnTo>
                <a:lnTo>
                  <a:pt x="47190" y="61330"/>
                </a:lnTo>
                <a:lnTo>
                  <a:pt x="47160" y="61290"/>
                </a:lnTo>
                <a:lnTo>
                  <a:pt x="47100" y="61250"/>
                </a:lnTo>
                <a:lnTo>
                  <a:pt x="47030" y="61200"/>
                </a:lnTo>
                <a:lnTo>
                  <a:pt x="46910" y="61140"/>
                </a:lnTo>
                <a:lnTo>
                  <a:pt x="46860" y="61090"/>
                </a:lnTo>
                <a:lnTo>
                  <a:pt x="46830" y="61040"/>
                </a:lnTo>
                <a:lnTo>
                  <a:pt x="46820" y="60980"/>
                </a:lnTo>
                <a:lnTo>
                  <a:pt x="46780" y="60930"/>
                </a:lnTo>
                <a:lnTo>
                  <a:pt x="46570" y="60740"/>
                </a:lnTo>
                <a:lnTo>
                  <a:pt x="46370" y="60600"/>
                </a:lnTo>
                <a:lnTo>
                  <a:pt x="46270" y="60540"/>
                </a:lnTo>
                <a:lnTo>
                  <a:pt x="46090" y="60480"/>
                </a:lnTo>
                <a:lnTo>
                  <a:pt x="46010" y="60490"/>
                </a:lnTo>
                <a:lnTo>
                  <a:pt x="45870" y="60550"/>
                </a:lnTo>
                <a:lnTo>
                  <a:pt x="45830" y="60530"/>
                </a:lnTo>
                <a:lnTo>
                  <a:pt x="45820" y="60490"/>
                </a:lnTo>
                <a:lnTo>
                  <a:pt x="45800" y="60440"/>
                </a:lnTo>
                <a:lnTo>
                  <a:pt x="45770" y="60400"/>
                </a:lnTo>
                <a:lnTo>
                  <a:pt x="45730" y="60400"/>
                </a:lnTo>
                <a:lnTo>
                  <a:pt x="45680" y="60430"/>
                </a:lnTo>
                <a:lnTo>
                  <a:pt x="45620" y="60500"/>
                </a:lnTo>
                <a:lnTo>
                  <a:pt x="45600" y="60520"/>
                </a:lnTo>
                <a:lnTo>
                  <a:pt x="45510" y="60540"/>
                </a:lnTo>
                <a:lnTo>
                  <a:pt x="45450" y="60600"/>
                </a:lnTo>
                <a:lnTo>
                  <a:pt x="45430" y="60620"/>
                </a:lnTo>
                <a:lnTo>
                  <a:pt x="45330" y="60660"/>
                </a:lnTo>
                <a:lnTo>
                  <a:pt x="45150" y="60800"/>
                </a:lnTo>
                <a:lnTo>
                  <a:pt x="45120" y="60940"/>
                </a:lnTo>
                <a:lnTo>
                  <a:pt x="45260" y="61380"/>
                </a:lnTo>
                <a:lnTo>
                  <a:pt x="45250" y="61480"/>
                </a:lnTo>
                <a:lnTo>
                  <a:pt x="45220" y="61560"/>
                </a:lnTo>
                <a:lnTo>
                  <a:pt x="45180" y="61620"/>
                </a:lnTo>
                <a:lnTo>
                  <a:pt x="45180" y="61680"/>
                </a:lnTo>
                <a:lnTo>
                  <a:pt x="45200" y="61760"/>
                </a:lnTo>
                <a:lnTo>
                  <a:pt x="45200" y="61820"/>
                </a:lnTo>
                <a:lnTo>
                  <a:pt x="45170" y="61880"/>
                </a:lnTo>
                <a:lnTo>
                  <a:pt x="45130" y="61930"/>
                </a:lnTo>
                <a:lnTo>
                  <a:pt x="44960" y="62080"/>
                </a:lnTo>
                <a:lnTo>
                  <a:pt x="44910" y="62140"/>
                </a:lnTo>
                <a:lnTo>
                  <a:pt x="44860" y="62220"/>
                </a:lnTo>
                <a:lnTo>
                  <a:pt x="44790" y="62370"/>
                </a:lnTo>
                <a:lnTo>
                  <a:pt x="44740" y="62450"/>
                </a:lnTo>
                <a:lnTo>
                  <a:pt x="44690" y="62480"/>
                </a:lnTo>
                <a:lnTo>
                  <a:pt x="44630" y="62480"/>
                </a:lnTo>
                <a:lnTo>
                  <a:pt x="44570" y="62490"/>
                </a:lnTo>
                <a:lnTo>
                  <a:pt x="44510" y="62530"/>
                </a:lnTo>
                <a:lnTo>
                  <a:pt x="44430" y="62640"/>
                </a:lnTo>
                <a:lnTo>
                  <a:pt x="44410" y="62710"/>
                </a:lnTo>
                <a:lnTo>
                  <a:pt x="44420" y="62780"/>
                </a:lnTo>
                <a:lnTo>
                  <a:pt x="44460" y="62820"/>
                </a:lnTo>
                <a:lnTo>
                  <a:pt x="44490" y="62880"/>
                </a:lnTo>
                <a:lnTo>
                  <a:pt x="44480" y="62970"/>
                </a:lnTo>
                <a:lnTo>
                  <a:pt x="44440" y="63060"/>
                </a:lnTo>
                <a:lnTo>
                  <a:pt x="44350" y="63190"/>
                </a:lnTo>
                <a:lnTo>
                  <a:pt x="44270" y="63260"/>
                </a:lnTo>
                <a:lnTo>
                  <a:pt x="44200" y="63310"/>
                </a:lnTo>
                <a:lnTo>
                  <a:pt x="44090" y="63350"/>
                </a:lnTo>
                <a:lnTo>
                  <a:pt x="44040" y="63390"/>
                </a:lnTo>
                <a:lnTo>
                  <a:pt x="43950" y="63480"/>
                </a:lnTo>
                <a:lnTo>
                  <a:pt x="43900" y="63510"/>
                </a:lnTo>
                <a:lnTo>
                  <a:pt x="43840" y="63530"/>
                </a:lnTo>
                <a:lnTo>
                  <a:pt x="43730" y="63540"/>
                </a:lnTo>
                <a:lnTo>
                  <a:pt x="43670" y="63570"/>
                </a:lnTo>
                <a:lnTo>
                  <a:pt x="43570" y="63650"/>
                </a:lnTo>
                <a:lnTo>
                  <a:pt x="43300" y="64150"/>
                </a:lnTo>
                <a:lnTo>
                  <a:pt x="43230" y="64250"/>
                </a:lnTo>
                <a:lnTo>
                  <a:pt x="43080" y="64410"/>
                </a:lnTo>
                <a:lnTo>
                  <a:pt x="42970" y="64510"/>
                </a:lnTo>
                <a:lnTo>
                  <a:pt x="42870" y="64590"/>
                </a:lnTo>
                <a:lnTo>
                  <a:pt x="42570" y="64740"/>
                </a:lnTo>
                <a:lnTo>
                  <a:pt x="42510" y="64810"/>
                </a:lnTo>
                <a:lnTo>
                  <a:pt x="42480" y="64870"/>
                </a:lnTo>
                <a:lnTo>
                  <a:pt x="42490" y="64920"/>
                </a:lnTo>
                <a:lnTo>
                  <a:pt x="42510" y="64950"/>
                </a:lnTo>
                <a:lnTo>
                  <a:pt x="42550" y="65000"/>
                </a:lnTo>
                <a:lnTo>
                  <a:pt x="42590" y="65050"/>
                </a:lnTo>
                <a:lnTo>
                  <a:pt x="42610" y="65100"/>
                </a:lnTo>
                <a:lnTo>
                  <a:pt x="42620" y="65150"/>
                </a:lnTo>
                <a:lnTo>
                  <a:pt x="42610" y="65270"/>
                </a:lnTo>
                <a:lnTo>
                  <a:pt x="42620" y="65330"/>
                </a:lnTo>
                <a:lnTo>
                  <a:pt x="42640" y="65370"/>
                </a:lnTo>
                <a:lnTo>
                  <a:pt x="42660" y="65410"/>
                </a:lnTo>
                <a:lnTo>
                  <a:pt x="42680" y="65450"/>
                </a:lnTo>
                <a:lnTo>
                  <a:pt x="42700" y="65560"/>
                </a:lnTo>
                <a:lnTo>
                  <a:pt x="42720" y="65620"/>
                </a:lnTo>
                <a:lnTo>
                  <a:pt x="42770" y="65670"/>
                </a:lnTo>
                <a:lnTo>
                  <a:pt x="42870" y="65750"/>
                </a:lnTo>
                <a:lnTo>
                  <a:pt x="42910" y="65830"/>
                </a:lnTo>
                <a:lnTo>
                  <a:pt x="42910" y="65910"/>
                </a:lnTo>
                <a:lnTo>
                  <a:pt x="42900" y="65990"/>
                </a:lnTo>
                <a:lnTo>
                  <a:pt x="42890" y="66200"/>
                </a:lnTo>
                <a:lnTo>
                  <a:pt x="42890" y="66210"/>
                </a:lnTo>
                <a:lnTo>
                  <a:pt x="42810" y="66300"/>
                </a:lnTo>
                <a:lnTo>
                  <a:pt x="42300" y="66340"/>
                </a:lnTo>
                <a:lnTo>
                  <a:pt x="42180" y="66320"/>
                </a:lnTo>
                <a:lnTo>
                  <a:pt x="42100" y="66280"/>
                </a:lnTo>
                <a:lnTo>
                  <a:pt x="42060" y="66230"/>
                </a:lnTo>
                <a:lnTo>
                  <a:pt x="42000" y="66200"/>
                </a:lnTo>
                <a:lnTo>
                  <a:pt x="41940" y="66210"/>
                </a:lnTo>
                <a:lnTo>
                  <a:pt x="41900" y="66250"/>
                </a:lnTo>
                <a:lnTo>
                  <a:pt x="41880" y="66300"/>
                </a:lnTo>
                <a:lnTo>
                  <a:pt x="41880" y="66360"/>
                </a:lnTo>
                <a:lnTo>
                  <a:pt x="41880" y="66420"/>
                </a:lnTo>
                <a:lnTo>
                  <a:pt x="41880" y="66480"/>
                </a:lnTo>
                <a:lnTo>
                  <a:pt x="41870" y="66530"/>
                </a:lnTo>
                <a:lnTo>
                  <a:pt x="41860" y="66590"/>
                </a:lnTo>
                <a:lnTo>
                  <a:pt x="41800" y="66720"/>
                </a:lnTo>
                <a:lnTo>
                  <a:pt x="41790" y="66780"/>
                </a:lnTo>
                <a:lnTo>
                  <a:pt x="41840" y="66870"/>
                </a:lnTo>
                <a:lnTo>
                  <a:pt x="41860" y="66920"/>
                </a:lnTo>
                <a:lnTo>
                  <a:pt x="41900" y="66950"/>
                </a:lnTo>
                <a:lnTo>
                  <a:pt x="42060" y="67000"/>
                </a:lnTo>
                <a:lnTo>
                  <a:pt x="42110" y="67030"/>
                </a:lnTo>
                <a:lnTo>
                  <a:pt x="42150" y="67070"/>
                </a:lnTo>
                <a:lnTo>
                  <a:pt x="42170" y="67120"/>
                </a:lnTo>
                <a:lnTo>
                  <a:pt x="42160" y="67180"/>
                </a:lnTo>
                <a:lnTo>
                  <a:pt x="42140" y="67230"/>
                </a:lnTo>
                <a:lnTo>
                  <a:pt x="41910" y="67740"/>
                </a:lnTo>
                <a:lnTo>
                  <a:pt x="41840" y="67810"/>
                </a:lnTo>
                <a:lnTo>
                  <a:pt x="41700" y="67910"/>
                </a:lnTo>
                <a:lnTo>
                  <a:pt x="41700" y="67960"/>
                </a:lnTo>
                <a:lnTo>
                  <a:pt x="41720" y="67990"/>
                </a:lnTo>
                <a:lnTo>
                  <a:pt x="41770" y="68010"/>
                </a:lnTo>
                <a:lnTo>
                  <a:pt x="41820" y="68060"/>
                </a:lnTo>
                <a:lnTo>
                  <a:pt x="41840" y="68110"/>
                </a:lnTo>
                <a:lnTo>
                  <a:pt x="41840" y="68180"/>
                </a:lnTo>
                <a:lnTo>
                  <a:pt x="41810" y="68230"/>
                </a:lnTo>
                <a:lnTo>
                  <a:pt x="41760" y="68260"/>
                </a:lnTo>
                <a:lnTo>
                  <a:pt x="41710" y="68270"/>
                </a:lnTo>
                <a:lnTo>
                  <a:pt x="41650" y="68270"/>
                </a:lnTo>
                <a:lnTo>
                  <a:pt x="41590" y="68250"/>
                </a:lnTo>
                <a:lnTo>
                  <a:pt x="41490" y="68200"/>
                </a:lnTo>
                <a:lnTo>
                  <a:pt x="41430" y="68190"/>
                </a:lnTo>
                <a:lnTo>
                  <a:pt x="41370" y="68190"/>
                </a:lnTo>
                <a:lnTo>
                  <a:pt x="41300" y="68220"/>
                </a:lnTo>
                <a:lnTo>
                  <a:pt x="41280" y="68250"/>
                </a:lnTo>
                <a:lnTo>
                  <a:pt x="41260" y="68300"/>
                </a:lnTo>
                <a:lnTo>
                  <a:pt x="41250" y="68350"/>
                </a:lnTo>
                <a:lnTo>
                  <a:pt x="41220" y="68420"/>
                </a:lnTo>
                <a:lnTo>
                  <a:pt x="41180" y="68460"/>
                </a:lnTo>
                <a:lnTo>
                  <a:pt x="41040" y="68520"/>
                </a:lnTo>
                <a:lnTo>
                  <a:pt x="41000" y="68560"/>
                </a:lnTo>
                <a:lnTo>
                  <a:pt x="40960" y="68620"/>
                </a:lnTo>
                <a:lnTo>
                  <a:pt x="40920" y="68750"/>
                </a:lnTo>
                <a:lnTo>
                  <a:pt x="40910" y="68800"/>
                </a:lnTo>
                <a:lnTo>
                  <a:pt x="40890" y="68890"/>
                </a:lnTo>
                <a:lnTo>
                  <a:pt x="40510" y="69120"/>
                </a:lnTo>
                <a:lnTo>
                  <a:pt x="40380" y="69150"/>
                </a:lnTo>
                <a:lnTo>
                  <a:pt x="40340" y="69120"/>
                </a:lnTo>
                <a:lnTo>
                  <a:pt x="40160" y="68940"/>
                </a:lnTo>
                <a:lnTo>
                  <a:pt x="40100" y="68890"/>
                </a:lnTo>
                <a:lnTo>
                  <a:pt x="39970" y="68840"/>
                </a:lnTo>
                <a:lnTo>
                  <a:pt x="39870" y="68860"/>
                </a:lnTo>
                <a:lnTo>
                  <a:pt x="39450" y="69020"/>
                </a:lnTo>
                <a:lnTo>
                  <a:pt x="39400" y="69020"/>
                </a:lnTo>
                <a:lnTo>
                  <a:pt x="39340" y="69010"/>
                </a:lnTo>
                <a:lnTo>
                  <a:pt x="39250" y="68980"/>
                </a:lnTo>
                <a:lnTo>
                  <a:pt x="39190" y="68990"/>
                </a:lnTo>
                <a:lnTo>
                  <a:pt x="39130" y="69020"/>
                </a:lnTo>
                <a:lnTo>
                  <a:pt x="39070" y="69080"/>
                </a:lnTo>
                <a:lnTo>
                  <a:pt x="38620" y="69300"/>
                </a:lnTo>
                <a:lnTo>
                  <a:pt x="38500" y="69320"/>
                </a:lnTo>
                <a:lnTo>
                  <a:pt x="38410" y="69370"/>
                </a:lnTo>
                <a:lnTo>
                  <a:pt x="38250" y="69480"/>
                </a:lnTo>
                <a:lnTo>
                  <a:pt x="38180" y="69500"/>
                </a:lnTo>
                <a:lnTo>
                  <a:pt x="38130" y="69500"/>
                </a:lnTo>
                <a:lnTo>
                  <a:pt x="38080" y="69490"/>
                </a:lnTo>
                <a:lnTo>
                  <a:pt x="37970" y="69430"/>
                </a:lnTo>
                <a:lnTo>
                  <a:pt x="37680" y="69310"/>
                </a:lnTo>
                <a:lnTo>
                  <a:pt x="37620" y="69320"/>
                </a:lnTo>
                <a:lnTo>
                  <a:pt x="37560" y="69360"/>
                </a:lnTo>
                <a:lnTo>
                  <a:pt x="37530" y="69400"/>
                </a:lnTo>
                <a:lnTo>
                  <a:pt x="37440" y="69580"/>
                </a:lnTo>
                <a:lnTo>
                  <a:pt x="37400" y="69630"/>
                </a:lnTo>
                <a:lnTo>
                  <a:pt x="37350" y="69690"/>
                </a:lnTo>
                <a:lnTo>
                  <a:pt x="37280" y="69740"/>
                </a:lnTo>
                <a:lnTo>
                  <a:pt x="37220" y="69750"/>
                </a:lnTo>
                <a:lnTo>
                  <a:pt x="37180" y="69730"/>
                </a:lnTo>
                <a:lnTo>
                  <a:pt x="37130" y="69650"/>
                </a:lnTo>
                <a:lnTo>
                  <a:pt x="37070" y="69630"/>
                </a:lnTo>
                <a:lnTo>
                  <a:pt x="37020" y="69640"/>
                </a:lnTo>
                <a:lnTo>
                  <a:pt x="36860" y="69700"/>
                </a:lnTo>
                <a:lnTo>
                  <a:pt x="36830" y="69750"/>
                </a:lnTo>
                <a:lnTo>
                  <a:pt x="36780" y="69850"/>
                </a:lnTo>
                <a:lnTo>
                  <a:pt x="36810" y="70070"/>
                </a:lnTo>
                <a:lnTo>
                  <a:pt x="36800" y="70140"/>
                </a:lnTo>
                <a:lnTo>
                  <a:pt x="36760" y="70220"/>
                </a:lnTo>
                <a:lnTo>
                  <a:pt x="36700" y="70260"/>
                </a:lnTo>
                <a:lnTo>
                  <a:pt x="36650" y="70270"/>
                </a:lnTo>
                <a:lnTo>
                  <a:pt x="36430" y="70250"/>
                </a:lnTo>
                <a:lnTo>
                  <a:pt x="36380" y="70240"/>
                </a:lnTo>
                <a:lnTo>
                  <a:pt x="36330" y="70220"/>
                </a:lnTo>
                <a:lnTo>
                  <a:pt x="36300" y="70200"/>
                </a:lnTo>
                <a:lnTo>
                  <a:pt x="36270" y="70170"/>
                </a:lnTo>
                <a:lnTo>
                  <a:pt x="36250" y="70130"/>
                </a:lnTo>
                <a:lnTo>
                  <a:pt x="36250" y="70070"/>
                </a:lnTo>
                <a:lnTo>
                  <a:pt x="36260" y="70030"/>
                </a:lnTo>
                <a:lnTo>
                  <a:pt x="36310" y="69960"/>
                </a:lnTo>
                <a:lnTo>
                  <a:pt x="36330" y="69920"/>
                </a:lnTo>
                <a:lnTo>
                  <a:pt x="36330" y="69870"/>
                </a:lnTo>
                <a:lnTo>
                  <a:pt x="36320" y="69830"/>
                </a:lnTo>
                <a:lnTo>
                  <a:pt x="36290" y="69790"/>
                </a:lnTo>
                <a:lnTo>
                  <a:pt x="36250" y="69750"/>
                </a:lnTo>
                <a:lnTo>
                  <a:pt x="36160" y="69720"/>
                </a:lnTo>
                <a:lnTo>
                  <a:pt x="36090" y="69740"/>
                </a:lnTo>
                <a:lnTo>
                  <a:pt x="36030" y="69770"/>
                </a:lnTo>
                <a:lnTo>
                  <a:pt x="35880" y="69880"/>
                </a:lnTo>
                <a:lnTo>
                  <a:pt x="35760" y="70030"/>
                </a:lnTo>
                <a:lnTo>
                  <a:pt x="35690" y="70090"/>
                </a:lnTo>
                <a:lnTo>
                  <a:pt x="35610" y="70100"/>
                </a:lnTo>
                <a:lnTo>
                  <a:pt x="35490" y="70100"/>
                </a:lnTo>
                <a:lnTo>
                  <a:pt x="35270" y="70070"/>
                </a:lnTo>
                <a:lnTo>
                  <a:pt x="35190" y="70100"/>
                </a:lnTo>
                <a:lnTo>
                  <a:pt x="34980" y="70270"/>
                </a:lnTo>
                <a:lnTo>
                  <a:pt x="34930" y="70340"/>
                </a:lnTo>
                <a:lnTo>
                  <a:pt x="34920" y="70400"/>
                </a:lnTo>
                <a:lnTo>
                  <a:pt x="34960" y="70460"/>
                </a:lnTo>
                <a:lnTo>
                  <a:pt x="35050" y="70560"/>
                </a:lnTo>
                <a:lnTo>
                  <a:pt x="35080" y="70610"/>
                </a:lnTo>
                <a:lnTo>
                  <a:pt x="35120" y="70720"/>
                </a:lnTo>
                <a:lnTo>
                  <a:pt x="35140" y="70770"/>
                </a:lnTo>
                <a:lnTo>
                  <a:pt x="35170" y="70830"/>
                </a:lnTo>
                <a:lnTo>
                  <a:pt x="35170" y="70890"/>
                </a:lnTo>
                <a:lnTo>
                  <a:pt x="35120" y="71030"/>
                </a:lnTo>
                <a:lnTo>
                  <a:pt x="35050" y="71140"/>
                </a:lnTo>
                <a:lnTo>
                  <a:pt x="35030" y="71220"/>
                </a:lnTo>
                <a:lnTo>
                  <a:pt x="35020" y="71290"/>
                </a:lnTo>
                <a:lnTo>
                  <a:pt x="35020" y="71430"/>
                </a:lnTo>
                <a:lnTo>
                  <a:pt x="35010" y="71500"/>
                </a:lnTo>
                <a:lnTo>
                  <a:pt x="35010" y="71560"/>
                </a:lnTo>
                <a:lnTo>
                  <a:pt x="35040" y="71610"/>
                </a:lnTo>
                <a:lnTo>
                  <a:pt x="35080" y="71660"/>
                </a:lnTo>
                <a:lnTo>
                  <a:pt x="35100" y="71710"/>
                </a:lnTo>
                <a:lnTo>
                  <a:pt x="35090" y="71770"/>
                </a:lnTo>
                <a:lnTo>
                  <a:pt x="34970" y="72060"/>
                </a:lnTo>
                <a:lnTo>
                  <a:pt x="34930" y="72110"/>
                </a:lnTo>
                <a:lnTo>
                  <a:pt x="34900" y="72130"/>
                </a:lnTo>
                <a:lnTo>
                  <a:pt x="34800" y="72130"/>
                </a:lnTo>
                <a:lnTo>
                  <a:pt x="34740" y="72160"/>
                </a:lnTo>
                <a:lnTo>
                  <a:pt x="34730" y="72200"/>
                </a:lnTo>
                <a:lnTo>
                  <a:pt x="34750" y="72260"/>
                </a:lnTo>
                <a:lnTo>
                  <a:pt x="34780" y="72320"/>
                </a:lnTo>
                <a:lnTo>
                  <a:pt x="34790" y="72390"/>
                </a:lnTo>
                <a:lnTo>
                  <a:pt x="34750" y="72490"/>
                </a:lnTo>
                <a:lnTo>
                  <a:pt x="34670" y="72580"/>
                </a:lnTo>
                <a:lnTo>
                  <a:pt x="34650" y="72650"/>
                </a:lnTo>
                <a:lnTo>
                  <a:pt x="34650" y="72700"/>
                </a:lnTo>
                <a:lnTo>
                  <a:pt x="34740" y="72760"/>
                </a:lnTo>
                <a:lnTo>
                  <a:pt x="34760" y="72810"/>
                </a:lnTo>
                <a:lnTo>
                  <a:pt x="34780" y="72910"/>
                </a:lnTo>
                <a:lnTo>
                  <a:pt x="34800" y="72950"/>
                </a:lnTo>
                <a:lnTo>
                  <a:pt x="34840" y="73010"/>
                </a:lnTo>
                <a:lnTo>
                  <a:pt x="35050" y="72990"/>
                </a:lnTo>
                <a:lnTo>
                  <a:pt x="35630" y="73120"/>
                </a:lnTo>
                <a:lnTo>
                  <a:pt x="35750" y="73200"/>
                </a:lnTo>
                <a:lnTo>
                  <a:pt x="35810" y="73370"/>
                </a:lnTo>
                <a:lnTo>
                  <a:pt x="35860" y="73420"/>
                </a:lnTo>
                <a:lnTo>
                  <a:pt x="35930" y="73460"/>
                </a:lnTo>
                <a:lnTo>
                  <a:pt x="35970" y="73500"/>
                </a:lnTo>
                <a:lnTo>
                  <a:pt x="36010" y="73560"/>
                </a:lnTo>
                <a:lnTo>
                  <a:pt x="36160" y="73930"/>
                </a:lnTo>
                <a:lnTo>
                  <a:pt x="36190" y="74030"/>
                </a:lnTo>
                <a:lnTo>
                  <a:pt x="36200" y="74100"/>
                </a:lnTo>
                <a:lnTo>
                  <a:pt x="36180" y="74150"/>
                </a:lnTo>
                <a:lnTo>
                  <a:pt x="36140" y="74170"/>
                </a:lnTo>
                <a:lnTo>
                  <a:pt x="36090" y="74170"/>
                </a:lnTo>
                <a:lnTo>
                  <a:pt x="36040" y="74150"/>
                </a:lnTo>
                <a:lnTo>
                  <a:pt x="36000" y="74180"/>
                </a:lnTo>
                <a:lnTo>
                  <a:pt x="35980" y="74260"/>
                </a:lnTo>
                <a:lnTo>
                  <a:pt x="36000" y="74430"/>
                </a:lnTo>
                <a:lnTo>
                  <a:pt x="36040" y="74480"/>
                </a:lnTo>
                <a:lnTo>
                  <a:pt x="36090" y="74480"/>
                </a:lnTo>
                <a:lnTo>
                  <a:pt x="36140" y="74440"/>
                </a:lnTo>
                <a:lnTo>
                  <a:pt x="36170" y="74390"/>
                </a:lnTo>
                <a:lnTo>
                  <a:pt x="36210" y="74350"/>
                </a:lnTo>
                <a:lnTo>
                  <a:pt x="36260" y="74320"/>
                </a:lnTo>
                <a:lnTo>
                  <a:pt x="36320" y="74320"/>
                </a:lnTo>
                <a:lnTo>
                  <a:pt x="36350" y="74360"/>
                </a:lnTo>
                <a:lnTo>
                  <a:pt x="36360" y="74420"/>
                </a:lnTo>
                <a:lnTo>
                  <a:pt x="36340" y="74740"/>
                </a:lnTo>
                <a:lnTo>
                  <a:pt x="36360" y="74850"/>
                </a:lnTo>
                <a:lnTo>
                  <a:pt x="36440" y="75040"/>
                </a:lnTo>
                <a:lnTo>
                  <a:pt x="36450" y="75120"/>
                </a:lnTo>
                <a:lnTo>
                  <a:pt x="36420" y="75180"/>
                </a:lnTo>
                <a:lnTo>
                  <a:pt x="36370" y="75210"/>
                </a:lnTo>
                <a:lnTo>
                  <a:pt x="36260" y="75240"/>
                </a:lnTo>
                <a:lnTo>
                  <a:pt x="36210" y="75270"/>
                </a:lnTo>
                <a:lnTo>
                  <a:pt x="36170" y="75320"/>
                </a:lnTo>
                <a:lnTo>
                  <a:pt x="36130" y="75370"/>
                </a:lnTo>
                <a:lnTo>
                  <a:pt x="36100" y="75440"/>
                </a:lnTo>
                <a:lnTo>
                  <a:pt x="36080" y="75530"/>
                </a:lnTo>
                <a:lnTo>
                  <a:pt x="36080" y="75650"/>
                </a:lnTo>
                <a:lnTo>
                  <a:pt x="36130" y="75810"/>
                </a:lnTo>
                <a:lnTo>
                  <a:pt x="36140" y="75850"/>
                </a:lnTo>
                <a:lnTo>
                  <a:pt x="36140" y="75900"/>
                </a:lnTo>
                <a:lnTo>
                  <a:pt x="36120" y="75950"/>
                </a:lnTo>
                <a:lnTo>
                  <a:pt x="36090" y="76000"/>
                </a:lnTo>
                <a:lnTo>
                  <a:pt x="36040" y="76060"/>
                </a:lnTo>
                <a:lnTo>
                  <a:pt x="35940" y="76160"/>
                </a:lnTo>
                <a:lnTo>
                  <a:pt x="35890" y="76210"/>
                </a:lnTo>
                <a:lnTo>
                  <a:pt x="35870" y="76270"/>
                </a:lnTo>
                <a:lnTo>
                  <a:pt x="35830" y="76470"/>
                </a:lnTo>
                <a:lnTo>
                  <a:pt x="35810" y="76540"/>
                </a:lnTo>
                <a:lnTo>
                  <a:pt x="35770" y="76600"/>
                </a:lnTo>
                <a:lnTo>
                  <a:pt x="35730" y="76620"/>
                </a:lnTo>
                <a:lnTo>
                  <a:pt x="35650" y="76590"/>
                </a:lnTo>
                <a:lnTo>
                  <a:pt x="35620" y="76610"/>
                </a:lnTo>
                <a:lnTo>
                  <a:pt x="35570" y="76660"/>
                </a:lnTo>
                <a:lnTo>
                  <a:pt x="35490" y="76870"/>
                </a:lnTo>
                <a:lnTo>
                  <a:pt x="35450" y="76940"/>
                </a:lnTo>
                <a:lnTo>
                  <a:pt x="35390" y="77000"/>
                </a:lnTo>
                <a:lnTo>
                  <a:pt x="35340" y="77030"/>
                </a:lnTo>
                <a:lnTo>
                  <a:pt x="35210" y="77090"/>
                </a:lnTo>
                <a:lnTo>
                  <a:pt x="35170" y="77140"/>
                </a:lnTo>
                <a:lnTo>
                  <a:pt x="35120" y="77220"/>
                </a:lnTo>
                <a:lnTo>
                  <a:pt x="35110" y="77350"/>
                </a:lnTo>
                <a:lnTo>
                  <a:pt x="35120" y="77450"/>
                </a:lnTo>
                <a:lnTo>
                  <a:pt x="35160" y="77610"/>
                </a:lnTo>
                <a:lnTo>
                  <a:pt x="35130" y="77670"/>
                </a:lnTo>
                <a:lnTo>
                  <a:pt x="35080" y="77710"/>
                </a:lnTo>
                <a:lnTo>
                  <a:pt x="35010" y="77720"/>
                </a:lnTo>
                <a:lnTo>
                  <a:pt x="34830" y="77730"/>
                </a:lnTo>
                <a:lnTo>
                  <a:pt x="34780" y="77740"/>
                </a:lnTo>
                <a:lnTo>
                  <a:pt x="34740" y="77780"/>
                </a:lnTo>
                <a:lnTo>
                  <a:pt x="34670" y="77870"/>
                </a:lnTo>
                <a:lnTo>
                  <a:pt x="34560" y="77980"/>
                </a:lnTo>
                <a:lnTo>
                  <a:pt x="34520" y="78050"/>
                </a:lnTo>
                <a:lnTo>
                  <a:pt x="34510" y="78110"/>
                </a:lnTo>
                <a:lnTo>
                  <a:pt x="34520" y="78170"/>
                </a:lnTo>
                <a:lnTo>
                  <a:pt x="34550" y="78290"/>
                </a:lnTo>
                <a:lnTo>
                  <a:pt x="34550" y="78370"/>
                </a:lnTo>
                <a:lnTo>
                  <a:pt x="34550" y="78500"/>
                </a:lnTo>
                <a:lnTo>
                  <a:pt x="34510" y="78580"/>
                </a:lnTo>
                <a:lnTo>
                  <a:pt x="34470" y="78650"/>
                </a:lnTo>
                <a:lnTo>
                  <a:pt x="34420" y="78710"/>
                </a:lnTo>
                <a:lnTo>
                  <a:pt x="34370" y="78780"/>
                </a:lnTo>
                <a:lnTo>
                  <a:pt x="34350" y="78840"/>
                </a:lnTo>
                <a:lnTo>
                  <a:pt x="34340" y="78900"/>
                </a:lnTo>
                <a:lnTo>
                  <a:pt x="34340" y="78950"/>
                </a:lnTo>
                <a:lnTo>
                  <a:pt x="34350" y="79070"/>
                </a:lnTo>
                <a:lnTo>
                  <a:pt x="34390" y="79280"/>
                </a:lnTo>
                <a:lnTo>
                  <a:pt x="34420" y="79430"/>
                </a:lnTo>
                <a:lnTo>
                  <a:pt x="34400" y="79420"/>
                </a:lnTo>
                <a:lnTo>
                  <a:pt x="34310" y="79330"/>
                </a:lnTo>
                <a:lnTo>
                  <a:pt x="34270" y="79420"/>
                </a:lnTo>
                <a:lnTo>
                  <a:pt x="34230" y="79480"/>
                </a:lnTo>
                <a:lnTo>
                  <a:pt x="34180" y="79500"/>
                </a:lnTo>
                <a:lnTo>
                  <a:pt x="34130" y="79440"/>
                </a:lnTo>
                <a:lnTo>
                  <a:pt x="33830" y="79680"/>
                </a:lnTo>
                <a:lnTo>
                  <a:pt x="33680" y="79770"/>
                </a:lnTo>
                <a:lnTo>
                  <a:pt x="33490" y="79780"/>
                </a:lnTo>
                <a:lnTo>
                  <a:pt x="33160" y="79630"/>
                </a:lnTo>
                <a:lnTo>
                  <a:pt x="33000" y="79620"/>
                </a:lnTo>
                <a:lnTo>
                  <a:pt x="32990" y="79820"/>
                </a:lnTo>
                <a:lnTo>
                  <a:pt x="32940" y="79840"/>
                </a:lnTo>
                <a:lnTo>
                  <a:pt x="32830" y="79910"/>
                </a:lnTo>
                <a:lnTo>
                  <a:pt x="32780" y="79920"/>
                </a:lnTo>
                <a:lnTo>
                  <a:pt x="32720" y="79880"/>
                </a:lnTo>
                <a:lnTo>
                  <a:pt x="32720" y="79830"/>
                </a:lnTo>
                <a:lnTo>
                  <a:pt x="32730" y="79780"/>
                </a:lnTo>
                <a:lnTo>
                  <a:pt x="32700" y="79730"/>
                </a:lnTo>
                <a:lnTo>
                  <a:pt x="32670" y="79720"/>
                </a:lnTo>
                <a:lnTo>
                  <a:pt x="32570" y="79720"/>
                </a:lnTo>
                <a:lnTo>
                  <a:pt x="32530" y="79700"/>
                </a:lnTo>
                <a:lnTo>
                  <a:pt x="32530" y="79670"/>
                </a:lnTo>
                <a:lnTo>
                  <a:pt x="32540" y="79630"/>
                </a:lnTo>
                <a:lnTo>
                  <a:pt x="32530" y="79590"/>
                </a:lnTo>
                <a:lnTo>
                  <a:pt x="32290" y="79270"/>
                </a:lnTo>
                <a:lnTo>
                  <a:pt x="32180" y="79180"/>
                </a:lnTo>
                <a:lnTo>
                  <a:pt x="31970" y="79050"/>
                </a:lnTo>
                <a:lnTo>
                  <a:pt x="31910" y="79040"/>
                </a:lnTo>
                <a:lnTo>
                  <a:pt x="31850" y="79040"/>
                </a:lnTo>
                <a:lnTo>
                  <a:pt x="31790" y="79040"/>
                </a:lnTo>
                <a:lnTo>
                  <a:pt x="31720" y="78980"/>
                </a:lnTo>
                <a:lnTo>
                  <a:pt x="31690" y="78900"/>
                </a:lnTo>
                <a:lnTo>
                  <a:pt x="31700" y="78850"/>
                </a:lnTo>
                <a:lnTo>
                  <a:pt x="31720" y="78810"/>
                </a:lnTo>
                <a:lnTo>
                  <a:pt x="31720" y="78760"/>
                </a:lnTo>
                <a:lnTo>
                  <a:pt x="31690" y="78690"/>
                </a:lnTo>
                <a:lnTo>
                  <a:pt x="31600" y="78450"/>
                </a:lnTo>
                <a:lnTo>
                  <a:pt x="31440" y="78400"/>
                </a:lnTo>
                <a:lnTo>
                  <a:pt x="30960" y="78480"/>
                </a:lnTo>
                <a:lnTo>
                  <a:pt x="30470" y="78440"/>
                </a:lnTo>
                <a:lnTo>
                  <a:pt x="30230" y="78370"/>
                </a:lnTo>
                <a:lnTo>
                  <a:pt x="30020" y="78200"/>
                </a:lnTo>
                <a:lnTo>
                  <a:pt x="29940" y="78110"/>
                </a:lnTo>
                <a:lnTo>
                  <a:pt x="29840" y="78080"/>
                </a:lnTo>
                <a:lnTo>
                  <a:pt x="29620" y="78060"/>
                </a:lnTo>
                <a:lnTo>
                  <a:pt x="29580" y="78020"/>
                </a:lnTo>
                <a:lnTo>
                  <a:pt x="29480" y="77950"/>
                </a:lnTo>
                <a:lnTo>
                  <a:pt x="29420" y="77930"/>
                </a:lnTo>
                <a:lnTo>
                  <a:pt x="29190" y="77950"/>
                </a:lnTo>
                <a:lnTo>
                  <a:pt x="28990" y="77790"/>
                </a:lnTo>
                <a:lnTo>
                  <a:pt x="28780" y="77670"/>
                </a:lnTo>
                <a:lnTo>
                  <a:pt x="28420" y="77610"/>
                </a:lnTo>
                <a:lnTo>
                  <a:pt x="28300" y="77530"/>
                </a:lnTo>
                <a:lnTo>
                  <a:pt x="28200" y="77410"/>
                </a:lnTo>
                <a:lnTo>
                  <a:pt x="28170" y="77300"/>
                </a:lnTo>
                <a:lnTo>
                  <a:pt x="28220" y="77190"/>
                </a:lnTo>
                <a:lnTo>
                  <a:pt x="28350" y="77080"/>
                </a:lnTo>
                <a:lnTo>
                  <a:pt x="28210" y="77040"/>
                </a:lnTo>
                <a:lnTo>
                  <a:pt x="28070" y="77090"/>
                </a:lnTo>
                <a:lnTo>
                  <a:pt x="27960" y="77210"/>
                </a:lnTo>
                <a:lnTo>
                  <a:pt x="27920" y="77380"/>
                </a:lnTo>
                <a:lnTo>
                  <a:pt x="27900" y="77610"/>
                </a:lnTo>
                <a:lnTo>
                  <a:pt x="27850" y="77720"/>
                </a:lnTo>
                <a:lnTo>
                  <a:pt x="27750" y="77750"/>
                </a:lnTo>
                <a:lnTo>
                  <a:pt x="27580" y="77740"/>
                </a:lnTo>
                <a:lnTo>
                  <a:pt x="27430" y="77700"/>
                </a:lnTo>
                <a:lnTo>
                  <a:pt x="27290" y="77620"/>
                </a:lnTo>
                <a:lnTo>
                  <a:pt x="27180" y="77490"/>
                </a:lnTo>
                <a:lnTo>
                  <a:pt x="27100" y="77310"/>
                </a:lnTo>
                <a:lnTo>
                  <a:pt x="27150" y="77240"/>
                </a:lnTo>
                <a:lnTo>
                  <a:pt x="27400" y="76960"/>
                </a:lnTo>
                <a:lnTo>
                  <a:pt x="27480" y="76860"/>
                </a:lnTo>
                <a:lnTo>
                  <a:pt x="27580" y="76590"/>
                </a:lnTo>
                <a:lnTo>
                  <a:pt x="27640" y="76250"/>
                </a:lnTo>
                <a:lnTo>
                  <a:pt x="27620" y="75940"/>
                </a:lnTo>
                <a:lnTo>
                  <a:pt x="27440" y="75760"/>
                </a:lnTo>
                <a:lnTo>
                  <a:pt x="27370" y="75750"/>
                </a:lnTo>
                <a:lnTo>
                  <a:pt x="27300" y="75780"/>
                </a:lnTo>
                <a:lnTo>
                  <a:pt x="27230" y="75790"/>
                </a:lnTo>
                <a:lnTo>
                  <a:pt x="26970" y="75660"/>
                </a:lnTo>
                <a:lnTo>
                  <a:pt x="26780" y="75600"/>
                </a:lnTo>
                <a:lnTo>
                  <a:pt x="26660" y="75590"/>
                </a:lnTo>
                <a:lnTo>
                  <a:pt x="26570" y="75650"/>
                </a:lnTo>
                <a:lnTo>
                  <a:pt x="26520" y="75790"/>
                </a:lnTo>
                <a:lnTo>
                  <a:pt x="26480" y="75870"/>
                </a:lnTo>
                <a:lnTo>
                  <a:pt x="26410" y="75910"/>
                </a:lnTo>
                <a:lnTo>
                  <a:pt x="26340" y="75920"/>
                </a:lnTo>
                <a:lnTo>
                  <a:pt x="26270" y="75910"/>
                </a:lnTo>
                <a:lnTo>
                  <a:pt x="26190" y="75870"/>
                </a:lnTo>
                <a:lnTo>
                  <a:pt x="26160" y="75830"/>
                </a:lnTo>
                <a:lnTo>
                  <a:pt x="26120" y="75690"/>
                </a:lnTo>
                <a:lnTo>
                  <a:pt x="26110" y="75610"/>
                </a:lnTo>
                <a:lnTo>
                  <a:pt x="26130" y="75560"/>
                </a:lnTo>
                <a:lnTo>
                  <a:pt x="26130" y="75520"/>
                </a:lnTo>
                <a:lnTo>
                  <a:pt x="26060" y="75480"/>
                </a:lnTo>
                <a:lnTo>
                  <a:pt x="25950" y="75420"/>
                </a:lnTo>
                <a:lnTo>
                  <a:pt x="25890" y="75420"/>
                </a:lnTo>
                <a:lnTo>
                  <a:pt x="25770" y="75470"/>
                </a:lnTo>
                <a:lnTo>
                  <a:pt x="25630" y="75490"/>
                </a:lnTo>
                <a:lnTo>
                  <a:pt x="25560" y="75520"/>
                </a:lnTo>
                <a:lnTo>
                  <a:pt x="25490" y="75530"/>
                </a:lnTo>
                <a:lnTo>
                  <a:pt x="25480" y="75500"/>
                </a:lnTo>
                <a:lnTo>
                  <a:pt x="25460" y="75470"/>
                </a:lnTo>
                <a:lnTo>
                  <a:pt x="25440" y="75300"/>
                </a:lnTo>
                <a:lnTo>
                  <a:pt x="25360" y="75190"/>
                </a:lnTo>
                <a:lnTo>
                  <a:pt x="25190" y="75110"/>
                </a:lnTo>
                <a:lnTo>
                  <a:pt x="25180" y="75000"/>
                </a:lnTo>
                <a:lnTo>
                  <a:pt x="25190" y="74820"/>
                </a:lnTo>
                <a:lnTo>
                  <a:pt x="25200" y="74730"/>
                </a:lnTo>
                <a:lnTo>
                  <a:pt x="25220" y="74740"/>
                </a:lnTo>
                <a:lnTo>
                  <a:pt x="25320" y="74810"/>
                </a:lnTo>
                <a:lnTo>
                  <a:pt x="25370" y="74750"/>
                </a:lnTo>
                <a:lnTo>
                  <a:pt x="25480" y="74700"/>
                </a:lnTo>
                <a:lnTo>
                  <a:pt x="26030" y="74610"/>
                </a:lnTo>
                <a:lnTo>
                  <a:pt x="26170" y="74400"/>
                </a:lnTo>
                <a:lnTo>
                  <a:pt x="26310" y="74330"/>
                </a:lnTo>
                <a:lnTo>
                  <a:pt x="26420" y="74240"/>
                </a:lnTo>
                <a:lnTo>
                  <a:pt x="26480" y="74170"/>
                </a:lnTo>
                <a:lnTo>
                  <a:pt x="26610" y="73910"/>
                </a:lnTo>
                <a:lnTo>
                  <a:pt x="26640" y="73810"/>
                </a:lnTo>
                <a:lnTo>
                  <a:pt x="26690" y="73740"/>
                </a:lnTo>
                <a:lnTo>
                  <a:pt x="26940" y="73420"/>
                </a:lnTo>
                <a:lnTo>
                  <a:pt x="26980" y="73330"/>
                </a:lnTo>
                <a:lnTo>
                  <a:pt x="27170" y="73070"/>
                </a:lnTo>
                <a:lnTo>
                  <a:pt x="27210" y="72800"/>
                </a:lnTo>
                <a:lnTo>
                  <a:pt x="27360" y="72320"/>
                </a:lnTo>
                <a:lnTo>
                  <a:pt x="27610" y="70910"/>
                </a:lnTo>
                <a:lnTo>
                  <a:pt x="27760" y="70420"/>
                </a:lnTo>
                <a:lnTo>
                  <a:pt x="27980" y="69310"/>
                </a:lnTo>
                <a:lnTo>
                  <a:pt x="28370" y="66870"/>
                </a:lnTo>
                <a:lnTo>
                  <a:pt x="28540" y="65650"/>
                </a:lnTo>
                <a:lnTo>
                  <a:pt x="28560" y="65430"/>
                </a:lnTo>
                <a:lnTo>
                  <a:pt x="28590" y="65110"/>
                </a:lnTo>
                <a:lnTo>
                  <a:pt x="28570" y="64990"/>
                </a:lnTo>
                <a:lnTo>
                  <a:pt x="28520" y="64740"/>
                </a:lnTo>
                <a:lnTo>
                  <a:pt x="28530" y="64670"/>
                </a:lnTo>
                <a:lnTo>
                  <a:pt x="28690" y="64430"/>
                </a:lnTo>
                <a:lnTo>
                  <a:pt x="28710" y="64370"/>
                </a:lnTo>
                <a:lnTo>
                  <a:pt x="28730" y="64270"/>
                </a:lnTo>
                <a:lnTo>
                  <a:pt x="28840" y="63870"/>
                </a:lnTo>
                <a:lnTo>
                  <a:pt x="28960" y="63720"/>
                </a:lnTo>
                <a:lnTo>
                  <a:pt x="29120" y="63710"/>
                </a:lnTo>
                <a:lnTo>
                  <a:pt x="29500" y="63800"/>
                </a:lnTo>
                <a:lnTo>
                  <a:pt x="29710" y="63770"/>
                </a:lnTo>
                <a:lnTo>
                  <a:pt x="29840" y="63680"/>
                </a:lnTo>
                <a:lnTo>
                  <a:pt x="29840" y="63550"/>
                </a:lnTo>
                <a:lnTo>
                  <a:pt x="29690" y="63390"/>
                </a:lnTo>
                <a:lnTo>
                  <a:pt x="29770" y="63390"/>
                </a:lnTo>
                <a:lnTo>
                  <a:pt x="29710" y="63260"/>
                </a:lnTo>
                <a:lnTo>
                  <a:pt x="29250" y="62820"/>
                </a:lnTo>
                <a:lnTo>
                  <a:pt x="29180" y="62790"/>
                </a:lnTo>
                <a:lnTo>
                  <a:pt x="29150" y="62780"/>
                </a:lnTo>
                <a:lnTo>
                  <a:pt x="29120" y="62750"/>
                </a:lnTo>
                <a:lnTo>
                  <a:pt x="29090" y="62730"/>
                </a:lnTo>
                <a:lnTo>
                  <a:pt x="29050" y="62730"/>
                </a:lnTo>
                <a:lnTo>
                  <a:pt x="29030" y="62760"/>
                </a:lnTo>
                <a:lnTo>
                  <a:pt x="29010" y="62800"/>
                </a:lnTo>
                <a:lnTo>
                  <a:pt x="29000" y="62830"/>
                </a:lnTo>
                <a:lnTo>
                  <a:pt x="28990" y="62850"/>
                </a:lnTo>
                <a:lnTo>
                  <a:pt x="28950" y="62930"/>
                </a:lnTo>
                <a:lnTo>
                  <a:pt x="28670" y="63350"/>
                </a:lnTo>
                <a:lnTo>
                  <a:pt x="28600" y="63740"/>
                </a:lnTo>
                <a:lnTo>
                  <a:pt x="28550" y="63950"/>
                </a:lnTo>
                <a:lnTo>
                  <a:pt x="28510" y="64050"/>
                </a:lnTo>
                <a:lnTo>
                  <a:pt x="28880" y="59740"/>
                </a:lnTo>
                <a:lnTo>
                  <a:pt x="29140" y="58350"/>
                </a:lnTo>
                <a:lnTo>
                  <a:pt x="29250" y="56490"/>
                </a:lnTo>
                <a:lnTo>
                  <a:pt x="29290" y="56360"/>
                </a:lnTo>
                <a:lnTo>
                  <a:pt x="29500" y="55930"/>
                </a:lnTo>
                <a:lnTo>
                  <a:pt x="29590" y="55790"/>
                </a:lnTo>
                <a:lnTo>
                  <a:pt x="29690" y="55750"/>
                </a:lnTo>
                <a:lnTo>
                  <a:pt x="29750" y="55790"/>
                </a:lnTo>
                <a:lnTo>
                  <a:pt x="29770" y="55830"/>
                </a:lnTo>
                <a:lnTo>
                  <a:pt x="29770" y="55890"/>
                </a:lnTo>
                <a:lnTo>
                  <a:pt x="29760" y="55990"/>
                </a:lnTo>
                <a:lnTo>
                  <a:pt x="29740" y="56020"/>
                </a:lnTo>
                <a:lnTo>
                  <a:pt x="29730" y="56070"/>
                </a:lnTo>
                <a:lnTo>
                  <a:pt x="29730" y="56120"/>
                </a:lnTo>
                <a:lnTo>
                  <a:pt x="29750" y="56160"/>
                </a:lnTo>
                <a:lnTo>
                  <a:pt x="29820" y="56270"/>
                </a:lnTo>
                <a:lnTo>
                  <a:pt x="29870" y="56340"/>
                </a:lnTo>
                <a:lnTo>
                  <a:pt x="30280" y="56660"/>
                </a:lnTo>
                <a:lnTo>
                  <a:pt x="30550" y="56810"/>
                </a:lnTo>
                <a:lnTo>
                  <a:pt x="30640" y="56840"/>
                </a:lnTo>
                <a:lnTo>
                  <a:pt x="31390" y="57680"/>
                </a:lnTo>
                <a:lnTo>
                  <a:pt x="31560" y="57930"/>
                </a:lnTo>
                <a:lnTo>
                  <a:pt x="31640" y="58200"/>
                </a:lnTo>
                <a:lnTo>
                  <a:pt x="31650" y="58380"/>
                </a:lnTo>
                <a:lnTo>
                  <a:pt x="31730" y="58700"/>
                </a:lnTo>
                <a:lnTo>
                  <a:pt x="31850" y="59520"/>
                </a:lnTo>
                <a:lnTo>
                  <a:pt x="31870" y="59620"/>
                </a:lnTo>
                <a:lnTo>
                  <a:pt x="32080" y="60130"/>
                </a:lnTo>
                <a:lnTo>
                  <a:pt x="32290" y="60400"/>
                </a:lnTo>
                <a:lnTo>
                  <a:pt x="32530" y="60630"/>
                </a:lnTo>
                <a:lnTo>
                  <a:pt x="32730" y="60750"/>
                </a:lnTo>
                <a:lnTo>
                  <a:pt x="32780" y="60810"/>
                </a:lnTo>
                <a:lnTo>
                  <a:pt x="32840" y="60920"/>
                </a:lnTo>
                <a:lnTo>
                  <a:pt x="32840" y="61010"/>
                </a:lnTo>
                <a:lnTo>
                  <a:pt x="32830" y="61140"/>
                </a:lnTo>
                <a:lnTo>
                  <a:pt x="32830" y="61330"/>
                </a:lnTo>
                <a:lnTo>
                  <a:pt x="32860" y="61510"/>
                </a:lnTo>
                <a:lnTo>
                  <a:pt x="32910" y="61650"/>
                </a:lnTo>
                <a:lnTo>
                  <a:pt x="33000" y="61710"/>
                </a:lnTo>
                <a:lnTo>
                  <a:pt x="32970" y="61590"/>
                </a:lnTo>
                <a:lnTo>
                  <a:pt x="32950" y="61350"/>
                </a:lnTo>
                <a:lnTo>
                  <a:pt x="32910" y="61240"/>
                </a:lnTo>
                <a:lnTo>
                  <a:pt x="32970" y="61000"/>
                </a:lnTo>
                <a:lnTo>
                  <a:pt x="32900" y="60810"/>
                </a:lnTo>
                <a:lnTo>
                  <a:pt x="32760" y="60670"/>
                </a:lnTo>
                <a:lnTo>
                  <a:pt x="32620" y="60580"/>
                </a:lnTo>
                <a:lnTo>
                  <a:pt x="32810" y="60590"/>
                </a:lnTo>
                <a:lnTo>
                  <a:pt x="32970" y="60630"/>
                </a:lnTo>
                <a:lnTo>
                  <a:pt x="33110" y="60700"/>
                </a:lnTo>
                <a:lnTo>
                  <a:pt x="33250" y="60810"/>
                </a:lnTo>
                <a:lnTo>
                  <a:pt x="33090" y="60540"/>
                </a:lnTo>
                <a:lnTo>
                  <a:pt x="32850" y="60420"/>
                </a:lnTo>
                <a:lnTo>
                  <a:pt x="32580" y="60330"/>
                </a:lnTo>
                <a:lnTo>
                  <a:pt x="32360" y="60160"/>
                </a:lnTo>
                <a:lnTo>
                  <a:pt x="32250" y="59930"/>
                </a:lnTo>
                <a:lnTo>
                  <a:pt x="32170" y="59650"/>
                </a:lnTo>
                <a:lnTo>
                  <a:pt x="31930" y="57970"/>
                </a:lnTo>
                <a:lnTo>
                  <a:pt x="31850" y="57630"/>
                </a:lnTo>
                <a:lnTo>
                  <a:pt x="31650" y="57070"/>
                </a:lnTo>
                <a:lnTo>
                  <a:pt x="31520" y="56820"/>
                </a:lnTo>
                <a:lnTo>
                  <a:pt x="31380" y="56600"/>
                </a:lnTo>
                <a:lnTo>
                  <a:pt x="31100" y="56270"/>
                </a:lnTo>
                <a:lnTo>
                  <a:pt x="30220" y="55630"/>
                </a:lnTo>
                <a:lnTo>
                  <a:pt x="30200" y="55600"/>
                </a:lnTo>
                <a:lnTo>
                  <a:pt x="30170" y="55430"/>
                </a:lnTo>
                <a:lnTo>
                  <a:pt x="30130" y="55390"/>
                </a:lnTo>
                <a:lnTo>
                  <a:pt x="29930" y="55320"/>
                </a:lnTo>
                <a:lnTo>
                  <a:pt x="29600" y="54980"/>
                </a:lnTo>
                <a:lnTo>
                  <a:pt x="29410" y="54910"/>
                </a:lnTo>
                <a:lnTo>
                  <a:pt x="29300" y="54880"/>
                </a:lnTo>
                <a:lnTo>
                  <a:pt x="29190" y="54820"/>
                </a:lnTo>
                <a:lnTo>
                  <a:pt x="29110" y="54730"/>
                </a:lnTo>
                <a:lnTo>
                  <a:pt x="29030" y="54630"/>
                </a:lnTo>
                <a:lnTo>
                  <a:pt x="28920" y="54540"/>
                </a:lnTo>
                <a:lnTo>
                  <a:pt x="28700" y="54590"/>
                </a:lnTo>
                <a:lnTo>
                  <a:pt x="28590" y="54550"/>
                </a:lnTo>
                <a:lnTo>
                  <a:pt x="28690" y="53930"/>
                </a:lnTo>
                <a:lnTo>
                  <a:pt x="28690" y="53810"/>
                </a:lnTo>
                <a:lnTo>
                  <a:pt x="29100" y="53690"/>
                </a:lnTo>
                <a:lnTo>
                  <a:pt x="29220" y="53690"/>
                </a:lnTo>
                <a:lnTo>
                  <a:pt x="29620" y="54160"/>
                </a:lnTo>
                <a:lnTo>
                  <a:pt x="29690" y="54210"/>
                </a:lnTo>
                <a:lnTo>
                  <a:pt x="29760" y="54280"/>
                </a:lnTo>
                <a:lnTo>
                  <a:pt x="30200" y="54480"/>
                </a:lnTo>
                <a:lnTo>
                  <a:pt x="30060" y="54320"/>
                </a:lnTo>
                <a:lnTo>
                  <a:pt x="29500" y="53870"/>
                </a:lnTo>
                <a:lnTo>
                  <a:pt x="29340" y="53680"/>
                </a:lnTo>
                <a:lnTo>
                  <a:pt x="29310" y="53600"/>
                </a:lnTo>
                <a:lnTo>
                  <a:pt x="29300" y="53500"/>
                </a:lnTo>
                <a:lnTo>
                  <a:pt x="29270" y="53360"/>
                </a:lnTo>
                <a:lnTo>
                  <a:pt x="29230" y="53230"/>
                </a:lnTo>
                <a:lnTo>
                  <a:pt x="29180" y="53140"/>
                </a:lnTo>
                <a:lnTo>
                  <a:pt x="29250" y="53100"/>
                </a:lnTo>
                <a:lnTo>
                  <a:pt x="29290" y="53050"/>
                </a:lnTo>
                <a:lnTo>
                  <a:pt x="29320" y="53000"/>
                </a:lnTo>
                <a:lnTo>
                  <a:pt x="29350" y="52960"/>
                </a:lnTo>
                <a:lnTo>
                  <a:pt x="29420" y="52900"/>
                </a:lnTo>
                <a:lnTo>
                  <a:pt x="29520" y="52840"/>
                </a:lnTo>
                <a:lnTo>
                  <a:pt x="29570" y="52830"/>
                </a:lnTo>
                <a:lnTo>
                  <a:pt x="29620" y="52840"/>
                </a:lnTo>
                <a:lnTo>
                  <a:pt x="29660" y="52820"/>
                </a:lnTo>
                <a:lnTo>
                  <a:pt x="29690" y="52720"/>
                </a:lnTo>
                <a:lnTo>
                  <a:pt x="29680" y="52620"/>
                </a:lnTo>
                <a:lnTo>
                  <a:pt x="29640" y="52530"/>
                </a:lnTo>
                <a:lnTo>
                  <a:pt x="29600" y="52450"/>
                </a:lnTo>
                <a:lnTo>
                  <a:pt x="29560" y="52410"/>
                </a:lnTo>
                <a:lnTo>
                  <a:pt x="29600" y="52380"/>
                </a:lnTo>
                <a:lnTo>
                  <a:pt x="29660" y="52310"/>
                </a:lnTo>
                <a:lnTo>
                  <a:pt x="29690" y="52290"/>
                </a:lnTo>
                <a:lnTo>
                  <a:pt x="29590" y="52220"/>
                </a:lnTo>
                <a:lnTo>
                  <a:pt x="29520" y="52100"/>
                </a:lnTo>
                <a:lnTo>
                  <a:pt x="29430" y="51800"/>
                </a:lnTo>
                <a:lnTo>
                  <a:pt x="29560" y="51900"/>
                </a:lnTo>
                <a:lnTo>
                  <a:pt x="29670" y="51900"/>
                </a:lnTo>
                <a:lnTo>
                  <a:pt x="29750" y="51830"/>
                </a:lnTo>
                <a:lnTo>
                  <a:pt x="29820" y="51680"/>
                </a:lnTo>
                <a:lnTo>
                  <a:pt x="29820" y="51620"/>
                </a:lnTo>
                <a:lnTo>
                  <a:pt x="29790" y="51580"/>
                </a:lnTo>
                <a:lnTo>
                  <a:pt x="29750" y="51540"/>
                </a:lnTo>
                <a:lnTo>
                  <a:pt x="29710" y="51510"/>
                </a:lnTo>
                <a:lnTo>
                  <a:pt x="29600" y="51460"/>
                </a:lnTo>
                <a:lnTo>
                  <a:pt x="29570" y="51390"/>
                </a:lnTo>
                <a:lnTo>
                  <a:pt x="29570" y="51300"/>
                </a:lnTo>
                <a:lnTo>
                  <a:pt x="29520" y="51180"/>
                </a:lnTo>
                <a:lnTo>
                  <a:pt x="29530" y="51100"/>
                </a:lnTo>
                <a:lnTo>
                  <a:pt x="29520" y="51060"/>
                </a:lnTo>
                <a:lnTo>
                  <a:pt x="29490" y="51050"/>
                </a:lnTo>
                <a:lnTo>
                  <a:pt x="29410" y="51020"/>
                </a:lnTo>
                <a:lnTo>
                  <a:pt x="29390" y="51010"/>
                </a:lnTo>
                <a:lnTo>
                  <a:pt x="29360" y="50970"/>
                </a:lnTo>
                <a:lnTo>
                  <a:pt x="29320" y="50940"/>
                </a:lnTo>
                <a:lnTo>
                  <a:pt x="29320" y="50900"/>
                </a:lnTo>
                <a:lnTo>
                  <a:pt x="29390" y="50820"/>
                </a:lnTo>
                <a:lnTo>
                  <a:pt x="29250" y="50710"/>
                </a:lnTo>
                <a:lnTo>
                  <a:pt x="29200" y="50700"/>
                </a:lnTo>
                <a:lnTo>
                  <a:pt x="29180" y="50690"/>
                </a:lnTo>
                <a:lnTo>
                  <a:pt x="29180" y="50640"/>
                </a:lnTo>
                <a:lnTo>
                  <a:pt x="29190" y="50600"/>
                </a:lnTo>
                <a:lnTo>
                  <a:pt x="29180" y="50570"/>
                </a:lnTo>
                <a:lnTo>
                  <a:pt x="29150" y="50570"/>
                </a:lnTo>
                <a:lnTo>
                  <a:pt x="29050" y="50570"/>
                </a:lnTo>
                <a:lnTo>
                  <a:pt x="28990" y="50560"/>
                </a:lnTo>
                <a:lnTo>
                  <a:pt x="28930" y="50560"/>
                </a:lnTo>
                <a:lnTo>
                  <a:pt x="28880" y="50550"/>
                </a:lnTo>
                <a:lnTo>
                  <a:pt x="28820" y="50490"/>
                </a:lnTo>
                <a:lnTo>
                  <a:pt x="28810" y="50410"/>
                </a:lnTo>
                <a:lnTo>
                  <a:pt x="28850" y="50320"/>
                </a:lnTo>
                <a:lnTo>
                  <a:pt x="28910" y="50250"/>
                </a:lnTo>
                <a:lnTo>
                  <a:pt x="28970" y="50210"/>
                </a:lnTo>
                <a:lnTo>
                  <a:pt x="28940" y="50040"/>
                </a:lnTo>
                <a:lnTo>
                  <a:pt x="29010" y="49920"/>
                </a:lnTo>
                <a:lnTo>
                  <a:pt x="29430" y="49650"/>
                </a:lnTo>
                <a:lnTo>
                  <a:pt x="29480" y="49540"/>
                </a:lnTo>
                <a:lnTo>
                  <a:pt x="29480" y="49470"/>
                </a:lnTo>
                <a:lnTo>
                  <a:pt x="29450" y="49390"/>
                </a:lnTo>
                <a:lnTo>
                  <a:pt x="29430" y="49260"/>
                </a:lnTo>
                <a:lnTo>
                  <a:pt x="29380" y="49190"/>
                </a:lnTo>
                <a:close/>
                <a:moveTo>
                  <a:pt x="35890" y="74800"/>
                </a:moveTo>
                <a:lnTo>
                  <a:pt x="35870" y="74770"/>
                </a:lnTo>
                <a:lnTo>
                  <a:pt x="35840" y="74740"/>
                </a:lnTo>
                <a:lnTo>
                  <a:pt x="35760" y="74720"/>
                </a:lnTo>
                <a:lnTo>
                  <a:pt x="35730" y="74720"/>
                </a:lnTo>
                <a:lnTo>
                  <a:pt x="35690" y="74730"/>
                </a:lnTo>
                <a:lnTo>
                  <a:pt x="35640" y="74790"/>
                </a:lnTo>
                <a:lnTo>
                  <a:pt x="35610" y="74870"/>
                </a:lnTo>
                <a:lnTo>
                  <a:pt x="35590" y="75040"/>
                </a:lnTo>
                <a:lnTo>
                  <a:pt x="35610" y="75130"/>
                </a:lnTo>
                <a:lnTo>
                  <a:pt x="35650" y="75190"/>
                </a:lnTo>
                <a:lnTo>
                  <a:pt x="35710" y="75220"/>
                </a:lnTo>
                <a:lnTo>
                  <a:pt x="35770" y="75220"/>
                </a:lnTo>
                <a:lnTo>
                  <a:pt x="35790" y="75210"/>
                </a:lnTo>
                <a:lnTo>
                  <a:pt x="35810" y="75190"/>
                </a:lnTo>
                <a:lnTo>
                  <a:pt x="35830" y="75170"/>
                </a:lnTo>
                <a:lnTo>
                  <a:pt x="35850" y="75140"/>
                </a:lnTo>
                <a:lnTo>
                  <a:pt x="35900" y="75020"/>
                </a:lnTo>
                <a:lnTo>
                  <a:pt x="35910" y="74950"/>
                </a:lnTo>
                <a:lnTo>
                  <a:pt x="35910" y="74890"/>
                </a:lnTo>
                <a:lnTo>
                  <a:pt x="35910" y="74840"/>
                </a:lnTo>
                <a:lnTo>
                  <a:pt x="35890" y="74800"/>
                </a:lnTo>
                <a:close/>
                <a:moveTo>
                  <a:pt x="35570" y="75900"/>
                </a:moveTo>
                <a:lnTo>
                  <a:pt x="35640" y="75900"/>
                </a:lnTo>
                <a:lnTo>
                  <a:pt x="35700" y="75880"/>
                </a:lnTo>
                <a:lnTo>
                  <a:pt x="35810" y="75690"/>
                </a:lnTo>
                <a:lnTo>
                  <a:pt x="35750" y="75500"/>
                </a:lnTo>
                <a:lnTo>
                  <a:pt x="35600" y="75410"/>
                </a:lnTo>
                <a:lnTo>
                  <a:pt x="35460" y="75580"/>
                </a:lnTo>
                <a:lnTo>
                  <a:pt x="35450" y="75700"/>
                </a:lnTo>
                <a:lnTo>
                  <a:pt x="35450" y="75760"/>
                </a:lnTo>
                <a:lnTo>
                  <a:pt x="35470" y="75810"/>
                </a:lnTo>
                <a:lnTo>
                  <a:pt x="35520" y="75880"/>
                </a:lnTo>
                <a:lnTo>
                  <a:pt x="35570" y="75900"/>
                </a:lnTo>
                <a:close/>
                <a:moveTo>
                  <a:pt x="28980" y="53250"/>
                </a:moveTo>
                <a:lnTo>
                  <a:pt x="28910" y="53480"/>
                </a:lnTo>
                <a:lnTo>
                  <a:pt x="28820" y="53620"/>
                </a:lnTo>
                <a:lnTo>
                  <a:pt x="28710" y="53570"/>
                </a:lnTo>
                <a:lnTo>
                  <a:pt x="28620" y="53260"/>
                </a:lnTo>
                <a:lnTo>
                  <a:pt x="28570" y="53140"/>
                </a:lnTo>
                <a:lnTo>
                  <a:pt x="28510" y="53020"/>
                </a:lnTo>
                <a:lnTo>
                  <a:pt x="28140" y="52610"/>
                </a:lnTo>
                <a:lnTo>
                  <a:pt x="28010" y="52510"/>
                </a:lnTo>
                <a:lnTo>
                  <a:pt x="27880" y="52350"/>
                </a:lnTo>
                <a:lnTo>
                  <a:pt x="27780" y="52180"/>
                </a:lnTo>
                <a:lnTo>
                  <a:pt x="27800" y="52100"/>
                </a:lnTo>
                <a:lnTo>
                  <a:pt x="27820" y="52010"/>
                </a:lnTo>
                <a:lnTo>
                  <a:pt x="27750" y="51800"/>
                </a:lnTo>
                <a:lnTo>
                  <a:pt x="27610" y="51490"/>
                </a:lnTo>
                <a:lnTo>
                  <a:pt x="27800" y="51520"/>
                </a:lnTo>
                <a:lnTo>
                  <a:pt x="28010" y="51630"/>
                </a:lnTo>
                <a:lnTo>
                  <a:pt x="28210" y="51790"/>
                </a:lnTo>
                <a:lnTo>
                  <a:pt x="28350" y="51950"/>
                </a:lnTo>
                <a:lnTo>
                  <a:pt x="28420" y="51990"/>
                </a:lnTo>
                <a:lnTo>
                  <a:pt x="28500" y="51960"/>
                </a:lnTo>
                <a:lnTo>
                  <a:pt x="28580" y="51950"/>
                </a:lnTo>
                <a:lnTo>
                  <a:pt x="28670" y="52040"/>
                </a:lnTo>
                <a:lnTo>
                  <a:pt x="28700" y="52150"/>
                </a:lnTo>
                <a:lnTo>
                  <a:pt x="28690" y="52250"/>
                </a:lnTo>
                <a:lnTo>
                  <a:pt x="28690" y="52340"/>
                </a:lnTo>
                <a:lnTo>
                  <a:pt x="28760" y="52410"/>
                </a:lnTo>
                <a:lnTo>
                  <a:pt x="28760" y="52470"/>
                </a:lnTo>
                <a:lnTo>
                  <a:pt x="28730" y="52550"/>
                </a:lnTo>
                <a:lnTo>
                  <a:pt x="28790" y="52610"/>
                </a:lnTo>
                <a:lnTo>
                  <a:pt x="28970" y="52720"/>
                </a:lnTo>
                <a:lnTo>
                  <a:pt x="29020" y="52800"/>
                </a:lnTo>
                <a:lnTo>
                  <a:pt x="29030" y="52870"/>
                </a:lnTo>
                <a:lnTo>
                  <a:pt x="28980" y="53250"/>
                </a:lnTo>
                <a:close/>
                <a:moveTo>
                  <a:pt x="27000" y="50110"/>
                </a:moveTo>
                <a:lnTo>
                  <a:pt x="26750" y="49830"/>
                </a:lnTo>
                <a:lnTo>
                  <a:pt x="26680" y="49780"/>
                </a:lnTo>
                <a:lnTo>
                  <a:pt x="26680" y="49720"/>
                </a:lnTo>
                <a:lnTo>
                  <a:pt x="27040" y="49630"/>
                </a:lnTo>
                <a:lnTo>
                  <a:pt x="27150" y="49650"/>
                </a:lnTo>
                <a:lnTo>
                  <a:pt x="27190" y="49690"/>
                </a:lnTo>
                <a:lnTo>
                  <a:pt x="27220" y="49740"/>
                </a:lnTo>
                <a:lnTo>
                  <a:pt x="27220" y="49790"/>
                </a:lnTo>
                <a:lnTo>
                  <a:pt x="27190" y="49840"/>
                </a:lnTo>
                <a:lnTo>
                  <a:pt x="27040" y="49780"/>
                </a:lnTo>
                <a:lnTo>
                  <a:pt x="26970" y="49780"/>
                </a:lnTo>
                <a:lnTo>
                  <a:pt x="27080" y="49960"/>
                </a:lnTo>
                <a:lnTo>
                  <a:pt x="27250" y="49960"/>
                </a:lnTo>
                <a:lnTo>
                  <a:pt x="27420" y="49880"/>
                </a:lnTo>
                <a:lnTo>
                  <a:pt x="27570" y="49840"/>
                </a:lnTo>
                <a:lnTo>
                  <a:pt x="27570" y="49900"/>
                </a:lnTo>
                <a:lnTo>
                  <a:pt x="27490" y="49900"/>
                </a:lnTo>
                <a:lnTo>
                  <a:pt x="27490" y="49970"/>
                </a:lnTo>
                <a:lnTo>
                  <a:pt x="27590" y="50020"/>
                </a:lnTo>
                <a:lnTo>
                  <a:pt x="28210" y="50120"/>
                </a:lnTo>
                <a:lnTo>
                  <a:pt x="28360" y="50220"/>
                </a:lnTo>
                <a:lnTo>
                  <a:pt x="28470" y="50350"/>
                </a:lnTo>
                <a:lnTo>
                  <a:pt x="28540" y="50520"/>
                </a:lnTo>
                <a:lnTo>
                  <a:pt x="28490" y="50520"/>
                </a:lnTo>
                <a:lnTo>
                  <a:pt x="28440" y="50540"/>
                </a:lnTo>
                <a:lnTo>
                  <a:pt x="28380" y="50570"/>
                </a:lnTo>
                <a:lnTo>
                  <a:pt x="28350" y="50540"/>
                </a:lnTo>
                <a:lnTo>
                  <a:pt x="28320" y="50530"/>
                </a:lnTo>
                <a:lnTo>
                  <a:pt x="28040" y="50480"/>
                </a:lnTo>
                <a:lnTo>
                  <a:pt x="27440" y="50090"/>
                </a:lnTo>
                <a:lnTo>
                  <a:pt x="27090" y="50150"/>
                </a:lnTo>
                <a:lnTo>
                  <a:pt x="27000" y="50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Centre Val de Loire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55050" y="44870"/>
                </a:moveTo>
                <a:lnTo>
                  <a:pt x="54880" y="44880"/>
                </a:lnTo>
                <a:lnTo>
                  <a:pt x="54720" y="44850"/>
                </a:lnTo>
                <a:lnTo>
                  <a:pt x="54440" y="44940"/>
                </a:lnTo>
                <a:lnTo>
                  <a:pt x="54050" y="45200"/>
                </a:lnTo>
                <a:lnTo>
                  <a:pt x="54010" y="45240"/>
                </a:lnTo>
                <a:lnTo>
                  <a:pt x="53970" y="45330"/>
                </a:lnTo>
                <a:lnTo>
                  <a:pt x="53930" y="45390"/>
                </a:lnTo>
                <a:lnTo>
                  <a:pt x="53870" y="45460"/>
                </a:lnTo>
                <a:lnTo>
                  <a:pt x="53810" y="45450"/>
                </a:lnTo>
                <a:lnTo>
                  <a:pt x="53740" y="45430"/>
                </a:lnTo>
                <a:lnTo>
                  <a:pt x="53660" y="45420"/>
                </a:lnTo>
                <a:lnTo>
                  <a:pt x="53600" y="45450"/>
                </a:lnTo>
                <a:lnTo>
                  <a:pt x="53510" y="45560"/>
                </a:lnTo>
                <a:lnTo>
                  <a:pt x="53460" y="45570"/>
                </a:lnTo>
                <a:lnTo>
                  <a:pt x="53250" y="45490"/>
                </a:lnTo>
                <a:lnTo>
                  <a:pt x="53220" y="45440"/>
                </a:lnTo>
                <a:lnTo>
                  <a:pt x="53200" y="45400"/>
                </a:lnTo>
                <a:lnTo>
                  <a:pt x="53150" y="45380"/>
                </a:lnTo>
                <a:lnTo>
                  <a:pt x="53110" y="45410"/>
                </a:lnTo>
                <a:lnTo>
                  <a:pt x="53010" y="45540"/>
                </a:lnTo>
                <a:lnTo>
                  <a:pt x="52830" y="45700"/>
                </a:lnTo>
                <a:lnTo>
                  <a:pt x="52720" y="45780"/>
                </a:lnTo>
                <a:lnTo>
                  <a:pt x="52570" y="45790"/>
                </a:lnTo>
                <a:lnTo>
                  <a:pt x="52530" y="45820"/>
                </a:lnTo>
                <a:lnTo>
                  <a:pt x="52520" y="45870"/>
                </a:lnTo>
                <a:lnTo>
                  <a:pt x="52550" y="45990"/>
                </a:lnTo>
                <a:lnTo>
                  <a:pt x="52510" y="46040"/>
                </a:lnTo>
                <a:lnTo>
                  <a:pt x="52450" y="46050"/>
                </a:lnTo>
                <a:lnTo>
                  <a:pt x="52310" y="46040"/>
                </a:lnTo>
                <a:lnTo>
                  <a:pt x="52270" y="46060"/>
                </a:lnTo>
                <a:lnTo>
                  <a:pt x="52250" y="46090"/>
                </a:lnTo>
                <a:lnTo>
                  <a:pt x="52240" y="46140"/>
                </a:lnTo>
                <a:lnTo>
                  <a:pt x="52270" y="46190"/>
                </a:lnTo>
                <a:lnTo>
                  <a:pt x="52340" y="46290"/>
                </a:lnTo>
                <a:lnTo>
                  <a:pt x="52350" y="46340"/>
                </a:lnTo>
                <a:lnTo>
                  <a:pt x="52340" y="46370"/>
                </a:lnTo>
                <a:lnTo>
                  <a:pt x="52300" y="46460"/>
                </a:lnTo>
                <a:lnTo>
                  <a:pt x="52290" y="46520"/>
                </a:lnTo>
                <a:lnTo>
                  <a:pt x="52300" y="46580"/>
                </a:lnTo>
                <a:lnTo>
                  <a:pt x="52340" y="46640"/>
                </a:lnTo>
                <a:lnTo>
                  <a:pt x="52430" y="46760"/>
                </a:lnTo>
                <a:lnTo>
                  <a:pt x="52470" y="46820"/>
                </a:lnTo>
                <a:lnTo>
                  <a:pt x="52490" y="46870"/>
                </a:lnTo>
                <a:lnTo>
                  <a:pt x="52500" y="46900"/>
                </a:lnTo>
                <a:lnTo>
                  <a:pt x="52510" y="46940"/>
                </a:lnTo>
                <a:lnTo>
                  <a:pt x="52510" y="46990"/>
                </a:lnTo>
                <a:lnTo>
                  <a:pt x="52500" y="47030"/>
                </a:lnTo>
                <a:lnTo>
                  <a:pt x="52480" y="47050"/>
                </a:lnTo>
                <a:lnTo>
                  <a:pt x="51960" y="47200"/>
                </a:lnTo>
                <a:lnTo>
                  <a:pt x="51670" y="47220"/>
                </a:lnTo>
                <a:lnTo>
                  <a:pt x="51490" y="47270"/>
                </a:lnTo>
                <a:lnTo>
                  <a:pt x="51430" y="47270"/>
                </a:lnTo>
                <a:lnTo>
                  <a:pt x="51370" y="47260"/>
                </a:lnTo>
                <a:lnTo>
                  <a:pt x="51280" y="47270"/>
                </a:lnTo>
                <a:lnTo>
                  <a:pt x="51150" y="47300"/>
                </a:lnTo>
                <a:lnTo>
                  <a:pt x="50780" y="47490"/>
                </a:lnTo>
                <a:lnTo>
                  <a:pt x="50690" y="47640"/>
                </a:lnTo>
                <a:lnTo>
                  <a:pt x="50630" y="47700"/>
                </a:lnTo>
                <a:lnTo>
                  <a:pt x="50580" y="47740"/>
                </a:lnTo>
                <a:lnTo>
                  <a:pt x="50530" y="47750"/>
                </a:lnTo>
                <a:lnTo>
                  <a:pt x="50480" y="47780"/>
                </a:lnTo>
                <a:lnTo>
                  <a:pt x="50460" y="47820"/>
                </a:lnTo>
                <a:lnTo>
                  <a:pt x="50410" y="47930"/>
                </a:lnTo>
                <a:lnTo>
                  <a:pt x="50250" y="48210"/>
                </a:lnTo>
                <a:lnTo>
                  <a:pt x="49640" y="48180"/>
                </a:lnTo>
                <a:lnTo>
                  <a:pt x="49540" y="48200"/>
                </a:lnTo>
                <a:lnTo>
                  <a:pt x="49310" y="48250"/>
                </a:lnTo>
                <a:lnTo>
                  <a:pt x="49100" y="48160"/>
                </a:lnTo>
                <a:lnTo>
                  <a:pt x="48750" y="48160"/>
                </a:lnTo>
                <a:lnTo>
                  <a:pt x="48700" y="48150"/>
                </a:lnTo>
                <a:lnTo>
                  <a:pt x="48580" y="48090"/>
                </a:lnTo>
                <a:lnTo>
                  <a:pt x="48500" y="48070"/>
                </a:lnTo>
                <a:lnTo>
                  <a:pt x="47950" y="48050"/>
                </a:lnTo>
                <a:lnTo>
                  <a:pt x="47880" y="48060"/>
                </a:lnTo>
                <a:lnTo>
                  <a:pt x="47820" y="48080"/>
                </a:lnTo>
                <a:lnTo>
                  <a:pt x="47700" y="48180"/>
                </a:lnTo>
                <a:lnTo>
                  <a:pt x="47640" y="48210"/>
                </a:lnTo>
                <a:lnTo>
                  <a:pt x="47560" y="48200"/>
                </a:lnTo>
                <a:lnTo>
                  <a:pt x="47500" y="48150"/>
                </a:lnTo>
                <a:lnTo>
                  <a:pt x="47370" y="47970"/>
                </a:lnTo>
                <a:lnTo>
                  <a:pt x="47320" y="47930"/>
                </a:lnTo>
                <a:lnTo>
                  <a:pt x="47260" y="47930"/>
                </a:lnTo>
                <a:lnTo>
                  <a:pt x="47210" y="47940"/>
                </a:lnTo>
                <a:lnTo>
                  <a:pt x="47150" y="48010"/>
                </a:lnTo>
                <a:lnTo>
                  <a:pt x="47140" y="48080"/>
                </a:lnTo>
                <a:lnTo>
                  <a:pt x="47140" y="48140"/>
                </a:lnTo>
                <a:lnTo>
                  <a:pt x="47150" y="48200"/>
                </a:lnTo>
                <a:lnTo>
                  <a:pt x="47150" y="48260"/>
                </a:lnTo>
                <a:lnTo>
                  <a:pt x="47130" y="48310"/>
                </a:lnTo>
                <a:lnTo>
                  <a:pt x="47100" y="48360"/>
                </a:lnTo>
                <a:lnTo>
                  <a:pt x="47050" y="48410"/>
                </a:lnTo>
                <a:lnTo>
                  <a:pt x="46980" y="48430"/>
                </a:lnTo>
                <a:lnTo>
                  <a:pt x="46720" y="48370"/>
                </a:lnTo>
                <a:lnTo>
                  <a:pt x="46650" y="48380"/>
                </a:lnTo>
                <a:lnTo>
                  <a:pt x="46580" y="48440"/>
                </a:lnTo>
                <a:lnTo>
                  <a:pt x="46520" y="48500"/>
                </a:lnTo>
                <a:lnTo>
                  <a:pt x="46460" y="48540"/>
                </a:lnTo>
                <a:lnTo>
                  <a:pt x="46380" y="48560"/>
                </a:lnTo>
                <a:lnTo>
                  <a:pt x="46280" y="48540"/>
                </a:lnTo>
                <a:lnTo>
                  <a:pt x="46230" y="48490"/>
                </a:lnTo>
                <a:lnTo>
                  <a:pt x="46210" y="48430"/>
                </a:lnTo>
                <a:lnTo>
                  <a:pt x="46220" y="48370"/>
                </a:lnTo>
                <a:lnTo>
                  <a:pt x="46190" y="48330"/>
                </a:lnTo>
                <a:lnTo>
                  <a:pt x="46130" y="48300"/>
                </a:lnTo>
                <a:lnTo>
                  <a:pt x="45970" y="48330"/>
                </a:lnTo>
                <a:lnTo>
                  <a:pt x="45880" y="48310"/>
                </a:lnTo>
                <a:lnTo>
                  <a:pt x="45810" y="48280"/>
                </a:lnTo>
                <a:lnTo>
                  <a:pt x="45740" y="48260"/>
                </a:lnTo>
                <a:lnTo>
                  <a:pt x="45660" y="48290"/>
                </a:lnTo>
                <a:lnTo>
                  <a:pt x="45250" y="48710"/>
                </a:lnTo>
                <a:lnTo>
                  <a:pt x="45060" y="48830"/>
                </a:lnTo>
                <a:lnTo>
                  <a:pt x="44780" y="48640"/>
                </a:lnTo>
                <a:lnTo>
                  <a:pt x="44750" y="48590"/>
                </a:lnTo>
                <a:lnTo>
                  <a:pt x="44720" y="48530"/>
                </a:lnTo>
                <a:lnTo>
                  <a:pt x="44680" y="48470"/>
                </a:lnTo>
                <a:lnTo>
                  <a:pt x="44630" y="48430"/>
                </a:lnTo>
                <a:lnTo>
                  <a:pt x="44560" y="48420"/>
                </a:lnTo>
                <a:lnTo>
                  <a:pt x="44480" y="48460"/>
                </a:lnTo>
                <a:lnTo>
                  <a:pt x="44450" y="48520"/>
                </a:lnTo>
                <a:lnTo>
                  <a:pt x="44420" y="48570"/>
                </a:lnTo>
                <a:lnTo>
                  <a:pt x="44380" y="48620"/>
                </a:lnTo>
                <a:lnTo>
                  <a:pt x="44290" y="48650"/>
                </a:lnTo>
                <a:lnTo>
                  <a:pt x="44020" y="48680"/>
                </a:lnTo>
                <a:lnTo>
                  <a:pt x="43930" y="48680"/>
                </a:lnTo>
                <a:lnTo>
                  <a:pt x="43860" y="48670"/>
                </a:lnTo>
                <a:lnTo>
                  <a:pt x="43770" y="48600"/>
                </a:lnTo>
                <a:lnTo>
                  <a:pt x="43690" y="48590"/>
                </a:lnTo>
                <a:lnTo>
                  <a:pt x="43590" y="48510"/>
                </a:lnTo>
                <a:lnTo>
                  <a:pt x="43700" y="48140"/>
                </a:lnTo>
                <a:lnTo>
                  <a:pt x="43620" y="48020"/>
                </a:lnTo>
                <a:lnTo>
                  <a:pt x="43500" y="47960"/>
                </a:lnTo>
                <a:lnTo>
                  <a:pt x="43440" y="47910"/>
                </a:lnTo>
                <a:lnTo>
                  <a:pt x="43370" y="47810"/>
                </a:lnTo>
                <a:lnTo>
                  <a:pt x="43370" y="47730"/>
                </a:lnTo>
                <a:lnTo>
                  <a:pt x="43420" y="47510"/>
                </a:lnTo>
                <a:lnTo>
                  <a:pt x="43420" y="47490"/>
                </a:lnTo>
                <a:lnTo>
                  <a:pt x="43400" y="47440"/>
                </a:lnTo>
                <a:lnTo>
                  <a:pt x="43370" y="47380"/>
                </a:lnTo>
                <a:lnTo>
                  <a:pt x="43340" y="47330"/>
                </a:lnTo>
                <a:lnTo>
                  <a:pt x="43290" y="47270"/>
                </a:lnTo>
                <a:lnTo>
                  <a:pt x="43240" y="47230"/>
                </a:lnTo>
                <a:lnTo>
                  <a:pt x="43180" y="47200"/>
                </a:lnTo>
                <a:lnTo>
                  <a:pt x="43120" y="47190"/>
                </a:lnTo>
                <a:lnTo>
                  <a:pt x="42730" y="47180"/>
                </a:lnTo>
                <a:lnTo>
                  <a:pt x="42660" y="47150"/>
                </a:lnTo>
                <a:lnTo>
                  <a:pt x="42630" y="47090"/>
                </a:lnTo>
                <a:lnTo>
                  <a:pt x="42610" y="46950"/>
                </a:lnTo>
                <a:lnTo>
                  <a:pt x="42580" y="46920"/>
                </a:lnTo>
                <a:lnTo>
                  <a:pt x="42540" y="46900"/>
                </a:lnTo>
                <a:lnTo>
                  <a:pt x="42410" y="46860"/>
                </a:lnTo>
                <a:lnTo>
                  <a:pt x="42240" y="46760"/>
                </a:lnTo>
                <a:lnTo>
                  <a:pt x="42100" y="46630"/>
                </a:lnTo>
                <a:lnTo>
                  <a:pt x="42020" y="46540"/>
                </a:lnTo>
                <a:lnTo>
                  <a:pt x="41970" y="46460"/>
                </a:lnTo>
                <a:lnTo>
                  <a:pt x="41930" y="46320"/>
                </a:lnTo>
                <a:lnTo>
                  <a:pt x="41920" y="46200"/>
                </a:lnTo>
                <a:lnTo>
                  <a:pt x="41920" y="46020"/>
                </a:lnTo>
                <a:lnTo>
                  <a:pt x="41920" y="45960"/>
                </a:lnTo>
                <a:lnTo>
                  <a:pt x="41940" y="45900"/>
                </a:lnTo>
                <a:lnTo>
                  <a:pt x="41960" y="45840"/>
                </a:lnTo>
                <a:lnTo>
                  <a:pt x="41980" y="45780"/>
                </a:lnTo>
                <a:lnTo>
                  <a:pt x="41980" y="45700"/>
                </a:lnTo>
                <a:lnTo>
                  <a:pt x="41960" y="45590"/>
                </a:lnTo>
                <a:lnTo>
                  <a:pt x="41890" y="45420"/>
                </a:lnTo>
                <a:lnTo>
                  <a:pt x="41840" y="45340"/>
                </a:lnTo>
                <a:lnTo>
                  <a:pt x="41750" y="45240"/>
                </a:lnTo>
                <a:lnTo>
                  <a:pt x="41710" y="45190"/>
                </a:lnTo>
                <a:lnTo>
                  <a:pt x="41450" y="44980"/>
                </a:lnTo>
                <a:lnTo>
                  <a:pt x="40720" y="43880"/>
                </a:lnTo>
                <a:lnTo>
                  <a:pt x="40590" y="43500"/>
                </a:lnTo>
                <a:lnTo>
                  <a:pt x="40520" y="43360"/>
                </a:lnTo>
                <a:lnTo>
                  <a:pt x="40460" y="43290"/>
                </a:lnTo>
                <a:lnTo>
                  <a:pt x="40390" y="43240"/>
                </a:lnTo>
                <a:lnTo>
                  <a:pt x="40260" y="43190"/>
                </a:lnTo>
                <a:lnTo>
                  <a:pt x="39920" y="42970"/>
                </a:lnTo>
                <a:lnTo>
                  <a:pt x="39850" y="42940"/>
                </a:lnTo>
                <a:lnTo>
                  <a:pt x="39830" y="42960"/>
                </a:lnTo>
                <a:lnTo>
                  <a:pt x="39830" y="42970"/>
                </a:lnTo>
                <a:lnTo>
                  <a:pt x="39830" y="43000"/>
                </a:lnTo>
                <a:lnTo>
                  <a:pt x="39830" y="43030"/>
                </a:lnTo>
                <a:lnTo>
                  <a:pt x="39830" y="43100"/>
                </a:lnTo>
                <a:lnTo>
                  <a:pt x="39840" y="43130"/>
                </a:lnTo>
                <a:lnTo>
                  <a:pt x="39850" y="43160"/>
                </a:lnTo>
                <a:lnTo>
                  <a:pt x="39870" y="43180"/>
                </a:lnTo>
                <a:lnTo>
                  <a:pt x="39890" y="43210"/>
                </a:lnTo>
                <a:lnTo>
                  <a:pt x="39900" y="43240"/>
                </a:lnTo>
                <a:lnTo>
                  <a:pt x="39910" y="43270"/>
                </a:lnTo>
                <a:lnTo>
                  <a:pt x="39920" y="43300"/>
                </a:lnTo>
                <a:lnTo>
                  <a:pt x="39920" y="43330"/>
                </a:lnTo>
                <a:lnTo>
                  <a:pt x="39900" y="43360"/>
                </a:lnTo>
                <a:lnTo>
                  <a:pt x="39850" y="43390"/>
                </a:lnTo>
                <a:lnTo>
                  <a:pt x="39790" y="43400"/>
                </a:lnTo>
                <a:lnTo>
                  <a:pt x="39300" y="43430"/>
                </a:lnTo>
                <a:lnTo>
                  <a:pt x="39180" y="43460"/>
                </a:lnTo>
                <a:lnTo>
                  <a:pt x="39130" y="43480"/>
                </a:lnTo>
                <a:lnTo>
                  <a:pt x="39100" y="43530"/>
                </a:lnTo>
                <a:lnTo>
                  <a:pt x="39050" y="43560"/>
                </a:lnTo>
                <a:lnTo>
                  <a:pt x="38990" y="43590"/>
                </a:lnTo>
                <a:lnTo>
                  <a:pt x="38710" y="43530"/>
                </a:lnTo>
                <a:lnTo>
                  <a:pt x="38440" y="43560"/>
                </a:lnTo>
                <a:lnTo>
                  <a:pt x="38330" y="43540"/>
                </a:lnTo>
                <a:lnTo>
                  <a:pt x="38260" y="43490"/>
                </a:lnTo>
                <a:lnTo>
                  <a:pt x="38210" y="43420"/>
                </a:lnTo>
                <a:lnTo>
                  <a:pt x="38190" y="43360"/>
                </a:lnTo>
                <a:lnTo>
                  <a:pt x="38180" y="43290"/>
                </a:lnTo>
                <a:lnTo>
                  <a:pt x="38180" y="43160"/>
                </a:lnTo>
                <a:lnTo>
                  <a:pt x="38190" y="42980"/>
                </a:lnTo>
                <a:lnTo>
                  <a:pt x="38230" y="42800"/>
                </a:lnTo>
                <a:lnTo>
                  <a:pt x="38230" y="42690"/>
                </a:lnTo>
                <a:lnTo>
                  <a:pt x="38230" y="42630"/>
                </a:lnTo>
                <a:lnTo>
                  <a:pt x="38200" y="42590"/>
                </a:lnTo>
                <a:lnTo>
                  <a:pt x="38150" y="42580"/>
                </a:lnTo>
                <a:lnTo>
                  <a:pt x="38020" y="42570"/>
                </a:lnTo>
                <a:lnTo>
                  <a:pt x="37980" y="42530"/>
                </a:lnTo>
                <a:lnTo>
                  <a:pt x="37940" y="42430"/>
                </a:lnTo>
                <a:lnTo>
                  <a:pt x="37900" y="42400"/>
                </a:lnTo>
                <a:lnTo>
                  <a:pt x="37850" y="42400"/>
                </a:lnTo>
                <a:lnTo>
                  <a:pt x="37710" y="42460"/>
                </a:lnTo>
                <a:lnTo>
                  <a:pt x="37630" y="42480"/>
                </a:lnTo>
                <a:lnTo>
                  <a:pt x="37540" y="42480"/>
                </a:lnTo>
                <a:lnTo>
                  <a:pt x="37490" y="42440"/>
                </a:lnTo>
                <a:lnTo>
                  <a:pt x="37490" y="42380"/>
                </a:lnTo>
                <a:lnTo>
                  <a:pt x="37490" y="42320"/>
                </a:lnTo>
                <a:lnTo>
                  <a:pt x="37510" y="42260"/>
                </a:lnTo>
                <a:lnTo>
                  <a:pt x="37520" y="42190"/>
                </a:lnTo>
                <a:lnTo>
                  <a:pt x="37520" y="42120"/>
                </a:lnTo>
                <a:lnTo>
                  <a:pt x="37490" y="42050"/>
                </a:lnTo>
                <a:lnTo>
                  <a:pt x="37440" y="42030"/>
                </a:lnTo>
                <a:lnTo>
                  <a:pt x="37300" y="42080"/>
                </a:lnTo>
                <a:lnTo>
                  <a:pt x="37220" y="42080"/>
                </a:lnTo>
                <a:lnTo>
                  <a:pt x="37170" y="42040"/>
                </a:lnTo>
                <a:lnTo>
                  <a:pt x="37160" y="41990"/>
                </a:lnTo>
                <a:lnTo>
                  <a:pt x="37170" y="41940"/>
                </a:lnTo>
                <a:lnTo>
                  <a:pt x="37170" y="41880"/>
                </a:lnTo>
                <a:lnTo>
                  <a:pt x="37140" y="41820"/>
                </a:lnTo>
                <a:lnTo>
                  <a:pt x="37100" y="41820"/>
                </a:lnTo>
                <a:lnTo>
                  <a:pt x="37000" y="41890"/>
                </a:lnTo>
                <a:lnTo>
                  <a:pt x="36920" y="41900"/>
                </a:lnTo>
                <a:lnTo>
                  <a:pt x="36870" y="41870"/>
                </a:lnTo>
                <a:lnTo>
                  <a:pt x="36840" y="41820"/>
                </a:lnTo>
                <a:lnTo>
                  <a:pt x="36820" y="41760"/>
                </a:lnTo>
                <a:lnTo>
                  <a:pt x="36780" y="41700"/>
                </a:lnTo>
                <a:lnTo>
                  <a:pt x="36720" y="41580"/>
                </a:lnTo>
                <a:lnTo>
                  <a:pt x="36810" y="40890"/>
                </a:lnTo>
                <a:lnTo>
                  <a:pt x="36920" y="40370"/>
                </a:lnTo>
                <a:lnTo>
                  <a:pt x="36960" y="40260"/>
                </a:lnTo>
                <a:lnTo>
                  <a:pt x="36990" y="40190"/>
                </a:lnTo>
                <a:lnTo>
                  <a:pt x="37060" y="40070"/>
                </a:lnTo>
                <a:lnTo>
                  <a:pt x="37230" y="39830"/>
                </a:lnTo>
                <a:lnTo>
                  <a:pt x="37400" y="39540"/>
                </a:lnTo>
                <a:lnTo>
                  <a:pt x="37410" y="39460"/>
                </a:lnTo>
                <a:lnTo>
                  <a:pt x="37370" y="39290"/>
                </a:lnTo>
                <a:lnTo>
                  <a:pt x="37380" y="39200"/>
                </a:lnTo>
                <a:lnTo>
                  <a:pt x="37450" y="38970"/>
                </a:lnTo>
                <a:lnTo>
                  <a:pt x="37480" y="38850"/>
                </a:lnTo>
                <a:lnTo>
                  <a:pt x="37680" y="38400"/>
                </a:lnTo>
                <a:lnTo>
                  <a:pt x="37680" y="38330"/>
                </a:lnTo>
                <a:lnTo>
                  <a:pt x="37670" y="38260"/>
                </a:lnTo>
                <a:lnTo>
                  <a:pt x="37630" y="38100"/>
                </a:lnTo>
                <a:lnTo>
                  <a:pt x="37630" y="37980"/>
                </a:lnTo>
                <a:lnTo>
                  <a:pt x="37660" y="37870"/>
                </a:lnTo>
                <a:lnTo>
                  <a:pt x="37800" y="37480"/>
                </a:lnTo>
                <a:lnTo>
                  <a:pt x="38070" y="37550"/>
                </a:lnTo>
                <a:lnTo>
                  <a:pt x="38250" y="37580"/>
                </a:lnTo>
                <a:lnTo>
                  <a:pt x="38600" y="37690"/>
                </a:lnTo>
                <a:lnTo>
                  <a:pt x="38690" y="37670"/>
                </a:lnTo>
                <a:lnTo>
                  <a:pt x="38710" y="37640"/>
                </a:lnTo>
                <a:lnTo>
                  <a:pt x="38700" y="37580"/>
                </a:lnTo>
                <a:lnTo>
                  <a:pt x="38680" y="37460"/>
                </a:lnTo>
                <a:lnTo>
                  <a:pt x="38670" y="37410"/>
                </a:lnTo>
                <a:lnTo>
                  <a:pt x="38660" y="37340"/>
                </a:lnTo>
                <a:lnTo>
                  <a:pt x="38690" y="37280"/>
                </a:lnTo>
                <a:lnTo>
                  <a:pt x="38760" y="37220"/>
                </a:lnTo>
                <a:lnTo>
                  <a:pt x="38830" y="37220"/>
                </a:lnTo>
                <a:lnTo>
                  <a:pt x="38970" y="37310"/>
                </a:lnTo>
                <a:lnTo>
                  <a:pt x="39050" y="37330"/>
                </a:lnTo>
                <a:lnTo>
                  <a:pt x="39100" y="37300"/>
                </a:lnTo>
                <a:lnTo>
                  <a:pt x="39110" y="37260"/>
                </a:lnTo>
                <a:lnTo>
                  <a:pt x="39160" y="37200"/>
                </a:lnTo>
                <a:lnTo>
                  <a:pt x="39260" y="37140"/>
                </a:lnTo>
                <a:lnTo>
                  <a:pt x="39510" y="37080"/>
                </a:lnTo>
                <a:lnTo>
                  <a:pt x="39840" y="36910"/>
                </a:lnTo>
                <a:lnTo>
                  <a:pt x="39920" y="36890"/>
                </a:lnTo>
                <a:lnTo>
                  <a:pt x="40010" y="36880"/>
                </a:lnTo>
                <a:lnTo>
                  <a:pt x="40070" y="36850"/>
                </a:lnTo>
                <a:lnTo>
                  <a:pt x="40090" y="36810"/>
                </a:lnTo>
                <a:lnTo>
                  <a:pt x="40100" y="36760"/>
                </a:lnTo>
                <a:lnTo>
                  <a:pt x="40080" y="36700"/>
                </a:lnTo>
                <a:lnTo>
                  <a:pt x="40080" y="36690"/>
                </a:lnTo>
                <a:lnTo>
                  <a:pt x="40030" y="36570"/>
                </a:lnTo>
                <a:lnTo>
                  <a:pt x="40100" y="36380"/>
                </a:lnTo>
                <a:lnTo>
                  <a:pt x="40240" y="36230"/>
                </a:lnTo>
                <a:lnTo>
                  <a:pt x="40370" y="36140"/>
                </a:lnTo>
                <a:lnTo>
                  <a:pt x="40430" y="36120"/>
                </a:lnTo>
                <a:lnTo>
                  <a:pt x="40450" y="36120"/>
                </a:lnTo>
                <a:lnTo>
                  <a:pt x="40580" y="36060"/>
                </a:lnTo>
                <a:lnTo>
                  <a:pt x="40770" y="35940"/>
                </a:lnTo>
                <a:lnTo>
                  <a:pt x="40850" y="35860"/>
                </a:lnTo>
                <a:lnTo>
                  <a:pt x="40910" y="35780"/>
                </a:lnTo>
                <a:lnTo>
                  <a:pt x="41070" y="35270"/>
                </a:lnTo>
                <a:lnTo>
                  <a:pt x="41080" y="35210"/>
                </a:lnTo>
                <a:lnTo>
                  <a:pt x="41080" y="35140"/>
                </a:lnTo>
                <a:lnTo>
                  <a:pt x="41080" y="35070"/>
                </a:lnTo>
                <a:lnTo>
                  <a:pt x="41080" y="35000"/>
                </a:lnTo>
                <a:lnTo>
                  <a:pt x="41070" y="34930"/>
                </a:lnTo>
                <a:lnTo>
                  <a:pt x="41080" y="34860"/>
                </a:lnTo>
                <a:lnTo>
                  <a:pt x="41090" y="34770"/>
                </a:lnTo>
                <a:lnTo>
                  <a:pt x="41130" y="34680"/>
                </a:lnTo>
                <a:lnTo>
                  <a:pt x="41200" y="34610"/>
                </a:lnTo>
                <a:lnTo>
                  <a:pt x="41290" y="34550"/>
                </a:lnTo>
                <a:lnTo>
                  <a:pt x="41430" y="34410"/>
                </a:lnTo>
                <a:lnTo>
                  <a:pt x="41480" y="34320"/>
                </a:lnTo>
                <a:lnTo>
                  <a:pt x="41510" y="34240"/>
                </a:lnTo>
                <a:lnTo>
                  <a:pt x="41470" y="34110"/>
                </a:lnTo>
                <a:lnTo>
                  <a:pt x="41460" y="34020"/>
                </a:lnTo>
                <a:lnTo>
                  <a:pt x="41470" y="33910"/>
                </a:lnTo>
                <a:lnTo>
                  <a:pt x="41520" y="33710"/>
                </a:lnTo>
                <a:lnTo>
                  <a:pt x="41530" y="33620"/>
                </a:lnTo>
                <a:lnTo>
                  <a:pt x="41500" y="33570"/>
                </a:lnTo>
                <a:lnTo>
                  <a:pt x="41390" y="33560"/>
                </a:lnTo>
                <a:lnTo>
                  <a:pt x="41350" y="33550"/>
                </a:lnTo>
                <a:lnTo>
                  <a:pt x="41320" y="33510"/>
                </a:lnTo>
                <a:lnTo>
                  <a:pt x="41300" y="33450"/>
                </a:lnTo>
                <a:lnTo>
                  <a:pt x="41260" y="33390"/>
                </a:lnTo>
                <a:lnTo>
                  <a:pt x="41240" y="33320"/>
                </a:lnTo>
                <a:lnTo>
                  <a:pt x="41240" y="33240"/>
                </a:lnTo>
                <a:lnTo>
                  <a:pt x="41280" y="33190"/>
                </a:lnTo>
                <a:lnTo>
                  <a:pt x="41330" y="33180"/>
                </a:lnTo>
                <a:lnTo>
                  <a:pt x="41460" y="33180"/>
                </a:lnTo>
                <a:lnTo>
                  <a:pt x="41520" y="33160"/>
                </a:lnTo>
                <a:lnTo>
                  <a:pt x="41580" y="33110"/>
                </a:lnTo>
                <a:lnTo>
                  <a:pt x="41580" y="33070"/>
                </a:lnTo>
                <a:lnTo>
                  <a:pt x="41540" y="33020"/>
                </a:lnTo>
                <a:lnTo>
                  <a:pt x="41500" y="32990"/>
                </a:lnTo>
                <a:lnTo>
                  <a:pt x="41460" y="32950"/>
                </a:lnTo>
                <a:lnTo>
                  <a:pt x="41450" y="32870"/>
                </a:lnTo>
                <a:lnTo>
                  <a:pt x="41480" y="32820"/>
                </a:lnTo>
                <a:lnTo>
                  <a:pt x="41550" y="32790"/>
                </a:lnTo>
                <a:lnTo>
                  <a:pt x="41770" y="32630"/>
                </a:lnTo>
                <a:lnTo>
                  <a:pt x="41890" y="32580"/>
                </a:lnTo>
                <a:lnTo>
                  <a:pt x="41950" y="32510"/>
                </a:lnTo>
                <a:lnTo>
                  <a:pt x="41950" y="32460"/>
                </a:lnTo>
                <a:lnTo>
                  <a:pt x="41910" y="32410"/>
                </a:lnTo>
                <a:lnTo>
                  <a:pt x="41860" y="32380"/>
                </a:lnTo>
                <a:lnTo>
                  <a:pt x="41800" y="32360"/>
                </a:lnTo>
                <a:lnTo>
                  <a:pt x="41610" y="32350"/>
                </a:lnTo>
                <a:lnTo>
                  <a:pt x="41550" y="32330"/>
                </a:lnTo>
                <a:lnTo>
                  <a:pt x="41240" y="32100"/>
                </a:lnTo>
                <a:lnTo>
                  <a:pt x="41320" y="32050"/>
                </a:lnTo>
                <a:lnTo>
                  <a:pt x="41360" y="32010"/>
                </a:lnTo>
                <a:lnTo>
                  <a:pt x="41410" y="31960"/>
                </a:lnTo>
                <a:lnTo>
                  <a:pt x="41420" y="31880"/>
                </a:lnTo>
                <a:lnTo>
                  <a:pt x="41400" y="31790"/>
                </a:lnTo>
                <a:lnTo>
                  <a:pt x="41360" y="31710"/>
                </a:lnTo>
                <a:lnTo>
                  <a:pt x="41260" y="31520"/>
                </a:lnTo>
                <a:lnTo>
                  <a:pt x="41240" y="31500"/>
                </a:lnTo>
                <a:lnTo>
                  <a:pt x="41230" y="31470"/>
                </a:lnTo>
                <a:lnTo>
                  <a:pt x="41230" y="31410"/>
                </a:lnTo>
                <a:lnTo>
                  <a:pt x="41230" y="31330"/>
                </a:lnTo>
                <a:lnTo>
                  <a:pt x="41240" y="31210"/>
                </a:lnTo>
                <a:lnTo>
                  <a:pt x="41240" y="31140"/>
                </a:lnTo>
                <a:lnTo>
                  <a:pt x="41210" y="31070"/>
                </a:lnTo>
                <a:lnTo>
                  <a:pt x="41170" y="31040"/>
                </a:lnTo>
                <a:lnTo>
                  <a:pt x="41120" y="30990"/>
                </a:lnTo>
                <a:lnTo>
                  <a:pt x="41100" y="30920"/>
                </a:lnTo>
                <a:lnTo>
                  <a:pt x="41120" y="30810"/>
                </a:lnTo>
                <a:lnTo>
                  <a:pt x="41150" y="30750"/>
                </a:lnTo>
                <a:lnTo>
                  <a:pt x="41180" y="30710"/>
                </a:lnTo>
                <a:lnTo>
                  <a:pt x="41230" y="30700"/>
                </a:lnTo>
                <a:lnTo>
                  <a:pt x="41340" y="30690"/>
                </a:lnTo>
                <a:lnTo>
                  <a:pt x="41420" y="30660"/>
                </a:lnTo>
                <a:lnTo>
                  <a:pt x="41840" y="30480"/>
                </a:lnTo>
                <a:lnTo>
                  <a:pt x="41980" y="30400"/>
                </a:lnTo>
                <a:lnTo>
                  <a:pt x="42150" y="30220"/>
                </a:lnTo>
                <a:lnTo>
                  <a:pt x="42180" y="30170"/>
                </a:lnTo>
                <a:lnTo>
                  <a:pt x="42220" y="30040"/>
                </a:lnTo>
                <a:lnTo>
                  <a:pt x="42250" y="29980"/>
                </a:lnTo>
                <a:lnTo>
                  <a:pt x="42280" y="29920"/>
                </a:lnTo>
                <a:lnTo>
                  <a:pt x="42340" y="29860"/>
                </a:lnTo>
                <a:lnTo>
                  <a:pt x="42370" y="29800"/>
                </a:lnTo>
                <a:lnTo>
                  <a:pt x="42360" y="29720"/>
                </a:lnTo>
                <a:lnTo>
                  <a:pt x="42290" y="29630"/>
                </a:lnTo>
                <a:lnTo>
                  <a:pt x="42240" y="29570"/>
                </a:lnTo>
                <a:lnTo>
                  <a:pt x="42200" y="29510"/>
                </a:lnTo>
                <a:lnTo>
                  <a:pt x="42180" y="29460"/>
                </a:lnTo>
                <a:lnTo>
                  <a:pt x="42160" y="29370"/>
                </a:lnTo>
                <a:lnTo>
                  <a:pt x="42160" y="29300"/>
                </a:lnTo>
                <a:lnTo>
                  <a:pt x="42170" y="29240"/>
                </a:lnTo>
                <a:lnTo>
                  <a:pt x="42180" y="29180"/>
                </a:lnTo>
                <a:lnTo>
                  <a:pt x="42190" y="29160"/>
                </a:lnTo>
                <a:lnTo>
                  <a:pt x="42190" y="29130"/>
                </a:lnTo>
                <a:lnTo>
                  <a:pt x="42200" y="29090"/>
                </a:lnTo>
                <a:lnTo>
                  <a:pt x="42190" y="29030"/>
                </a:lnTo>
                <a:lnTo>
                  <a:pt x="42150" y="28960"/>
                </a:lnTo>
                <a:lnTo>
                  <a:pt x="41830" y="28590"/>
                </a:lnTo>
                <a:lnTo>
                  <a:pt x="41650" y="28480"/>
                </a:lnTo>
                <a:lnTo>
                  <a:pt x="41570" y="28400"/>
                </a:lnTo>
                <a:lnTo>
                  <a:pt x="41460" y="28200"/>
                </a:lnTo>
                <a:lnTo>
                  <a:pt x="41400" y="28050"/>
                </a:lnTo>
                <a:lnTo>
                  <a:pt x="41360" y="27630"/>
                </a:lnTo>
                <a:lnTo>
                  <a:pt x="41560" y="27410"/>
                </a:lnTo>
                <a:lnTo>
                  <a:pt x="41620" y="27360"/>
                </a:lnTo>
                <a:lnTo>
                  <a:pt x="41700" y="27310"/>
                </a:lnTo>
                <a:lnTo>
                  <a:pt x="42290" y="27140"/>
                </a:lnTo>
                <a:lnTo>
                  <a:pt x="42360" y="27140"/>
                </a:lnTo>
                <a:lnTo>
                  <a:pt x="42420" y="27150"/>
                </a:lnTo>
                <a:lnTo>
                  <a:pt x="42490" y="27140"/>
                </a:lnTo>
                <a:lnTo>
                  <a:pt x="42550" y="27110"/>
                </a:lnTo>
                <a:lnTo>
                  <a:pt x="42610" y="27030"/>
                </a:lnTo>
                <a:lnTo>
                  <a:pt x="42640" y="26970"/>
                </a:lnTo>
                <a:lnTo>
                  <a:pt x="42680" y="26900"/>
                </a:lnTo>
                <a:lnTo>
                  <a:pt x="42730" y="26850"/>
                </a:lnTo>
                <a:lnTo>
                  <a:pt x="42820" y="26830"/>
                </a:lnTo>
                <a:lnTo>
                  <a:pt x="42890" y="26820"/>
                </a:lnTo>
                <a:lnTo>
                  <a:pt x="43020" y="26830"/>
                </a:lnTo>
                <a:lnTo>
                  <a:pt x="43030" y="26830"/>
                </a:lnTo>
                <a:lnTo>
                  <a:pt x="43050" y="26830"/>
                </a:lnTo>
                <a:lnTo>
                  <a:pt x="43090" y="26810"/>
                </a:lnTo>
                <a:lnTo>
                  <a:pt x="43130" y="26780"/>
                </a:lnTo>
                <a:lnTo>
                  <a:pt x="43140" y="26730"/>
                </a:lnTo>
                <a:lnTo>
                  <a:pt x="43140" y="26610"/>
                </a:lnTo>
                <a:lnTo>
                  <a:pt x="43170" y="26570"/>
                </a:lnTo>
                <a:lnTo>
                  <a:pt x="43200" y="26560"/>
                </a:lnTo>
                <a:lnTo>
                  <a:pt x="43270" y="26590"/>
                </a:lnTo>
                <a:lnTo>
                  <a:pt x="43440" y="26740"/>
                </a:lnTo>
                <a:lnTo>
                  <a:pt x="43500" y="26760"/>
                </a:lnTo>
                <a:lnTo>
                  <a:pt x="43560" y="26780"/>
                </a:lnTo>
                <a:lnTo>
                  <a:pt x="43630" y="26780"/>
                </a:lnTo>
                <a:lnTo>
                  <a:pt x="43850" y="26760"/>
                </a:lnTo>
                <a:lnTo>
                  <a:pt x="43910" y="26770"/>
                </a:lnTo>
                <a:lnTo>
                  <a:pt x="43960" y="26790"/>
                </a:lnTo>
                <a:lnTo>
                  <a:pt x="44020" y="26830"/>
                </a:lnTo>
                <a:lnTo>
                  <a:pt x="44030" y="26840"/>
                </a:lnTo>
                <a:lnTo>
                  <a:pt x="44060" y="26830"/>
                </a:lnTo>
                <a:lnTo>
                  <a:pt x="44090" y="26820"/>
                </a:lnTo>
                <a:lnTo>
                  <a:pt x="44350" y="26660"/>
                </a:lnTo>
                <a:lnTo>
                  <a:pt x="44490" y="26600"/>
                </a:lnTo>
                <a:lnTo>
                  <a:pt x="44560" y="26550"/>
                </a:lnTo>
                <a:lnTo>
                  <a:pt x="44620" y="26480"/>
                </a:lnTo>
                <a:lnTo>
                  <a:pt x="44670" y="26350"/>
                </a:lnTo>
                <a:lnTo>
                  <a:pt x="44690" y="26260"/>
                </a:lnTo>
                <a:lnTo>
                  <a:pt x="44730" y="26170"/>
                </a:lnTo>
                <a:lnTo>
                  <a:pt x="44800" y="26070"/>
                </a:lnTo>
                <a:lnTo>
                  <a:pt x="44940" y="25950"/>
                </a:lnTo>
                <a:lnTo>
                  <a:pt x="45040" y="25880"/>
                </a:lnTo>
                <a:lnTo>
                  <a:pt x="45190" y="25810"/>
                </a:lnTo>
                <a:lnTo>
                  <a:pt x="45240" y="25760"/>
                </a:lnTo>
                <a:lnTo>
                  <a:pt x="45280" y="25700"/>
                </a:lnTo>
                <a:lnTo>
                  <a:pt x="45300" y="25610"/>
                </a:lnTo>
                <a:lnTo>
                  <a:pt x="45300" y="25530"/>
                </a:lnTo>
                <a:lnTo>
                  <a:pt x="45250" y="25330"/>
                </a:lnTo>
                <a:lnTo>
                  <a:pt x="45260" y="25260"/>
                </a:lnTo>
                <a:lnTo>
                  <a:pt x="45290" y="25210"/>
                </a:lnTo>
                <a:lnTo>
                  <a:pt x="45540" y="25050"/>
                </a:lnTo>
                <a:lnTo>
                  <a:pt x="45880" y="25720"/>
                </a:lnTo>
                <a:lnTo>
                  <a:pt x="45970" y="25850"/>
                </a:lnTo>
                <a:lnTo>
                  <a:pt x="46020" y="25940"/>
                </a:lnTo>
                <a:lnTo>
                  <a:pt x="46050" y="26070"/>
                </a:lnTo>
                <a:lnTo>
                  <a:pt x="46050" y="26150"/>
                </a:lnTo>
                <a:lnTo>
                  <a:pt x="46040" y="26240"/>
                </a:lnTo>
                <a:lnTo>
                  <a:pt x="46010" y="26380"/>
                </a:lnTo>
                <a:lnTo>
                  <a:pt x="46000" y="26430"/>
                </a:lnTo>
                <a:lnTo>
                  <a:pt x="45990" y="26480"/>
                </a:lnTo>
                <a:lnTo>
                  <a:pt x="46000" y="26520"/>
                </a:lnTo>
                <a:lnTo>
                  <a:pt x="46010" y="26620"/>
                </a:lnTo>
                <a:lnTo>
                  <a:pt x="46020" y="26660"/>
                </a:lnTo>
                <a:lnTo>
                  <a:pt x="46060" y="26720"/>
                </a:lnTo>
                <a:lnTo>
                  <a:pt x="46240" y="26830"/>
                </a:lnTo>
                <a:lnTo>
                  <a:pt x="46240" y="26850"/>
                </a:lnTo>
                <a:lnTo>
                  <a:pt x="46240" y="26880"/>
                </a:lnTo>
                <a:lnTo>
                  <a:pt x="46230" y="26950"/>
                </a:lnTo>
                <a:lnTo>
                  <a:pt x="46200" y="27020"/>
                </a:lnTo>
                <a:lnTo>
                  <a:pt x="46100" y="27140"/>
                </a:lnTo>
                <a:lnTo>
                  <a:pt x="46070" y="27200"/>
                </a:lnTo>
                <a:lnTo>
                  <a:pt x="46050" y="27270"/>
                </a:lnTo>
                <a:lnTo>
                  <a:pt x="46060" y="27320"/>
                </a:lnTo>
                <a:lnTo>
                  <a:pt x="46070" y="27370"/>
                </a:lnTo>
                <a:lnTo>
                  <a:pt x="46170" y="27420"/>
                </a:lnTo>
                <a:lnTo>
                  <a:pt x="46220" y="27480"/>
                </a:lnTo>
                <a:lnTo>
                  <a:pt x="46270" y="27640"/>
                </a:lnTo>
                <a:lnTo>
                  <a:pt x="46330" y="27740"/>
                </a:lnTo>
                <a:lnTo>
                  <a:pt x="46420" y="27840"/>
                </a:lnTo>
                <a:lnTo>
                  <a:pt x="46730" y="28060"/>
                </a:lnTo>
                <a:lnTo>
                  <a:pt x="46810" y="28130"/>
                </a:lnTo>
                <a:lnTo>
                  <a:pt x="46840" y="28210"/>
                </a:lnTo>
                <a:lnTo>
                  <a:pt x="46860" y="28350"/>
                </a:lnTo>
                <a:lnTo>
                  <a:pt x="46880" y="28410"/>
                </a:lnTo>
                <a:lnTo>
                  <a:pt x="46930" y="28470"/>
                </a:lnTo>
                <a:lnTo>
                  <a:pt x="47050" y="28540"/>
                </a:lnTo>
                <a:lnTo>
                  <a:pt x="47120" y="28590"/>
                </a:lnTo>
                <a:lnTo>
                  <a:pt x="47180" y="28690"/>
                </a:lnTo>
                <a:lnTo>
                  <a:pt x="47200" y="28770"/>
                </a:lnTo>
                <a:lnTo>
                  <a:pt x="47220" y="28840"/>
                </a:lnTo>
                <a:lnTo>
                  <a:pt x="47220" y="28910"/>
                </a:lnTo>
                <a:lnTo>
                  <a:pt x="47220" y="28960"/>
                </a:lnTo>
                <a:lnTo>
                  <a:pt x="47210" y="29100"/>
                </a:lnTo>
                <a:lnTo>
                  <a:pt x="47220" y="29160"/>
                </a:lnTo>
                <a:lnTo>
                  <a:pt x="47220" y="29180"/>
                </a:lnTo>
                <a:lnTo>
                  <a:pt x="47280" y="29310"/>
                </a:lnTo>
                <a:lnTo>
                  <a:pt x="47350" y="29390"/>
                </a:lnTo>
                <a:lnTo>
                  <a:pt x="47450" y="29470"/>
                </a:lnTo>
                <a:lnTo>
                  <a:pt x="47750" y="29640"/>
                </a:lnTo>
                <a:lnTo>
                  <a:pt x="47910" y="29700"/>
                </a:lnTo>
                <a:lnTo>
                  <a:pt x="48130" y="29650"/>
                </a:lnTo>
                <a:lnTo>
                  <a:pt x="48180" y="29690"/>
                </a:lnTo>
                <a:lnTo>
                  <a:pt x="48180" y="29910"/>
                </a:lnTo>
                <a:lnTo>
                  <a:pt x="48200" y="29980"/>
                </a:lnTo>
                <a:lnTo>
                  <a:pt x="48260" y="30060"/>
                </a:lnTo>
                <a:lnTo>
                  <a:pt x="48320" y="30110"/>
                </a:lnTo>
                <a:lnTo>
                  <a:pt x="48370" y="30170"/>
                </a:lnTo>
                <a:lnTo>
                  <a:pt x="48420" y="30270"/>
                </a:lnTo>
                <a:lnTo>
                  <a:pt x="48450" y="30490"/>
                </a:lnTo>
                <a:lnTo>
                  <a:pt x="48480" y="30600"/>
                </a:lnTo>
                <a:lnTo>
                  <a:pt x="48540" y="30700"/>
                </a:lnTo>
                <a:lnTo>
                  <a:pt x="48650" y="30770"/>
                </a:lnTo>
                <a:lnTo>
                  <a:pt x="48670" y="30800"/>
                </a:lnTo>
                <a:lnTo>
                  <a:pt x="48680" y="30850"/>
                </a:lnTo>
                <a:lnTo>
                  <a:pt x="48590" y="30980"/>
                </a:lnTo>
                <a:lnTo>
                  <a:pt x="48540" y="31040"/>
                </a:lnTo>
                <a:lnTo>
                  <a:pt x="48500" y="31080"/>
                </a:lnTo>
                <a:lnTo>
                  <a:pt x="48500" y="31140"/>
                </a:lnTo>
                <a:lnTo>
                  <a:pt x="48510" y="31180"/>
                </a:lnTo>
                <a:lnTo>
                  <a:pt x="48610" y="31250"/>
                </a:lnTo>
                <a:lnTo>
                  <a:pt x="49510" y="31050"/>
                </a:lnTo>
                <a:lnTo>
                  <a:pt x="49720" y="30950"/>
                </a:lnTo>
                <a:lnTo>
                  <a:pt x="49770" y="30890"/>
                </a:lnTo>
                <a:lnTo>
                  <a:pt x="49810" y="30840"/>
                </a:lnTo>
                <a:lnTo>
                  <a:pt x="49860" y="30720"/>
                </a:lnTo>
                <a:lnTo>
                  <a:pt x="49900" y="30680"/>
                </a:lnTo>
                <a:lnTo>
                  <a:pt x="49960" y="30670"/>
                </a:lnTo>
                <a:lnTo>
                  <a:pt x="50050" y="30740"/>
                </a:lnTo>
                <a:lnTo>
                  <a:pt x="50110" y="30790"/>
                </a:lnTo>
                <a:lnTo>
                  <a:pt x="50140" y="30860"/>
                </a:lnTo>
                <a:lnTo>
                  <a:pt x="50150" y="30920"/>
                </a:lnTo>
                <a:lnTo>
                  <a:pt x="50190" y="30960"/>
                </a:lnTo>
                <a:lnTo>
                  <a:pt x="50260" y="30990"/>
                </a:lnTo>
                <a:lnTo>
                  <a:pt x="50420" y="30940"/>
                </a:lnTo>
                <a:lnTo>
                  <a:pt x="50490" y="30890"/>
                </a:lnTo>
                <a:lnTo>
                  <a:pt x="50530" y="30820"/>
                </a:lnTo>
                <a:lnTo>
                  <a:pt x="50570" y="30790"/>
                </a:lnTo>
                <a:lnTo>
                  <a:pt x="50630" y="30780"/>
                </a:lnTo>
                <a:lnTo>
                  <a:pt x="50910" y="30940"/>
                </a:lnTo>
                <a:lnTo>
                  <a:pt x="51100" y="30910"/>
                </a:lnTo>
                <a:lnTo>
                  <a:pt x="51150" y="30900"/>
                </a:lnTo>
                <a:lnTo>
                  <a:pt x="51240" y="31030"/>
                </a:lnTo>
                <a:lnTo>
                  <a:pt x="51280" y="31110"/>
                </a:lnTo>
                <a:lnTo>
                  <a:pt x="51360" y="31460"/>
                </a:lnTo>
                <a:lnTo>
                  <a:pt x="51380" y="31490"/>
                </a:lnTo>
                <a:lnTo>
                  <a:pt x="51380" y="31500"/>
                </a:lnTo>
                <a:lnTo>
                  <a:pt x="51730" y="31740"/>
                </a:lnTo>
                <a:lnTo>
                  <a:pt x="51810" y="31830"/>
                </a:lnTo>
                <a:lnTo>
                  <a:pt x="51860" y="31910"/>
                </a:lnTo>
                <a:lnTo>
                  <a:pt x="51860" y="31970"/>
                </a:lnTo>
                <a:lnTo>
                  <a:pt x="51840" y="32030"/>
                </a:lnTo>
                <a:lnTo>
                  <a:pt x="51770" y="32140"/>
                </a:lnTo>
                <a:lnTo>
                  <a:pt x="51770" y="32170"/>
                </a:lnTo>
                <a:lnTo>
                  <a:pt x="51780" y="32190"/>
                </a:lnTo>
                <a:lnTo>
                  <a:pt x="51810" y="32260"/>
                </a:lnTo>
                <a:lnTo>
                  <a:pt x="51830" y="32310"/>
                </a:lnTo>
                <a:lnTo>
                  <a:pt x="51820" y="32360"/>
                </a:lnTo>
                <a:lnTo>
                  <a:pt x="51790" y="32400"/>
                </a:lnTo>
                <a:lnTo>
                  <a:pt x="51760" y="32400"/>
                </a:lnTo>
                <a:lnTo>
                  <a:pt x="51600" y="32370"/>
                </a:lnTo>
                <a:lnTo>
                  <a:pt x="51550" y="32370"/>
                </a:lnTo>
                <a:lnTo>
                  <a:pt x="51500" y="32410"/>
                </a:lnTo>
                <a:lnTo>
                  <a:pt x="51470" y="32460"/>
                </a:lnTo>
                <a:lnTo>
                  <a:pt x="51460" y="32520"/>
                </a:lnTo>
                <a:lnTo>
                  <a:pt x="51470" y="32580"/>
                </a:lnTo>
                <a:lnTo>
                  <a:pt x="51510" y="32630"/>
                </a:lnTo>
                <a:lnTo>
                  <a:pt x="51570" y="32670"/>
                </a:lnTo>
                <a:lnTo>
                  <a:pt x="51660" y="32690"/>
                </a:lnTo>
                <a:lnTo>
                  <a:pt x="51750" y="32690"/>
                </a:lnTo>
                <a:lnTo>
                  <a:pt x="51970" y="32630"/>
                </a:lnTo>
                <a:lnTo>
                  <a:pt x="52070" y="32620"/>
                </a:lnTo>
                <a:lnTo>
                  <a:pt x="52920" y="32680"/>
                </a:lnTo>
                <a:lnTo>
                  <a:pt x="53000" y="32660"/>
                </a:lnTo>
                <a:lnTo>
                  <a:pt x="53130" y="32580"/>
                </a:lnTo>
                <a:lnTo>
                  <a:pt x="53190" y="32510"/>
                </a:lnTo>
                <a:lnTo>
                  <a:pt x="53230" y="32450"/>
                </a:lnTo>
                <a:lnTo>
                  <a:pt x="53290" y="32390"/>
                </a:lnTo>
                <a:lnTo>
                  <a:pt x="53390" y="32350"/>
                </a:lnTo>
                <a:lnTo>
                  <a:pt x="53560" y="32340"/>
                </a:lnTo>
                <a:lnTo>
                  <a:pt x="53630" y="32370"/>
                </a:lnTo>
                <a:lnTo>
                  <a:pt x="53650" y="32420"/>
                </a:lnTo>
                <a:lnTo>
                  <a:pt x="53620" y="32470"/>
                </a:lnTo>
                <a:lnTo>
                  <a:pt x="53600" y="32530"/>
                </a:lnTo>
                <a:lnTo>
                  <a:pt x="53600" y="32590"/>
                </a:lnTo>
                <a:lnTo>
                  <a:pt x="53700" y="32610"/>
                </a:lnTo>
                <a:lnTo>
                  <a:pt x="53790" y="32600"/>
                </a:lnTo>
                <a:lnTo>
                  <a:pt x="54410" y="32380"/>
                </a:lnTo>
                <a:lnTo>
                  <a:pt x="54490" y="32380"/>
                </a:lnTo>
                <a:lnTo>
                  <a:pt x="54600" y="32390"/>
                </a:lnTo>
                <a:lnTo>
                  <a:pt x="54830" y="32460"/>
                </a:lnTo>
                <a:lnTo>
                  <a:pt x="54920" y="32510"/>
                </a:lnTo>
                <a:lnTo>
                  <a:pt x="54960" y="32550"/>
                </a:lnTo>
                <a:lnTo>
                  <a:pt x="55010" y="32600"/>
                </a:lnTo>
                <a:lnTo>
                  <a:pt x="55030" y="32660"/>
                </a:lnTo>
                <a:lnTo>
                  <a:pt x="55150" y="33110"/>
                </a:lnTo>
                <a:lnTo>
                  <a:pt x="55190" y="33200"/>
                </a:lnTo>
                <a:lnTo>
                  <a:pt x="55250" y="33260"/>
                </a:lnTo>
                <a:lnTo>
                  <a:pt x="55440" y="33410"/>
                </a:lnTo>
                <a:lnTo>
                  <a:pt x="55540" y="33520"/>
                </a:lnTo>
                <a:lnTo>
                  <a:pt x="55560" y="33580"/>
                </a:lnTo>
                <a:lnTo>
                  <a:pt x="55580" y="33650"/>
                </a:lnTo>
                <a:lnTo>
                  <a:pt x="55600" y="33810"/>
                </a:lnTo>
                <a:lnTo>
                  <a:pt x="55560" y="33920"/>
                </a:lnTo>
                <a:lnTo>
                  <a:pt x="55450" y="34210"/>
                </a:lnTo>
                <a:lnTo>
                  <a:pt x="55390" y="34290"/>
                </a:lnTo>
                <a:lnTo>
                  <a:pt x="55340" y="34340"/>
                </a:lnTo>
                <a:lnTo>
                  <a:pt x="55210" y="34410"/>
                </a:lnTo>
                <a:lnTo>
                  <a:pt x="55150" y="34470"/>
                </a:lnTo>
                <a:lnTo>
                  <a:pt x="55050" y="34590"/>
                </a:lnTo>
                <a:lnTo>
                  <a:pt x="55000" y="34640"/>
                </a:lnTo>
                <a:lnTo>
                  <a:pt x="54940" y="34660"/>
                </a:lnTo>
                <a:lnTo>
                  <a:pt x="54860" y="34660"/>
                </a:lnTo>
                <a:lnTo>
                  <a:pt x="54830" y="34680"/>
                </a:lnTo>
                <a:lnTo>
                  <a:pt x="54820" y="34740"/>
                </a:lnTo>
                <a:lnTo>
                  <a:pt x="54840" y="34980"/>
                </a:lnTo>
                <a:lnTo>
                  <a:pt x="54870" y="35070"/>
                </a:lnTo>
                <a:lnTo>
                  <a:pt x="54930" y="35170"/>
                </a:lnTo>
                <a:lnTo>
                  <a:pt x="54940" y="35230"/>
                </a:lnTo>
                <a:lnTo>
                  <a:pt x="54910" y="35310"/>
                </a:lnTo>
                <a:lnTo>
                  <a:pt x="54880" y="35360"/>
                </a:lnTo>
                <a:lnTo>
                  <a:pt x="54860" y="35400"/>
                </a:lnTo>
                <a:lnTo>
                  <a:pt x="54850" y="35450"/>
                </a:lnTo>
                <a:lnTo>
                  <a:pt x="54870" y="35520"/>
                </a:lnTo>
                <a:lnTo>
                  <a:pt x="54870" y="35590"/>
                </a:lnTo>
                <a:lnTo>
                  <a:pt x="54870" y="35650"/>
                </a:lnTo>
                <a:lnTo>
                  <a:pt x="54820" y="35740"/>
                </a:lnTo>
                <a:lnTo>
                  <a:pt x="54760" y="35780"/>
                </a:lnTo>
                <a:lnTo>
                  <a:pt x="54560" y="35860"/>
                </a:lnTo>
                <a:lnTo>
                  <a:pt x="54360" y="35990"/>
                </a:lnTo>
                <a:lnTo>
                  <a:pt x="54300" y="36010"/>
                </a:lnTo>
                <a:lnTo>
                  <a:pt x="54250" y="36010"/>
                </a:lnTo>
                <a:lnTo>
                  <a:pt x="54130" y="36000"/>
                </a:lnTo>
                <a:lnTo>
                  <a:pt x="54000" y="36020"/>
                </a:lnTo>
                <a:lnTo>
                  <a:pt x="53940" y="36040"/>
                </a:lnTo>
                <a:lnTo>
                  <a:pt x="53890" y="36070"/>
                </a:lnTo>
                <a:lnTo>
                  <a:pt x="53850" y="36120"/>
                </a:lnTo>
                <a:lnTo>
                  <a:pt x="53850" y="36130"/>
                </a:lnTo>
                <a:lnTo>
                  <a:pt x="53830" y="36220"/>
                </a:lnTo>
                <a:lnTo>
                  <a:pt x="53820" y="36310"/>
                </a:lnTo>
                <a:lnTo>
                  <a:pt x="53830" y="36380"/>
                </a:lnTo>
                <a:lnTo>
                  <a:pt x="53860" y="36440"/>
                </a:lnTo>
                <a:lnTo>
                  <a:pt x="53920" y="36490"/>
                </a:lnTo>
                <a:lnTo>
                  <a:pt x="53980" y="36490"/>
                </a:lnTo>
                <a:lnTo>
                  <a:pt x="54040" y="36510"/>
                </a:lnTo>
                <a:lnTo>
                  <a:pt x="54100" y="36550"/>
                </a:lnTo>
                <a:lnTo>
                  <a:pt x="54270" y="36710"/>
                </a:lnTo>
                <a:lnTo>
                  <a:pt x="54340" y="36790"/>
                </a:lnTo>
                <a:lnTo>
                  <a:pt x="54420" y="36960"/>
                </a:lnTo>
                <a:lnTo>
                  <a:pt x="54460" y="37060"/>
                </a:lnTo>
                <a:lnTo>
                  <a:pt x="54460" y="37140"/>
                </a:lnTo>
                <a:lnTo>
                  <a:pt x="54400" y="37260"/>
                </a:lnTo>
                <a:lnTo>
                  <a:pt x="54400" y="37330"/>
                </a:lnTo>
                <a:lnTo>
                  <a:pt x="54440" y="37420"/>
                </a:lnTo>
                <a:lnTo>
                  <a:pt x="54620" y="37660"/>
                </a:lnTo>
                <a:lnTo>
                  <a:pt x="54680" y="37800"/>
                </a:lnTo>
                <a:lnTo>
                  <a:pt x="54550" y="37850"/>
                </a:lnTo>
                <a:lnTo>
                  <a:pt x="54310" y="37850"/>
                </a:lnTo>
                <a:lnTo>
                  <a:pt x="54250" y="37870"/>
                </a:lnTo>
                <a:lnTo>
                  <a:pt x="53990" y="38020"/>
                </a:lnTo>
                <a:lnTo>
                  <a:pt x="53990" y="38050"/>
                </a:lnTo>
                <a:lnTo>
                  <a:pt x="53980" y="38090"/>
                </a:lnTo>
                <a:lnTo>
                  <a:pt x="54090" y="38230"/>
                </a:lnTo>
                <a:lnTo>
                  <a:pt x="54140" y="38290"/>
                </a:lnTo>
                <a:lnTo>
                  <a:pt x="54200" y="38420"/>
                </a:lnTo>
                <a:lnTo>
                  <a:pt x="54260" y="38590"/>
                </a:lnTo>
                <a:lnTo>
                  <a:pt x="54300" y="38660"/>
                </a:lnTo>
                <a:lnTo>
                  <a:pt x="54400" y="38800"/>
                </a:lnTo>
                <a:lnTo>
                  <a:pt x="54440" y="38850"/>
                </a:lnTo>
                <a:lnTo>
                  <a:pt x="54450" y="38900"/>
                </a:lnTo>
                <a:lnTo>
                  <a:pt x="54450" y="38970"/>
                </a:lnTo>
                <a:lnTo>
                  <a:pt x="54400" y="39220"/>
                </a:lnTo>
                <a:lnTo>
                  <a:pt x="54390" y="39260"/>
                </a:lnTo>
                <a:lnTo>
                  <a:pt x="54350" y="39350"/>
                </a:lnTo>
                <a:lnTo>
                  <a:pt x="54330" y="39410"/>
                </a:lnTo>
                <a:lnTo>
                  <a:pt x="54320" y="39440"/>
                </a:lnTo>
                <a:lnTo>
                  <a:pt x="54300" y="39490"/>
                </a:lnTo>
                <a:lnTo>
                  <a:pt x="54230" y="39630"/>
                </a:lnTo>
                <a:lnTo>
                  <a:pt x="54150" y="39720"/>
                </a:lnTo>
                <a:lnTo>
                  <a:pt x="54100" y="39840"/>
                </a:lnTo>
                <a:lnTo>
                  <a:pt x="54090" y="39870"/>
                </a:lnTo>
                <a:lnTo>
                  <a:pt x="54090" y="39910"/>
                </a:lnTo>
                <a:lnTo>
                  <a:pt x="54110" y="39960"/>
                </a:lnTo>
                <a:lnTo>
                  <a:pt x="54150" y="40040"/>
                </a:lnTo>
                <a:lnTo>
                  <a:pt x="54180" y="40080"/>
                </a:lnTo>
                <a:lnTo>
                  <a:pt x="54200" y="40110"/>
                </a:lnTo>
                <a:lnTo>
                  <a:pt x="54230" y="40120"/>
                </a:lnTo>
                <a:lnTo>
                  <a:pt x="54260" y="40140"/>
                </a:lnTo>
                <a:lnTo>
                  <a:pt x="54320" y="40170"/>
                </a:lnTo>
                <a:lnTo>
                  <a:pt x="54350" y="40180"/>
                </a:lnTo>
                <a:lnTo>
                  <a:pt x="54370" y="40200"/>
                </a:lnTo>
                <a:lnTo>
                  <a:pt x="54520" y="40410"/>
                </a:lnTo>
                <a:lnTo>
                  <a:pt x="54570" y="40450"/>
                </a:lnTo>
                <a:lnTo>
                  <a:pt x="54670" y="40530"/>
                </a:lnTo>
                <a:lnTo>
                  <a:pt x="54690" y="40550"/>
                </a:lnTo>
                <a:lnTo>
                  <a:pt x="54720" y="40610"/>
                </a:lnTo>
                <a:lnTo>
                  <a:pt x="54750" y="40690"/>
                </a:lnTo>
                <a:lnTo>
                  <a:pt x="54800" y="41010"/>
                </a:lnTo>
                <a:lnTo>
                  <a:pt x="54810" y="41050"/>
                </a:lnTo>
                <a:lnTo>
                  <a:pt x="54860" y="41140"/>
                </a:lnTo>
                <a:lnTo>
                  <a:pt x="54950" y="41400"/>
                </a:lnTo>
                <a:lnTo>
                  <a:pt x="55020" y="41670"/>
                </a:lnTo>
                <a:lnTo>
                  <a:pt x="55030" y="41710"/>
                </a:lnTo>
                <a:lnTo>
                  <a:pt x="55070" y="41870"/>
                </a:lnTo>
                <a:lnTo>
                  <a:pt x="55080" y="41940"/>
                </a:lnTo>
                <a:lnTo>
                  <a:pt x="55080" y="42010"/>
                </a:lnTo>
                <a:lnTo>
                  <a:pt x="55060" y="42150"/>
                </a:lnTo>
                <a:lnTo>
                  <a:pt x="55060" y="42220"/>
                </a:lnTo>
                <a:lnTo>
                  <a:pt x="55060" y="42290"/>
                </a:lnTo>
                <a:lnTo>
                  <a:pt x="55090" y="42360"/>
                </a:lnTo>
                <a:lnTo>
                  <a:pt x="55120" y="42390"/>
                </a:lnTo>
                <a:lnTo>
                  <a:pt x="55240" y="42490"/>
                </a:lnTo>
                <a:lnTo>
                  <a:pt x="55260" y="42510"/>
                </a:lnTo>
                <a:lnTo>
                  <a:pt x="55280" y="42540"/>
                </a:lnTo>
                <a:lnTo>
                  <a:pt x="55290" y="42570"/>
                </a:lnTo>
                <a:lnTo>
                  <a:pt x="55300" y="42740"/>
                </a:lnTo>
                <a:lnTo>
                  <a:pt x="55300" y="42970"/>
                </a:lnTo>
                <a:lnTo>
                  <a:pt x="55330" y="43070"/>
                </a:lnTo>
                <a:lnTo>
                  <a:pt x="55330" y="43150"/>
                </a:lnTo>
                <a:lnTo>
                  <a:pt x="55330" y="43220"/>
                </a:lnTo>
                <a:lnTo>
                  <a:pt x="55320" y="43310"/>
                </a:lnTo>
                <a:lnTo>
                  <a:pt x="55260" y="43520"/>
                </a:lnTo>
                <a:lnTo>
                  <a:pt x="55210" y="43680"/>
                </a:lnTo>
                <a:lnTo>
                  <a:pt x="55200" y="43720"/>
                </a:lnTo>
                <a:lnTo>
                  <a:pt x="55200" y="43770"/>
                </a:lnTo>
                <a:lnTo>
                  <a:pt x="55220" y="43840"/>
                </a:lnTo>
                <a:lnTo>
                  <a:pt x="55230" y="43880"/>
                </a:lnTo>
                <a:lnTo>
                  <a:pt x="55300" y="44020"/>
                </a:lnTo>
                <a:lnTo>
                  <a:pt x="55310" y="44050"/>
                </a:lnTo>
                <a:lnTo>
                  <a:pt x="55310" y="44090"/>
                </a:lnTo>
                <a:lnTo>
                  <a:pt x="55320" y="44150"/>
                </a:lnTo>
                <a:lnTo>
                  <a:pt x="55300" y="44220"/>
                </a:lnTo>
                <a:lnTo>
                  <a:pt x="55260" y="44310"/>
                </a:lnTo>
                <a:lnTo>
                  <a:pt x="55120" y="44580"/>
                </a:lnTo>
                <a:lnTo>
                  <a:pt x="55080" y="44660"/>
                </a:lnTo>
                <a:lnTo>
                  <a:pt x="55080" y="44680"/>
                </a:lnTo>
                <a:lnTo>
                  <a:pt x="55050" y="4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Île de France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46810" y="22300"/>
                </a:moveTo>
                <a:lnTo>
                  <a:pt x="46900" y="22390"/>
                </a:lnTo>
                <a:lnTo>
                  <a:pt x="46920" y="22460"/>
                </a:lnTo>
                <a:lnTo>
                  <a:pt x="46940" y="22560"/>
                </a:lnTo>
                <a:lnTo>
                  <a:pt x="46980" y="22630"/>
                </a:lnTo>
                <a:lnTo>
                  <a:pt x="47060" y="22690"/>
                </a:lnTo>
                <a:lnTo>
                  <a:pt x="47130" y="22710"/>
                </a:lnTo>
                <a:lnTo>
                  <a:pt x="47200" y="22720"/>
                </a:lnTo>
                <a:lnTo>
                  <a:pt x="47390" y="22730"/>
                </a:lnTo>
                <a:lnTo>
                  <a:pt x="47680" y="22820"/>
                </a:lnTo>
                <a:lnTo>
                  <a:pt x="47860" y="22850"/>
                </a:lnTo>
                <a:lnTo>
                  <a:pt x="47970" y="22900"/>
                </a:lnTo>
                <a:lnTo>
                  <a:pt x="48190" y="22840"/>
                </a:lnTo>
                <a:lnTo>
                  <a:pt x="48480" y="22830"/>
                </a:lnTo>
                <a:lnTo>
                  <a:pt x="48600" y="22800"/>
                </a:lnTo>
                <a:lnTo>
                  <a:pt x="48690" y="22760"/>
                </a:lnTo>
                <a:lnTo>
                  <a:pt x="48960" y="22560"/>
                </a:lnTo>
                <a:lnTo>
                  <a:pt x="49030" y="22510"/>
                </a:lnTo>
                <a:lnTo>
                  <a:pt x="49120" y="22480"/>
                </a:lnTo>
                <a:lnTo>
                  <a:pt x="49180" y="22490"/>
                </a:lnTo>
                <a:lnTo>
                  <a:pt x="49230" y="22530"/>
                </a:lnTo>
                <a:lnTo>
                  <a:pt x="49270" y="22590"/>
                </a:lnTo>
                <a:lnTo>
                  <a:pt x="49350" y="22650"/>
                </a:lnTo>
                <a:lnTo>
                  <a:pt x="49510" y="22730"/>
                </a:lnTo>
                <a:lnTo>
                  <a:pt x="49610" y="22730"/>
                </a:lnTo>
                <a:lnTo>
                  <a:pt x="49760" y="22760"/>
                </a:lnTo>
                <a:lnTo>
                  <a:pt x="50150" y="22940"/>
                </a:lnTo>
                <a:lnTo>
                  <a:pt x="50240" y="22960"/>
                </a:lnTo>
                <a:lnTo>
                  <a:pt x="50330" y="22950"/>
                </a:lnTo>
                <a:lnTo>
                  <a:pt x="50540" y="22820"/>
                </a:lnTo>
                <a:lnTo>
                  <a:pt x="50650" y="22780"/>
                </a:lnTo>
                <a:lnTo>
                  <a:pt x="50750" y="22820"/>
                </a:lnTo>
                <a:lnTo>
                  <a:pt x="51830" y="23420"/>
                </a:lnTo>
                <a:lnTo>
                  <a:pt x="51890" y="23420"/>
                </a:lnTo>
                <a:lnTo>
                  <a:pt x="51990" y="23370"/>
                </a:lnTo>
                <a:lnTo>
                  <a:pt x="52040" y="23400"/>
                </a:lnTo>
                <a:lnTo>
                  <a:pt x="52080" y="23440"/>
                </a:lnTo>
                <a:lnTo>
                  <a:pt x="52100" y="23490"/>
                </a:lnTo>
                <a:lnTo>
                  <a:pt x="52160" y="23570"/>
                </a:lnTo>
                <a:lnTo>
                  <a:pt x="52290" y="23680"/>
                </a:lnTo>
                <a:lnTo>
                  <a:pt x="52560" y="23560"/>
                </a:lnTo>
                <a:lnTo>
                  <a:pt x="52710" y="23590"/>
                </a:lnTo>
                <a:lnTo>
                  <a:pt x="52820" y="23710"/>
                </a:lnTo>
                <a:lnTo>
                  <a:pt x="52890" y="23770"/>
                </a:lnTo>
                <a:lnTo>
                  <a:pt x="52960" y="23760"/>
                </a:lnTo>
                <a:lnTo>
                  <a:pt x="53090" y="23710"/>
                </a:lnTo>
                <a:lnTo>
                  <a:pt x="53140" y="23730"/>
                </a:lnTo>
                <a:lnTo>
                  <a:pt x="53200" y="23790"/>
                </a:lnTo>
                <a:lnTo>
                  <a:pt x="53230" y="23810"/>
                </a:lnTo>
                <a:lnTo>
                  <a:pt x="53290" y="23840"/>
                </a:lnTo>
                <a:lnTo>
                  <a:pt x="53360" y="23840"/>
                </a:lnTo>
                <a:lnTo>
                  <a:pt x="53400" y="23820"/>
                </a:lnTo>
                <a:lnTo>
                  <a:pt x="53440" y="23780"/>
                </a:lnTo>
                <a:lnTo>
                  <a:pt x="53470" y="23730"/>
                </a:lnTo>
                <a:lnTo>
                  <a:pt x="53540" y="23670"/>
                </a:lnTo>
                <a:lnTo>
                  <a:pt x="53600" y="23660"/>
                </a:lnTo>
                <a:lnTo>
                  <a:pt x="53660" y="23670"/>
                </a:lnTo>
                <a:lnTo>
                  <a:pt x="54000" y="23770"/>
                </a:lnTo>
                <a:lnTo>
                  <a:pt x="54480" y="23680"/>
                </a:lnTo>
                <a:lnTo>
                  <a:pt x="54580" y="23640"/>
                </a:lnTo>
                <a:lnTo>
                  <a:pt x="54640" y="23670"/>
                </a:lnTo>
                <a:lnTo>
                  <a:pt x="54730" y="23740"/>
                </a:lnTo>
                <a:lnTo>
                  <a:pt x="54780" y="23740"/>
                </a:lnTo>
                <a:lnTo>
                  <a:pt x="54880" y="23650"/>
                </a:lnTo>
                <a:lnTo>
                  <a:pt x="54970" y="23610"/>
                </a:lnTo>
                <a:lnTo>
                  <a:pt x="55050" y="23600"/>
                </a:lnTo>
                <a:lnTo>
                  <a:pt x="55150" y="23610"/>
                </a:lnTo>
                <a:lnTo>
                  <a:pt x="55220" y="23580"/>
                </a:lnTo>
                <a:lnTo>
                  <a:pt x="55360" y="23480"/>
                </a:lnTo>
                <a:lnTo>
                  <a:pt x="55740" y="23600"/>
                </a:lnTo>
                <a:lnTo>
                  <a:pt x="55790" y="23660"/>
                </a:lnTo>
                <a:lnTo>
                  <a:pt x="55850" y="23740"/>
                </a:lnTo>
                <a:lnTo>
                  <a:pt x="55940" y="23960"/>
                </a:lnTo>
                <a:lnTo>
                  <a:pt x="55950" y="24050"/>
                </a:lnTo>
                <a:lnTo>
                  <a:pt x="55930" y="24140"/>
                </a:lnTo>
                <a:lnTo>
                  <a:pt x="55910" y="24200"/>
                </a:lnTo>
                <a:lnTo>
                  <a:pt x="55890" y="24260"/>
                </a:lnTo>
                <a:lnTo>
                  <a:pt x="55890" y="24300"/>
                </a:lnTo>
                <a:lnTo>
                  <a:pt x="55910" y="24380"/>
                </a:lnTo>
                <a:lnTo>
                  <a:pt x="55960" y="24440"/>
                </a:lnTo>
                <a:lnTo>
                  <a:pt x="56850" y="25240"/>
                </a:lnTo>
                <a:lnTo>
                  <a:pt x="56920" y="25260"/>
                </a:lnTo>
                <a:lnTo>
                  <a:pt x="57020" y="25200"/>
                </a:lnTo>
                <a:lnTo>
                  <a:pt x="57070" y="25190"/>
                </a:lnTo>
                <a:lnTo>
                  <a:pt x="57110" y="25230"/>
                </a:lnTo>
                <a:lnTo>
                  <a:pt x="57140" y="25280"/>
                </a:lnTo>
                <a:lnTo>
                  <a:pt x="57160" y="25430"/>
                </a:lnTo>
                <a:lnTo>
                  <a:pt x="57170" y="25540"/>
                </a:lnTo>
                <a:lnTo>
                  <a:pt x="57180" y="25610"/>
                </a:lnTo>
                <a:lnTo>
                  <a:pt x="57240" y="25700"/>
                </a:lnTo>
                <a:lnTo>
                  <a:pt x="57460" y="25870"/>
                </a:lnTo>
                <a:lnTo>
                  <a:pt x="57560" y="25910"/>
                </a:lnTo>
                <a:lnTo>
                  <a:pt x="57650" y="25920"/>
                </a:lnTo>
                <a:lnTo>
                  <a:pt x="57820" y="25890"/>
                </a:lnTo>
                <a:lnTo>
                  <a:pt x="57810" y="26090"/>
                </a:lnTo>
                <a:lnTo>
                  <a:pt x="57780" y="26150"/>
                </a:lnTo>
                <a:lnTo>
                  <a:pt x="57740" y="26200"/>
                </a:lnTo>
                <a:lnTo>
                  <a:pt x="57680" y="26220"/>
                </a:lnTo>
                <a:lnTo>
                  <a:pt x="57470" y="26220"/>
                </a:lnTo>
                <a:lnTo>
                  <a:pt x="57400" y="26240"/>
                </a:lnTo>
                <a:lnTo>
                  <a:pt x="57380" y="26280"/>
                </a:lnTo>
                <a:lnTo>
                  <a:pt x="57410" y="26330"/>
                </a:lnTo>
                <a:lnTo>
                  <a:pt x="57490" y="26400"/>
                </a:lnTo>
                <a:lnTo>
                  <a:pt x="57500" y="26450"/>
                </a:lnTo>
                <a:lnTo>
                  <a:pt x="57460" y="26500"/>
                </a:lnTo>
                <a:lnTo>
                  <a:pt x="57380" y="26570"/>
                </a:lnTo>
                <a:lnTo>
                  <a:pt x="57330" y="26640"/>
                </a:lnTo>
                <a:lnTo>
                  <a:pt x="57310" y="26740"/>
                </a:lnTo>
                <a:lnTo>
                  <a:pt x="57310" y="26800"/>
                </a:lnTo>
                <a:lnTo>
                  <a:pt x="57330" y="26820"/>
                </a:lnTo>
                <a:lnTo>
                  <a:pt x="57330" y="26830"/>
                </a:lnTo>
                <a:lnTo>
                  <a:pt x="57370" y="26840"/>
                </a:lnTo>
                <a:lnTo>
                  <a:pt x="57440" y="26830"/>
                </a:lnTo>
                <a:lnTo>
                  <a:pt x="57470" y="26830"/>
                </a:lnTo>
                <a:lnTo>
                  <a:pt x="57480" y="26840"/>
                </a:lnTo>
                <a:lnTo>
                  <a:pt x="57500" y="26870"/>
                </a:lnTo>
                <a:lnTo>
                  <a:pt x="57530" y="26940"/>
                </a:lnTo>
                <a:lnTo>
                  <a:pt x="57580" y="26980"/>
                </a:lnTo>
                <a:lnTo>
                  <a:pt x="57630" y="27020"/>
                </a:lnTo>
                <a:lnTo>
                  <a:pt x="57660" y="27070"/>
                </a:lnTo>
                <a:lnTo>
                  <a:pt x="57680" y="27130"/>
                </a:lnTo>
                <a:lnTo>
                  <a:pt x="57690" y="27190"/>
                </a:lnTo>
                <a:lnTo>
                  <a:pt x="57720" y="27340"/>
                </a:lnTo>
                <a:lnTo>
                  <a:pt x="57730" y="27440"/>
                </a:lnTo>
                <a:lnTo>
                  <a:pt x="57680" y="27660"/>
                </a:lnTo>
                <a:lnTo>
                  <a:pt x="57690" y="27770"/>
                </a:lnTo>
                <a:lnTo>
                  <a:pt x="57710" y="27840"/>
                </a:lnTo>
                <a:lnTo>
                  <a:pt x="57760" y="27880"/>
                </a:lnTo>
                <a:lnTo>
                  <a:pt x="57820" y="27870"/>
                </a:lnTo>
                <a:lnTo>
                  <a:pt x="57930" y="27830"/>
                </a:lnTo>
                <a:lnTo>
                  <a:pt x="57970" y="27830"/>
                </a:lnTo>
                <a:lnTo>
                  <a:pt x="58010" y="27850"/>
                </a:lnTo>
                <a:lnTo>
                  <a:pt x="58060" y="27930"/>
                </a:lnTo>
                <a:lnTo>
                  <a:pt x="58190" y="28110"/>
                </a:lnTo>
                <a:lnTo>
                  <a:pt x="57920" y="28350"/>
                </a:lnTo>
                <a:lnTo>
                  <a:pt x="57810" y="28520"/>
                </a:lnTo>
                <a:lnTo>
                  <a:pt x="57770" y="28690"/>
                </a:lnTo>
                <a:lnTo>
                  <a:pt x="57720" y="28800"/>
                </a:lnTo>
                <a:lnTo>
                  <a:pt x="57660" y="28860"/>
                </a:lnTo>
                <a:lnTo>
                  <a:pt x="57580" y="28890"/>
                </a:lnTo>
                <a:lnTo>
                  <a:pt x="57510" y="28890"/>
                </a:lnTo>
                <a:lnTo>
                  <a:pt x="57410" y="28920"/>
                </a:lnTo>
                <a:lnTo>
                  <a:pt x="57380" y="28940"/>
                </a:lnTo>
                <a:lnTo>
                  <a:pt x="57370" y="28990"/>
                </a:lnTo>
                <a:lnTo>
                  <a:pt x="57400" y="29050"/>
                </a:lnTo>
                <a:lnTo>
                  <a:pt x="57460" y="29160"/>
                </a:lnTo>
                <a:lnTo>
                  <a:pt x="57470" y="29190"/>
                </a:lnTo>
                <a:lnTo>
                  <a:pt x="57450" y="29240"/>
                </a:lnTo>
                <a:lnTo>
                  <a:pt x="57320" y="29350"/>
                </a:lnTo>
                <a:lnTo>
                  <a:pt x="57290" y="29410"/>
                </a:lnTo>
                <a:lnTo>
                  <a:pt x="57280" y="29470"/>
                </a:lnTo>
                <a:lnTo>
                  <a:pt x="57350" y="29610"/>
                </a:lnTo>
                <a:lnTo>
                  <a:pt x="57350" y="29640"/>
                </a:lnTo>
                <a:lnTo>
                  <a:pt x="57340" y="29690"/>
                </a:lnTo>
                <a:lnTo>
                  <a:pt x="57310" y="29800"/>
                </a:lnTo>
                <a:lnTo>
                  <a:pt x="57290" y="29910"/>
                </a:lnTo>
                <a:lnTo>
                  <a:pt x="57310" y="30000"/>
                </a:lnTo>
                <a:lnTo>
                  <a:pt x="57150" y="30170"/>
                </a:lnTo>
                <a:lnTo>
                  <a:pt x="57060" y="30350"/>
                </a:lnTo>
                <a:lnTo>
                  <a:pt x="57010" y="30370"/>
                </a:lnTo>
                <a:lnTo>
                  <a:pt x="56950" y="30370"/>
                </a:lnTo>
                <a:lnTo>
                  <a:pt x="56830" y="30320"/>
                </a:lnTo>
                <a:lnTo>
                  <a:pt x="56770" y="30310"/>
                </a:lnTo>
                <a:lnTo>
                  <a:pt x="56140" y="30420"/>
                </a:lnTo>
                <a:lnTo>
                  <a:pt x="56050" y="30420"/>
                </a:lnTo>
                <a:lnTo>
                  <a:pt x="55980" y="30390"/>
                </a:lnTo>
                <a:lnTo>
                  <a:pt x="55680" y="30360"/>
                </a:lnTo>
                <a:lnTo>
                  <a:pt x="55610" y="30370"/>
                </a:lnTo>
                <a:lnTo>
                  <a:pt x="55560" y="30400"/>
                </a:lnTo>
                <a:lnTo>
                  <a:pt x="55520" y="30420"/>
                </a:lnTo>
                <a:lnTo>
                  <a:pt x="55480" y="30460"/>
                </a:lnTo>
                <a:lnTo>
                  <a:pt x="55440" y="30470"/>
                </a:lnTo>
                <a:lnTo>
                  <a:pt x="55130" y="30460"/>
                </a:lnTo>
                <a:lnTo>
                  <a:pt x="55090" y="30500"/>
                </a:lnTo>
                <a:lnTo>
                  <a:pt x="55060" y="30530"/>
                </a:lnTo>
                <a:lnTo>
                  <a:pt x="55050" y="30600"/>
                </a:lnTo>
                <a:lnTo>
                  <a:pt x="55030" y="30690"/>
                </a:lnTo>
                <a:lnTo>
                  <a:pt x="55020" y="30740"/>
                </a:lnTo>
                <a:lnTo>
                  <a:pt x="54990" y="30790"/>
                </a:lnTo>
                <a:lnTo>
                  <a:pt x="54960" y="30850"/>
                </a:lnTo>
                <a:lnTo>
                  <a:pt x="54950" y="30910"/>
                </a:lnTo>
                <a:lnTo>
                  <a:pt x="54940" y="30970"/>
                </a:lnTo>
                <a:lnTo>
                  <a:pt x="54940" y="31030"/>
                </a:lnTo>
                <a:lnTo>
                  <a:pt x="54950" y="31090"/>
                </a:lnTo>
                <a:lnTo>
                  <a:pt x="54970" y="31160"/>
                </a:lnTo>
                <a:lnTo>
                  <a:pt x="54990" y="31220"/>
                </a:lnTo>
                <a:lnTo>
                  <a:pt x="55030" y="31270"/>
                </a:lnTo>
                <a:lnTo>
                  <a:pt x="55050" y="31330"/>
                </a:lnTo>
                <a:lnTo>
                  <a:pt x="55040" y="31390"/>
                </a:lnTo>
                <a:lnTo>
                  <a:pt x="55010" y="31440"/>
                </a:lnTo>
                <a:lnTo>
                  <a:pt x="54970" y="31500"/>
                </a:lnTo>
                <a:lnTo>
                  <a:pt x="54970" y="31510"/>
                </a:lnTo>
                <a:lnTo>
                  <a:pt x="54910" y="31630"/>
                </a:lnTo>
                <a:lnTo>
                  <a:pt x="54880" y="31690"/>
                </a:lnTo>
                <a:lnTo>
                  <a:pt x="54810" y="31770"/>
                </a:lnTo>
                <a:lnTo>
                  <a:pt x="54610" y="31870"/>
                </a:lnTo>
                <a:lnTo>
                  <a:pt x="54540" y="31920"/>
                </a:lnTo>
                <a:lnTo>
                  <a:pt x="54500" y="31970"/>
                </a:lnTo>
                <a:lnTo>
                  <a:pt x="54480" y="32020"/>
                </a:lnTo>
                <a:lnTo>
                  <a:pt x="54450" y="32130"/>
                </a:lnTo>
                <a:lnTo>
                  <a:pt x="54430" y="32250"/>
                </a:lnTo>
                <a:lnTo>
                  <a:pt x="54410" y="32380"/>
                </a:lnTo>
                <a:lnTo>
                  <a:pt x="53790" y="32600"/>
                </a:lnTo>
                <a:lnTo>
                  <a:pt x="53700" y="32610"/>
                </a:lnTo>
                <a:lnTo>
                  <a:pt x="53600" y="32590"/>
                </a:lnTo>
                <a:lnTo>
                  <a:pt x="53600" y="32530"/>
                </a:lnTo>
                <a:lnTo>
                  <a:pt x="53620" y="32470"/>
                </a:lnTo>
                <a:lnTo>
                  <a:pt x="53650" y="32420"/>
                </a:lnTo>
                <a:lnTo>
                  <a:pt x="53630" y="32370"/>
                </a:lnTo>
                <a:lnTo>
                  <a:pt x="53560" y="32340"/>
                </a:lnTo>
                <a:lnTo>
                  <a:pt x="53390" y="32350"/>
                </a:lnTo>
                <a:lnTo>
                  <a:pt x="53290" y="32390"/>
                </a:lnTo>
                <a:lnTo>
                  <a:pt x="53230" y="32450"/>
                </a:lnTo>
                <a:lnTo>
                  <a:pt x="53190" y="32510"/>
                </a:lnTo>
                <a:lnTo>
                  <a:pt x="53130" y="32580"/>
                </a:lnTo>
                <a:lnTo>
                  <a:pt x="53000" y="32660"/>
                </a:lnTo>
                <a:lnTo>
                  <a:pt x="52920" y="32680"/>
                </a:lnTo>
                <a:lnTo>
                  <a:pt x="52070" y="32620"/>
                </a:lnTo>
                <a:lnTo>
                  <a:pt x="51970" y="32630"/>
                </a:lnTo>
                <a:lnTo>
                  <a:pt x="51750" y="32690"/>
                </a:lnTo>
                <a:lnTo>
                  <a:pt x="51660" y="32690"/>
                </a:lnTo>
                <a:lnTo>
                  <a:pt x="51570" y="32670"/>
                </a:lnTo>
                <a:lnTo>
                  <a:pt x="51510" y="32630"/>
                </a:lnTo>
                <a:lnTo>
                  <a:pt x="51470" y="32580"/>
                </a:lnTo>
                <a:lnTo>
                  <a:pt x="51460" y="32520"/>
                </a:lnTo>
                <a:lnTo>
                  <a:pt x="51470" y="32460"/>
                </a:lnTo>
                <a:lnTo>
                  <a:pt x="51500" y="32410"/>
                </a:lnTo>
                <a:lnTo>
                  <a:pt x="51550" y="32370"/>
                </a:lnTo>
                <a:lnTo>
                  <a:pt x="51600" y="32370"/>
                </a:lnTo>
                <a:lnTo>
                  <a:pt x="51760" y="32400"/>
                </a:lnTo>
                <a:lnTo>
                  <a:pt x="51790" y="32400"/>
                </a:lnTo>
                <a:lnTo>
                  <a:pt x="51820" y="32360"/>
                </a:lnTo>
                <a:lnTo>
                  <a:pt x="51830" y="32310"/>
                </a:lnTo>
                <a:lnTo>
                  <a:pt x="51810" y="32260"/>
                </a:lnTo>
                <a:lnTo>
                  <a:pt x="51780" y="32190"/>
                </a:lnTo>
                <a:lnTo>
                  <a:pt x="51770" y="32170"/>
                </a:lnTo>
                <a:lnTo>
                  <a:pt x="51770" y="32140"/>
                </a:lnTo>
                <a:lnTo>
                  <a:pt x="51840" y="32030"/>
                </a:lnTo>
                <a:lnTo>
                  <a:pt x="51860" y="31970"/>
                </a:lnTo>
                <a:lnTo>
                  <a:pt x="51860" y="31910"/>
                </a:lnTo>
                <a:lnTo>
                  <a:pt x="51810" y="31830"/>
                </a:lnTo>
                <a:lnTo>
                  <a:pt x="51730" y="31740"/>
                </a:lnTo>
                <a:lnTo>
                  <a:pt x="51380" y="31500"/>
                </a:lnTo>
                <a:lnTo>
                  <a:pt x="51380" y="31490"/>
                </a:lnTo>
                <a:lnTo>
                  <a:pt x="51360" y="31460"/>
                </a:lnTo>
                <a:lnTo>
                  <a:pt x="51280" y="31110"/>
                </a:lnTo>
                <a:lnTo>
                  <a:pt x="51240" y="31030"/>
                </a:lnTo>
                <a:lnTo>
                  <a:pt x="51150" y="30900"/>
                </a:lnTo>
                <a:lnTo>
                  <a:pt x="51100" y="30910"/>
                </a:lnTo>
                <a:lnTo>
                  <a:pt x="50910" y="30940"/>
                </a:lnTo>
                <a:lnTo>
                  <a:pt x="50630" y="30780"/>
                </a:lnTo>
                <a:lnTo>
                  <a:pt x="50570" y="30790"/>
                </a:lnTo>
                <a:lnTo>
                  <a:pt x="50530" y="30820"/>
                </a:lnTo>
                <a:lnTo>
                  <a:pt x="50490" y="30890"/>
                </a:lnTo>
                <a:lnTo>
                  <a:pt x="50420" y="30940"/>
                </a:lnTo>
                <a:lnTo>
                  <a:pt x="50260" y="30990"/>
                </a:lnTo>
                <a:lnTo>
                  <a:pt x="50190" y="30960"/>
                </a:lnTo>
                <a:lnTo>
                  <a:pt x="50150" y="30920"/>
                </a:lnTo>
                <a:lnTo>
                  <a:pt x="50140" y="30860"/>
                </a:lnTo>
                <a:lnTo>
                  <a:pt x="50110" y="30790"/>
                </a:lnTo>
                <a:lnTo>
                  <a:pt x="50050" y="30740"/>
                </a:lnTo>
                <a:lnTo>
                  <a:pt x="49960" y="30670"/>
                </a:lnTo>
                <a:lnTo>
                  <a:pt x="49900" y="30680"/>
                </a:lnTo>
                <a:lnTo>
                  <a:pt x="49860" y="30720"/>
                </a:lnTo>
                <a:lnTo>
                  <a:pt x="49810" y="30840"/>
                </a:lnTo>
                <a:lnTo>
                  <a:pt x="49770" y="30890"/>
                </a:lnTo>
                <a:lnTo>
                  <a:pt x="49720" y="30950"/>
                </a:lnTo>
                <a:lnTo>
                  <a:pt x="49510" y="31050"/>
                </a:lnTo>
                <a:lnTo>
                  <a:pt x="48610" y="31250"/>
                </a:lnTo>
                <a:lnTo>
                  <a:pt x="48510" y="31180"/>
                </a:lnTo>
                <a:lnTo>
                  <a:pt x="48500" y="31140"/>
                </a:lnTo>
                <a:lnTo>
                  <a:pt x="48500" y="31080"/>
                </a:lnTo>
                <a:lnTo>
                  <a:pt x="48540" y="31040"/>
                </a:lnTo>
                <a:lnTo>
                  <a:pt x="48590" y="30980"/>
                </a:lnTo>
                <a:lnTo>
                  <a:pt x="48680" y="30850"/>
                </a:lnTo>
                <a:lnTo>
                  <a:pt x="48670" y="30800"/>
                </a:lnTo>
                <a:lnTo>
                  <a:pt x="48650" y="30770"/>
                </a:lnTo>
                <a:lnTo>
                  <a:pt x="48540" y="30700"/>
                </a:lnTo>
                <a:lnTo>
                  <a:pt x="48480" y="30600"/>
                </a:lnTo>
                <a:lnTo>
                  <a:pt x="48450" y="30490"/>
                </a:lnTo>
                <a:lnTo>
                  <a:pt x="48420" y="30270"/>
                </a:lnTo>
                <a:lnTo>
                  <a:pt x="48370" y="30170"/>
                </a:lnTo>
                <a:lnTo>
                  <a:pt x="48320" y="30110"/>
                </a:lnTo>
                <a:lnTo>
                  <a:pt x="48260" y="30060"/>
                </a:lnTo>
                <a:lnTo>
                  <a:pt x="48200" y="29980"/>
                </a:lnTo>
                <a:lnTo>
                  <a:pt x="48180" y="29910"/>
                </a:lnTo>
                <a:lnTo>
                  <a:pt x="48180" y="29690"/>
                </a:lnTo>
                <a:lnTo>
                  <a:pt x="48130" y="29650"/>
                </a:lnTo>
                <a:lnTo>
                  <a:pt x="47910" y="29700"/>
                </a:lnTo>
                <a:lnTo>
                  <a:pt x="47750" y="29640"/>
                </a:lnTo>
                <a:lnTo>
                  <a:pt x="47450" y="29470"/>
                </a:lnTo>
                <a:lnTo>
                  <a:pt x="47350" y="29390"/>
                </a:lnTo>
                <a:lnTo>
                  <a:pt x="47280" y="29310"/>
                </a:lnTo>
                <a:lnTo>
                  <a:pt x="47220" y="29180"/>
                </a:lnTo>
                <a:lnTo>
                  <a:pt x="47220" y="29160"/>
                </a:lnTo>
                <a:lnTo>
                  <a:pt x="47210" y="29100"/>
                </a:lnTo>
                <a:lnTo>
                  <a:pt x="47220" y="28960"/>
                </a:lnTo>
                <a:lnTo>
                  <a:pt x="47220" y="28910"/>
                </a:lnTo>
                <a:lnTo>
                  <a:pt x="47220" y="28840"/>
                </a:lnTo>
                <a:lnTo>
                  <a:pt x="47200" y="28770"/>
                </a:lnTo>
                <a:lnTo>
                  <a:pt x="47180" y="28690"/>
                </a:lnTo>
                <a:lnTo>
                  <a:pt x="47120" y="28590"/>
                </a:lnTo>
                <a:lnTo>
                  <a:pt x="47050" y="28540"/>
                </a:lnTo>
                <a:lnTo>
                  <a:pt x="46930" y="28470"/>
                </a:lnTo>
                <a:lnTo>
                  <a:pt x="46880" y="28410"/>
                </a:lnTo>
                <a:lnTo>
                  <a:pt x="46860" y="28350"/>
                </a:lnTo>
                <a:lnTo>
                  <a:pt x="46840" y="28210"/>
                </a:lnTo>
                <a:lnTo>
                  <a:pt x="46810" y="28130"/>
                </a:lnTo>
                <a:lnTo>
                  <a:pt x="46730" y="28060"/>
                </a:lnTo>
                <a:lnTo>
                  <a:pt x="46420" y="27840"/>
                </a:lnTo>
                <a:lnTo>
                  <a:pt x="46330" y="27740"/>
                </a:lnTo>
                <a:lnTo>
                  <a:pt x="46270" y="27640"/>
                </a:lnTo>
                <a:lnTo>
                  <a:pt x="46220" y="27480"/>
                </a:lnTo>
                <a:lnTo>
                  <a:pt x="46170" y="27420"/>
                </a:lnTo>
                <a:lnTo>
                  <a:pt x="46070" y="27370"/>
                </a:lnTo>
                <a:lnTo>
                  <a:pt x="46060" y="27320"/>
                </a:lnTo>
                <a:lnTo>
                  <a:pt x="46050" y="27270"/>
                </a:lnTo>
                <a:lnTo>
                  <a:pt x="46070" y="27200"/>
                </a:lnTo>
                <a:lnTo>
                  <a:pt x="46100" y="27140"/>
                </a:lnTo>
                <a:lnTo>
                  <a:pt x="46200" y="27020"/>
                </a:lnTo>
                <a:lnTo>
                  <a:pt x="46230" y="26950"/>
                </a:lnTo>
                <a:lnTo>
                  <a:pt x="46240" y="26880"/>
                </a:lnTo>
                <a:lnTo>
                  <a:pt x="46240" y="26850"/>
                </a:lnTo>
                <a:lnTo>
                  <a:pt x="46240" y="26830"/>
                </a:lnTo>
                <a:lnTo>
                  <a:pt x="46060" y="26720"/>
                </a:lnTo>
                <a:lnTo>
                  <a:pt x="46020" y="26660"/>
                </a:lnTo>
                <a:lnTo>
                  <a:pt x="46010" y="26620"/>
                </a:lnTo>
                <a:lnTo>
                  <a:pt x="46000" y="26520"/>
                </a:lnTo>
                <a:lnTo>
                  <a:pt x="45990" y="26480"/>
                </a:lnTo>
                <a:lnTo>
                  <a:pt x="46000" y="26430"/>
                </a:lnTo>
                <a:lnTo>
                  <a:pt x="46010" y="26380"/>
                </a:lnTo>
                <a:lnTo>
                  <a:pt x="46040" y="26240"/>
                </a:lnTo>
                <a:lnTo>
                  <a:pt x="46050" y="26150"/>
                </a:lnTo>
                <a:lnTo>
                  <a:pt x="46050" y="26070"/>
                </a:lnTo>
                <a:lnTo>
                  <a:pt x="46020" y="25940"/>
                </a:lnTo>
                <a:lnTo>
                  <a:pt x="45970" y="25850"/>
                </a:lnTo>
                <a:lnTo>
                  <a:pt x="45880" y="25720"/>
                </a:lnTo>
                <a:lnTo>
                  <a:pt x="45540" y="25050"/>
                </a:lnTo>
                <a:lnTo>
                  <a:pt x="45510" y="24940"/>
                </a:lnTo>
                <a:lnTo>
                  <a:pt x="45500" y="24880"/>
                </a:lnTo>
                <a:lnTo>
                  <a:pt x="45510" y="24810"/>
                </a:lnTo>
                <a:lnTo>
                  <a:pt x="45510" y="24730"/>
                </a:lnTo>
                <a:lnTo>
                  <a:pt x="45480" y="24700"/>
                </a:lnTo>
                <a:lnTo>
                  <a:pt x="45430" y="24690"/>
                </a:lnTo>
                <a:lnTo>
                  <a:pt x="45370" y="24680"/>
                </a:lnTo>
                <a:lnTo>
                  <a:pt x="45320" y="24660"/>
                </a:lnTo>
                <a:lnTo>
                  <a:pt x="45290" y="24610"/>
                </a:lnTo>
                <a:lnTo>
                  <a:pt x="45280" y="24550"/>
                </a:lnTo>
                <a:lnTo>
                  <a:pt x="45290" y="24510"/>
                </a:lnTo>
                <a:lnTo>
                  <a:pt x="45310" y="24430"/>
                </a:lnTo>
                <a:lnTo>
                  <a:pt x="45310" y="24400"/>
                </a:lnTo>
                <a:lnTo>
                  <a:pt x="45310" y="24340"/>
                </a:lnTo>
                <a:lnTo>
                  <a:pt x="45300" y="24280"/>
                </a:lnTo>
                <a:lnTo>
                  <a:pt x="45240" y="24140"/>
                </a:lnTo>
                <a:lnTo>
                  <a:pt x="45240" y="24080"/>
                </a:lnTo>
                <a:lnTo>
                  <a:pt x="45300" y="24020"/>
                </a:lnTo>
                <a:lnTo>
                  <a:pt x="46090" y="23830"/>
                </a:lnTo>
                <a:lnTo>
                  <a:pt x="46330" y="23700"/>
                </a:lnTo>
                <a:lnTo>
                  <a:pt x="46630" y="22680"/>
                </a:lnTo>
                <a:lnTo>
                  <a:pt x="46810" y="22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