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Åland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Finland • State Map | Fully Editable Vector Shape</a:t>
            </a:r>
          </a:p>
        </p:txBody>
      </p:sp>
      <p:sp>
        <p:nvSpPr>
          <p:cNvPr id="101" name="Å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0530" y="93010"/>
                </a:moveTo>
                <a:lnTo>
                  <a:pt x="30600" y="93160"/>
                </a:lnTo>
                <a:lnTo>
                  <a:pt x="30550" y="93290"/>
                </a:lnTo>
                <a:lnTo>
                  <a:pt x="30490" y="93420"/>
                </a:lnTo>
                <a:lnTo>
                  <a:pt x="30530" y="93570"/>
                </a:lnTo>
                <a:lnTo>
                  <a:pt x="30480" y="93610"/>
                </a:lnTo>
                <a:lnTo>
                  <a:pt x="30460" y="93600"/>
                </a:lnTo>
                <a:lnTo>
                  <a:pt x="30430" y="93560"/>
                </a:lnTo>
                <a:lnTo>
                  <a:pt x="30400" y="93510"/>
                </a:lnTo>
                <a:lnTo>
                  <a:pt x="30270" y="93440"/>
                </a:lnTo>
                <a:lnTo>
                  <a:pt x="30250" y="93410"/>
                </a:lnTo>
                <a:lnTo>
                  <a:pt x="30230" y="93290"/>
                </a:lnTo>
                <a:lnTo>
                  <a:pt x="30260" y="93170"/>
                </a:lnTo>
                <a:lnTo>
                  <a:pt x="30300" y="93060"/>
                </a:lnTo>
                <a:lnTo>
                  <a:pt x="30320" y="92950"/>
                </a:lnTo>
                <a:lnTo>
                  <a:pt x="30400" y="93170"/>
                </a:lnTo>
                <a:lnTo>
                  <a:pt x="30450" y="93260"/>
                </a:lnTo>
                <a:lnTo>
                  <a:pt x="30480" y="93190"/>
                </a:lnTo>
                <a:lnTo>
                  <a:pt x="30440" y="93030"/>
                </a:lnTo>
                <a:lnTo>
                  <a:pt x="30450" y="92980"/>
                </a:lnTo>
                <a:lnTo>
                  <a:pt x="30530" y="93010"/>
                </a:lnTo>
                <a:close/>
                <a:moveTo>
                  <a:pt x="32740" y="94700"/>
                </a:moveTo>
                <a:lnTo>
                  <a:pt x="32710" y="94670"/>
                </a:lnTo>
                <a:lnTo>
                  <a:pt x="32690" y="94590"/>
                </a:lnTo>
                <a:lnTo>
                  <a:pt x="32720" y="94530"/>
                </a:lnTo>
                <a:lnTo>
                  <a:pt x="32770" y="94510"/>
                </a:lnTo>
                <a:lnTo>
                  <a:pt x="32820" y="94500"/>
                </a:lnTo>
                <a:lnTo>
                  <a:pt x="32850" y="94550"/>
                </a:lnTo>
                <a:lnTo>
                  <a:pt x="32880" y="94650"/>
                </a:lnTo>
                <a:lnTo>
                  <a:pt x="32900" y="94730"/>
                </a:lnTo>
                <a:lnTo>
                  <a:pt x="32870" y="94770"/>
                </a:lnTo>
                <a:lnTo>
                  <a:pt x="32780" y="94730"/>
                </a:lnTo>
                <a:lnTo>
                  <a:pt x="32740" y="94700"/>
                </a:lnTo>
                <a:close/>
                <a:moveTo>
                  <a:pt x="33140" y="94480"/>
                </a:moveTo>
                <a:lnTo>
                  <a:pt x="33090" y="94480"/>
                </a:lnTo>
                <a:lnTo>
                  <a:pt x="33090" y="94490"/>
                </a:lnTo>
                <a:lnTo>
                  <a:pt x="33140" y="94530"/>
                </a:lnTo>
                <a:lnTo>
                  <a:pt x="33170" y="94600"/>
                </a:lnTo>
                <a:lnTo>
                  <a:pt x="33140" y="94640"/>
                </a:lnTo>
                <a:lnTo>
                  <a:pt x="32950" y="94540"/>
                </a:lnTo>
                <a:lnTo>
                  <a:pt x="32900" y="94480"/>
                </a:lnTo>
                <a:lnTo>
                  <a:pt x="32880" y="94440"/>
                </a:lnTo>
                <a:lnTo>
                  <a:pt x="32890" y="94440"/>
                </a:lnTo>
                <a:lnTo>
                  <a:pt x="32900" y="94410"/>
                </a:lnTo>
                <a:lnTo>
                  <a:pt x="32960" y="94370"/>
                </a:lnTo>
                <a:lnTo>
                  <a:pt x="33120" y="94420"/>
                </a:lnTo>
                <a:lnTo>
                  <a:pt x="33160" y="94420"/>
                </a:lnTo>
                <a:lnTo>
                  <a:pt x="33180" y="94430"/>
                </a:lnTo>
                <a:lnTo>
                  <a:pt x="33190" y="94470"/>
                </a:lnTo>
                <a:lnTo>
                  <a:pt x="33140" y="94480"/>
                </a:lnTo>
                <a:close/>
                <a:moveTo>
                  <a:pt x="31760" y="93730"/>
                </a:moveTo>
                <a:lnTo>
                  <a:pt x="31770" y="93740"/>
                </a:lnTo>
                <a:lnTo>
                  <a:pt x="31790" y="93750"/>
                </a:lnTo>
                <a:lnTo>
                  <a:pt x="31780" y="93760"/>
                </a:lnTo>
                <a:lnTo>
                  <a:pt x="31730" y="93770"/>
                </a:lnTo>
                <a:lnTo>
                  <a:pt x="31720" y="93770"/>
                </a:lnTo>
                <a:lnTo>
                  <a:pt x="31750" y="93800"/>
                </a:lnTo>
                <a:lnTo>
                  <a:pt x="31760" y="93840"/>
                </a:lnTo>
                <a:lnTo>
                  <a:pt x="31740" y="93890"/>
                </a:lnTo>
                <a:lnTo>
                  <a:pt x="31710" y="93940"/>
                </a:lnTo>
                <a:lnTo>
                  <a:pt x="31670" y="94000"/>
                </a:lnTo>
                <a:lnTo>
                  <a:pt x="31640" y="94010"/>
                </a:lnTo>
                <a:lnTo>
                  <a:pt x="31540" y="93920"/>
                </a:lnTo>
                <a:lnTo>
                  <a:pt x="31520" y="93940"/>
                </a:lnTo>
                <a:lnTo>
                  <a:pt x="31500" y="93990"/>
                </a:lnTo>
                <a:lnTo>
                  <a:pt x="31450" y="94020"/>
                </a:lnTo>
                <a:lnTo>
                  <a:pt x="31390" y="94010"/>
                </a:lnTo>
                <a:lnTo>
                  <a:pt x="31350" y="93970"/>
                </a:lnTo>
                <a:lnTo>
                  <a:pt x="31370" y="93880"/>
                </a:lnTo>
                <a:lnTo>
                  <a:pt x="31460" y="93700"/>
                </a:lnTo>
                <a:lnTo>
                  <a:pt x="31520" y="93650"/>
                </a:lnTo>
                <a:lnTo>
                  <a:pt x="31570" y="93640"/>
                </a:lnTo>
                <a:lnTo>
                  <a:pt x="31600" y="93640"/>
                </a:lnTo>
                <a:lnTo>
                  <a:pt x="31630" y="93620"/>
                </a:lnTo>
                <a:lnTo>
                  <a:pt x="31660" y="93620"/>
                </a:lnTo>
                <a:lnTo>
                  <a:pt x="31670" y="93650"/>
                </a:lnTo>
                <a:lnTo>
                  <a:pt x="31670" y="93680"/>
                </a:lnTo>
                <a:lnTo>
                  <a:pt x="31690" y="93690"/>
                </a:lnTo>
                <a:lnTo>
                  <a:pt x="31710" y="93670"/>
                </a:lnTo>
                <a:lnTo>
                  <a:pt x="31740" y="93680"/>
                </a:lnTo>
                <a:lnTo>
                  <a:pt x="31750" y="93710"/>
                </a:lnTo>
                <a:lnTo>
                  <a:pt x="31760" y="93730"/>
                </a:lnTo>
                <a:close/>
                <a:moveTo>
                  <a:pt x="31070" y="93650"/>
                </a:moveTo>
                <a:lnTo>
                  <a:pt x="31160" y="93580"/>
                </a:lnTo>
                <a:lnTo>
                  <a:pt x="31210" y="93570"/>
                </a:lnTo>
                <a:lnTo>
                  <a:pt x="31170" y="93760"/>
                </a:lnTo>
                <a:lnTo>
                  <a:pt x="31100" y="93880"/>
                </a:lnTo>
                <a:lnTo>
                  <a:pt x="30990" y="93900"/>
                </a:lnTo>
                <a:lnTo>
                  <a:pt x="30940" y="93850"/>
                </a:lnTo>
                <a:lnTo>
                  <a:pt x="30990" y="93760"/>
                </a:lnTo>
                <a:lnTo>
                  <a:pt x="31070" y="93650"/>
                </a:lnTo>
                <a:close/>
                <a:moveTo>
                  <a:pt x="31430" y="93710"/>
                </a:moveTo>
                <a:lnTo>
                  <a:pt x="31420" y="93740"/>
                </a:lnTo>
                <a:lnTo>
                  <a:pt x="31350" y="93790"/>
                </a:lnTo>
                <a:lnTo>
                  <a:pt x="31240" y="93760"/>
                </a:lnTo>
                <a:lnTo>
                  <a:pt x="31240" y="93640"/>
                </a:lnTo>
                <a:lnTo>
                  <a:pt x="31300" y="93600"/>
                </a:lnTo>
                <a:lnTo>
                  <a:pt x="31430" y="93580"/>
                </a:lnTo>
                <a:lnTo>
                  <a:pt x="31440" y="93580"/>
                </a:lnTo>
                <a:lnTo>
                  <a:pt x="31410" y="93570"/>
                </a:lnTo>
                <a:lnTo>
                  <a:pt x="31420" y="93540"/>
                </a:lnTo>
                <a:lnTo>
                  <a:pt x="31470" y="93520"/>
                </a:lnTo>
                <a:lnTo>
                  <a:pt x="31500" y="93540"/>
                </a:lnTo>
                <a:lnTo>
                  <a:pt x="31480" y="93590"/>
                </a:lnTo>
                <a:lnTo>
                  <a:pt x="31450" y="93640"/>
                </a:lnTo>
                <a:lnTo>
                  <a:pt x="31430" y="93710"/>
                </a:lnTo>
                <a:close/>
                <a:moveTo>
                  <a:pt x="30540" y="94230"/>
                </a:moveTo>
                <a:lnTo>
                  <a:pt x="30620" y="94070"/>
                </a:lnTo>
                <a:lnTo>
                  <a:pt x="30760" y="93910"/>
                </a:lnTo>
                <a:lnTo>
                  <a:pt x="30840" y="93930"/>
                </a:lnTo>
                <a:lnTo>
                  <a:pt x="30970" y="93990"/>
                </a:lnTo>
                <a:lnTo>
                  <a:pt x="31120" y="94020"/>
                </a:lnTo>
                <a:lnTo>
                  <a:pt x="31150" y="94100"/>
                </a:lnTo>
                <a:lnTo>
                  <a:pt x="30970" y="94200"/>
                </a:lnTo>
                <a:lnTo>
                  <a:pt x="30860" y="94190"/>
                </a:lnTo>
                <a:lnTo>
                  <a:pt x="30750" y="94210"/>
                </a:lnTo>
                <a:lnTo>
                  <a:pt x="30700" y="94230"/>
                </a:lnTo>
                <a:lnTo>
                  <a:pt x="30690" y="94340"/>
                </a:lnTo>
                <a:lnTo>
                  <a:pt x="30630" y="94400"/>
                </a:lnTo>
                <a:lnTo>
                  <a:pt x="30550" y="94370"/>
                </a:lnTo>
                <a:lnTo>
                  <a:pt x="30540" y="94230"/>
                </a:lnTo>
                <a:close/>
                <a:moveTo>
                  <a:pt x="33530" y="90480"/>
                </a:moveTo>
                <a:lnTo>
                  <a:pt x="33550" y="90520"/>
                </a:lnTo>
                <a:lnTo>
                  <a:pt x="33560" y="90610"/>
                </a:lnTo>
                <a:lnTo>
                  <a:pt x="33530" y="90690"/>
                </a:lnTo>
                <a:lnTo>
                  <a:pt x="33490" y="90720"/>
                </a:lnTo>
                <a:lnTo>
                  <a:pt x="33440" y="90670"/>
                </a:lnTo>
                <a:lnTo>
                  <a:pt x="33420" y="90580"/>
                </a:lnTo>
                <a:lnTo>
                  <a:pt x="33440" y="90530"/>
                </a:lnTo>
                <a:lnTo>
                  <a:pt x="33480" y="90480"/>
                </a:lnTo>
                <a:lnTo>
                  <a:pt x="33510" y="90480"/>
                </a:lnTo>
                <a:lnTo>
                  <a:pt x="33530" y="90480"/>
                </a:lnTo>
                <a:close/>
                <a:moveTo>
                  <a:pt x="32030" y="93090"/>
                </a:moveTo>
                <a:lnTo>
                  <a:pt x="32040" y="93120"/>
                </a:lnTo>
                <a:lnTo>
                  <a:pt x="32050" y="93190"/>
                </a:lnTo>
                <a:lnTo>
                  <a:pt x="32020" y="93250"/>
                </a:lnTo>
                <a:lnTo>
                  <a:pt x="31980" y="93250"/>
                </a:lnTo>
                <a:lnTo>
                  <a:pt x="31930" y="93200"/>
                </a:lnTo>
                <a:lnTo>
                  <a:pt x="31860" y="93090"/>
                </a:lnTo>
                <a:lnTo>
                  <a:pt x="31850" y="92990"/>
                </a:lnTo>
                <a:lnTo>
                  <a:pt x="31880" y="92950"/>
                </a:lnTo>
                <a:lnTo>
                  <a:pt x="31920" y="92940"/>
                </a:lnTo>
                <a:lnTo>
                  <a:pt x="31940" y="92950"/>
                </a:lnTo>
                <a:lnTo>
                  <a:pt x="31970" y="92990"/>
                </a:lnTo>
                <a:lnTo>
                  <a:pt x="32010" y="93050"/>
                </a:lnTo>
                <a:lnTo>
                  <a:pt x="32030" y="93090"/>
                </a:lnTo>
                <a:close/>
                <a:moveTo>
                  <a:pt x="31080" y="92090"/>
                </a:moveTo>
                <a:lnTo>
                  <a:pt x="31110" y="92110"/>
                </a:lnTo>
                <a:lnTo>
                  <a:pt x="31120" y="92140"/>
                </a:lnTo>
                <a:lnTo>
                  <a:pt x="31130" y="92190"/>
                </a:lnTo>
                <a:lnTo>
                  <a:pt x="31130" y="92240"/>
                </a:lnTo>
                <a:lnTo>
                  <a:pt x="30950" y="92600"/>
                </a:lnTo>
                <a:lnTo>
                  <a:pt x="30910" y="92590"/>
                </a:lnTo>
                <a:lnTo>
                  <a:pt x="30910" y="92550"/>
                </a:lnTo>
                <a:lnTo>
                  <a:pt x="30930" y="92500"/>
                </a:lnTo>
                <a:lnTo>
                  <a:pt x="30930" y="92450"/>
                </a:lnTo>
                <a:lnTo>
                  <a:pt x="30930" y="92410"/>
                </a:lnTo>
                <a:lnTo>
                  <a:pt x="30930" y="92330"/>
                </a:lnTo>
                <a:lnTo>
                  <a:pt x="30920" y="92270"/>
                </a:lnTo>
                <a:lnTo>
                  <a:pt x="30810" y="92360"/>
                </a:lnTo>
                <a:lnTo>
                  <a:pt x="30780" y="92300"/>
                </a:lnTo>
                <a:lnTo>
                  <a:pt x="30780" y="92180"/>
                </a:lnTo>
                <a:lnTo>
                  <a:pt x="30830" y="92090"/>
                </a:lnTo>
                <a:lnTo>
                  <a:pt x="30900" y="92060"/>
                </a:lnTo>
                <a:lnTo>
                  <a:pt x="31020" y="92130"/>
                </a:lnTo>
                <a:lnTo>
                  <a:pt x="31080" y="92090"/>
                </a:lnTo>
                <a:close/>
                <a:moveTo>
                  <a:pt x="32530" y="92340"/>
                </a:moveTo>
                <a:lnTo>
                  <a:pt x="32420" y="92290"/>
                </a:lnTo>
                <a:lnTo>
                  <a:pt x="32390" y="92100"/>
                </a:lnTo>
                <a:lnTo>
                  <a:pt x="32410" y="91930"/>
                </a:lnTo>
                <a:lnTo>
                  <a:pt x="32480" y="91930"/>
                </a:lnTo>
                <a:lnTo>
                  <a:pt x="32520" y="91970"/>
                </a:lnTo>
                <a:lnTo>
                  <a:pt x="32630" y="92050"/>
                </a:lnTo>
                <a:lnTo>
                  <a:pt x="32660" y="92090"/>
                </a:lnTo>
                <a:lnTo>
                  <a:pt x="32650" y="92180"/>
                </a:lnTo>
                <a:lnTo>
                  <a:pt x="32600" y="92230"/>
                </a:lnTo>
                <a:lnTo>
                  <a:pt x="32550" y="92250"/>
                </a:lnTo>
                <a:lnTo>
                  <a:pt x="32500" y="92240"/>
                </a:lnTo>
                <a:lnTo>
                  <a:pt x="32530" y="92340"/>
                </a:lnTo>
                <a:close/>
                <a:moveTo>
                  <a:pt x="32030" y="92360"/>
                </a:moveTo>
                <a:lnTo>
                  <a:pt x="32110" y="92440"/>
                </a:lnTo>
                <a:lnTo>
                  <a:pt x="32150" y="92510"/>
                </a:lnTo>
                <a:lnTo>
                  <a:pt x="32120" y="92580"/>
                </a:lnTo>
                <a:lnTo>
                  <a:pt x="32040" y="92620"/>
                </a:lnTo>
                <a:lnTo>
                  <a:pt x="31980" y="92580"/>
                </a:lnTo>
                <a:lnTo>
                  <a:pt x="31960" y="92540"/>
                </a:lnTo>
                <a:lnTo>
                  <a:pt x="31950" y="92460"/>
                </a:lnTo>
                <a:lnTo>
                  <a:pt x="31970" y="92380"/>
                </a:lnTo>
                <a:lnTo>
                  <a:pt x="32030" y="92360"/>
                </a:lnTo>
                <a:close/>
                <a:moveTo>
                  <a:pt x="32380" y="91630"/>
                </a:moveTo>
                <a:lnTo>
                  <a:pt x="32240" y="91740"/>
                </a:lnTo>
                <a:lnTo>
                  <a:pt x="32210" y="91720"/>
                </a:lnTo>
                <a:lnTo>
                  <a:pt x="32210" y="91680"/>
                </a:lnTo>
                <a:lnTo>
                  <a:pt x="32210" y="91650"/>
                </a:lnTo>
                <a:lnTo>
                  <a:pt x="32210" y="91590"/>
                </a:lnTo>
                <a:lnTo>
                  <a:pt x="32220" y="91550"/>
                </a:lnTo>
                <a:lnTo>
                  <a:pt x="32250" y="91470"/>
                </a:lnTo>
                <a:lnTo>
                  <a:pt x="32260" y="91440"/>
                </a:lnTo>
                <a:lnTo>
                  <a:pt x="32280" y="91420"/>
                </a:lnTo>
                <a:lnTo>
                  <a:pt x="32290" y="91380"/>
                </a:lnTo>
                <a:lnTo>
                  <a:pt x="32300" y="91340"/>
                </a:lnTo>
                <a:lnTo>
                  <a:pt x="32330" y="91320"/>
                </a:lnTo>
                <a:lnTo>
                  <a:pt x="32370" y="91340"/>
                </a:lnTo>
                <a:lnTo>
                  <a:pt x="32410" y="91370"/>
                </a:lnTo>
                <a:lnTo>
                  <a:pt x="32430" y="91440"/>
                </a:lnTo>
                <a:lnTo>
                  <a:pt x="32420" y="91510"/>
                </a:lnTo>
                <a:lnTo>
                  <a:pt x="32400" y="91580"/>
                </a:lnTo>
                <a:lnTo>
                  <a:pt x="32380" y="91630"/>
                </a:lnTo>
                <a:close/>
                <a:moveTo>
                  <a:pt x="29170" y="93310"/>
                </a:moveTo>
                <a:lnTo>
                  <a:pt x="29080" y="93310"/>
                </a:lnTo>
                <a:lnTo>
                  <a:pt x="29030" y="93350"/>
                </a:lnTo>
                <a:lnTo>
                  <a:pt x="29020" y="93390"/>
                </a:lnTo>
                <a:lnTo>
                  <a:pt x="29010" y="93430"/>
                </a:lnTo>
                <a:lnTo>
                  <a:pt x="28980" y="93460"/>
                </a:lnTo>
                <a:lnTo>
                  <a:pt x="28930" y="93480"/>
                </a:lnTo>
                <a:lnTo>
                  <a:pt x="28880" y="93470"/>
                </a:lnTo>
                <a:lnTo>
                  <a:pt x="28850" y="93440"/>
                </a:lnTo>
                <a:lnTo>
                  <a:pt x="28850" y="93360"/>
                </a:lnTo>
                <a:lnTo>
                  <a:pt x="28790" y="93320"/>
                </a:lnTo>
                <a:lnTo>
                  <a:pt x="28720" y="93350"/>
                </a:lnTo>
                <a:lnTo>
                  <a:pt x="28660" y="93420"/>
                </a:lnTo>
                <a:lnTo>
                  <a:pt x="28620" y="93510"/>
                </a:lnTo>
                <a:lnTo>
                  <a:pt x="28570" y="93310"/>
                </a:lnTo>
                <a:lnTo>
                  <a:pt x="28630" y="93260"/>
                </a:lnTo>
                <a:lnTo>
                  <a:pt x="28720" y="93180"/>
                </a:lnTo>
                <a:lnTo>
                  <a:pt x="28800" y="93140"/>
                </a:lnTo>
                <a:lnTo>
                  <a:pt x="28800" y="92960"/>
                </a:lnTo>
                <a:lnTo>
                  <a:pt x="28880" y="92950"/>
                </a:lnTo>
                <a:lnTo>
                  <a:pt x="28860" y="92800"/>
                </a:lnTo>
                <a:lnTo>
                  <a:pt x="28930" y="92740"/>
                </a:lnTo>
                <a:lnTo>
                  <a:pt x="28990" y="92740"/>
                </a:lnTo>
                <a:lnTo>
                  <a:pt x="29110" y="92700"/>
                </a:lnTo>
                <a:lnTo>
                  <a:pt x="29190" y="92700"/>
                </a:lnTo>
                <a:lnTo>
                  <a:pt x="29290" y="92680"/>
                </a:lnTo>
                <a:lnTo>
                  <a:pt x="29350" y="92730"/>
                </a:lnTo>
                <a:lnTo>
                  <a:pt x="29450" y="92780"/>
                </a:lnTo>
                <a:lnTo>
                  <a:pt x="29490" y="92830"/>
                </a:lnTo>
                <a:lnTo>
                  <a:pt x="29510" y="92880"/>
                </a:lnTo>
                <a:lnTo>
                  <a:pt x="29540" y="92910"/>
                </a:lnTo>
                <a:lnTo>
                  <a:pt x="29570" y="92890"/>
                </a:lnTo>
                <a:lnTo>
                  <a:pt x="29600" y="92850"/>
                </a:lnTo>
                <a:lnTo>
                  <a:pt x="29630" y="92800"/>
                </a:lnTo>
                <a:lnTo>
                  <a:pt x="29660" y="92750"/>
                </a:lnTo>
                <a:lnTo>
                  <a:pt x="29620" y="92990"/>
                </a:lnTo>
                <a:lnTo>
                  <a:pt x="29610" y="93110"/>
                </a:lnTo>
                <a:lnTo>
                  <a:pt x="29610" y="93210"/>
                </a:lnTo>
                <a:lnTo>
                  <a:pt x="29630" y="93240"/>
                </a:lnTo>
                <a:lnTo>
                  <a:pt x="29650" y="93250"/>
                </a:lnTo>
                <a:lnTo>
                  <a:pt x="29680" y="93280"/>
                </a:lnTo>
                <a:lnTo>
                  <a:pt x="29690" y="93340"/>
                </a:lnTo>
                <a:lnTo>
                  <a:pt x="29670" y="93410"/>
                </a:lnTo>
                <a:lnTo>
                  <a:pt x="29620" y="93410"/>
                </a:lnTo>
                <a:lnTo>
                  <a:pt x="29520" y="93360"/>
                </a:lnTo>
                <a:lnTo>
                  <a:pt x="29370" y="93390"/>
                </a:lnTo>
                <a:lnTo>
                  <a:pt x="29310" y="93440"/>
                </a:lnTo>
                <a:lnTo>
                  <a:pt x="29320" y="93540"/>
                </a:lnTo>
                <a:lnTo>
                  <a:pt x="29340" y="93660"/>
                </a:lnTo>
                <a:lnTo>
                  <a:pt x="29310" y="93710"/>
                </a:lnTo>
                <a:lnTo>
                  <a:pt x="29270" y="93690"/>
                </a:lnTo>
                <a:lnTo>
                  <a:pt x="29280" y="93620"/>
                </a:lnTo>
                <a:lnTo>
                  <a:pt x="29220" y="93380"/>
                </a:lnTo>
                <a:lnTo>
                  <a:pt x="29170" y="93310"/>
                </a:lnTo>
                <a:close/>
                <a:moveTo>
                  <a:pt x="28170" y="92420"/>
                </a:moveTo>
                <a:lnTo>
                  <a:pt x="28180" y="92480"/>
                </a:lnTo>
                <a:lnTo>
                  <a:pt x="28240" y="92560"/>
                </a:lnTo>
                <a:lnTo>
                  <a:pt x="28270" y="92600"/>
                </a:lnTo>
                <a:lnTo>
                  <a:pt x="28280" y="92650"/>
                </a:lnTo>
                <a:lnTo>
                  <a:pt x="28290" y="92690"/>
                </a:lnTo>
                <a:lnTo>
                  <a:pt x="28290" y="92830"/>
                </a:lnTo>
                <a:lnTo>
                  <a:pt x="28280" y="92890"/>
                </a:lnTo>
                <a:lnTo>
                  <a:pt x="28250" y="92900"/>
                </a:lnTo>
                <a:lnTo>
                  <a:pt x="28220" y="92890"/>
                </a:lnTo>
                <a:lnTo>
                  <a:pt x="28190" y="92910"/>
                </a:lnTo>
                <a:lnTo>
                  <a:pt x="28140" y="92830"/>
                </a:lnTo>
                <a:lnTo>
                  <a:pt x="28050" y="92670"/>
                </a:lnTo>
                <a:lnTo>
                  <a:pt x="27990" y="92600"/>
                </a:lnTo>
                <a:lnTo>
                  <a:pt x="28020" y="92730"/>
                </a:lnTo>
                <a:lnTo>
                  <a:pt x="28030" y="92850"/>
                </a:lnTo>
                <a:lnTo>
                  <a:pt x="28020" y="92960"/>
                </a:lnTo>
                <a:lnTo>
                  <a:pt x="27960" y="93060"/>
                </a:lnTo>
                <a:lnTo>
                  <a:pt x="27890" y="93100"/>
                </a:lnTo>
                <a:lnTo>
                  <a:pt x="27810" y="93060"/>
                </a:lnTo>
                <a:lnTo>
                  <a:pt x="27750" y="92960"/>
                </a:lnTo>
                <a:lnTo>
                  <a:pt x="27710" y="92800"/>
                </a:lnTo>
                <a:lnTo>
                  <a:pt x="27700" y="92730"/>
                </a:lnTo>
                <a:lnTo>
                  <a:pt x="27700" y="92700"/>
                </a:lnTo>
                <a:lnTo>
                  <a:pt x="27710" y="92670"/>
                </a:lnTo>
                <a:lnTo>
                  <a:pt x="27760" y="92620"/>
                </a:lnTo>
                <a:lnTo>
                  <a:pt x="27790" y="92570"/>
                </a:lnTo>
                <a:lnTo>
                  <a:pt x="27790" y="92490"/>
                </a:lnTo>
                <a:lnTo>
                  <a:pt x="27780" y="92410"/>
                </a:lnTo>
                <a:lnTo>
                  <a:pt x="27790" y="92340"/>
                </a:lnTo>
                <a:lnTo>
                  <a:pt x="27810" y="92300"/>
                </a:lnTo>
                <a:lnTo>
                  <a:pt x="27870" y="92210"/>
                </a:lnTo>
                <a:lnTo>
                  <a:pt x="27900" y="92170"/>
                </a:lnTo>
                <a:lnTo>
                  <a:pt x="27940" y="92130"/>
                </a:lnTo>
                <a:lnTo>
                  <a:pt x="28000" y="92130"/>
                </a:lnTo>
                <a:lnTo>
                  <a:pt x="28050" y="92150"/>
                </a:lnTo>
                <a:lnTo>
                  <a:pt x="28120" y="92230"/>
                </a:lnTo>
                <a:lnTo>
                  <a:pt x="28150" y="92280"/>
                </a:lnTo>
                <a:lnTo>
                  <a:pt x="28160" y="92340"/>
                </a:lnTo>
                <a:lnTo>
                  <a:pt x="28170" y="92420"/>
                </a:lnTo>
                <a:close/>
                <a:moveTo>
                  <a:pt x="29620" y="93590"/>
                </a:moveTo>
                <a:lnTo>
                  <a:pt x="29750" y="93520"/>
                </a:lnTo>
                <a:lnTo>
                  <a:pt x="29870" y="93360"/>
                </a:lnTo>
                <a:lnTo>
                  <a:pt x="29980" y="93420"/>
                </a:lnTo>
                <a:lnTo>
                  <a:pt x="30100" y="93410"/>
                </a:lnTo>
                <a:lnTo>
                  <a:pt x="30210" y="93580"/>
                </a:lnTo>
                <a:lnTo>
                  <a:pt x="30290" y="93800"/>
                </a:lnTo>
                <a:lnTo>
                  <a:pt x="30320" y="93950"/>
                </a:lnTo>
                <a:lnTo>
                  <a:pt x="30330" y="94020"/>
                </a:lnTo>
                <a:lnTo>
                  <a:pt x="30280" y="94130"/>
                </a:lnTo>
                <a:lnTo>
                  <a:pt x="30190" y="94240"/>
                </a:lnTo>
                <a:lnTo>
                  <a:pt x="30150" y="94270"/>
                </a:lnTo>
                <a:lnTo>
                  <a:pt x="30180" y="94110"/>
                </a:lnTo>
                <a:lnTo>
                  <a:pt x="30130" y="94070"/>
                </a:lnTo>
                <a:lnTo>
                  <a:pt x="30060" y="94110"/>
                </a:lnTo>
                <a:lnTo>
                  <a:pt x="29960" y="94140"/>
                </a:lnTo>
                <a:lnTo>
                  <a:pt x="29890" y="94090"/>
                </a:lnTo>
                <a:lnTo>
                  <a:pt x="29930" y="94020"/>
                </a:lnTo>
                <a:lnTo>
                  <a:pt x="29950" y="93940"/>
                </a:lnTo>
                <a:lnTo>
                  <a:pt x="29890" y="93850"/>
                </a:lnTo>
                <a:lnTo>
                  <a:pt x="29790" y="93850"/>
                </a:lnTo>
                <a:lnTo>
                  <a:pt x="29720" y="93770"/>
                </a:lnTo>
                <a:lnTo>
                  <a:pt x="29590" y="93750"/>
                </a:lnTo>
                <a:lnTo>
                  <a:pt x="29620" y="93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