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Uusimaa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Uusim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90" y="88410"/>
                </a:moveTo>
                <a:lnTo>
                  <a:pt x="52570" y="88430"/>
                </a:lnTo>
                <a:lnTo>
                  <a:pt x="52700" y="88410"/>
                </a:lnTo>
                <a:lnTo>
                  <a:pt x="52760" y="88430"/>
                </a:lnTo>
                <a:lnTo>
                  <a:pt x="52810" y="88490"/>
                </a:lnTo>
                <a:lnTo>
                  <a:pt x="52880" y="88660"/>
                </a:lnTo>
                <a:lnTo>
                  <a:pt x="52910" y="88700"/>
                </a:lnTo>
                <a:lnTo>
                  <a:pt x="52910" y="88810"/>
                </a:lnTo>
                <a:lnTo>
                  <a:pt x="52910" y="88920"/>
                </a:lnTo>
                <a:lnTo>
                  <a:pt x="52990" y="89040"/>
                </a:lnTo>
                <a:lnTo>
                  <a:pt x="53240" y="89190"/>
                </a:lnTo>
                <a:lnTo>
                  <a:pt x="53360" y="89320"/>
                </a:lnTo>
                <a:lnTo>
                  <a:pt x="53450" y="89470"/>
                </a:lnTo>
                <a:lnTo>
                  <a:pt x="53550" y="89590"/>
                </a:lnTo>
                <a:lnTo>
                  <a:pt x="53710" y="89620"/>
                </a:lnTo>
                <a:lnTo>
                  <a:pt x="53740" y="89640"/>
                </a:lnTo>
                <a:lnTo>
                  <a:pt x="53420" y="90270"/>
                </a:lnTo>
                <a:lnTo>
                  <a:pt x="53380" y="90520"/>
                </a:lnTo>
                <a:lnTo>
                  <a:pt x="53490" y="90760"/>
                </a:lnTo>
                <a:lnTo>
                  <a:pt x="53430" y="90880"/>
                </a:lnTo>
                <a:lnTo>
                  <a:pt x="53400" y="90930"/>
                </a:lnTo>
                <a:lnTo>
                  <a:pt x="53370" y="90960"/>
                </a:lnTo>
                <a:lnTo>
                  <a:pt x="53260" y="90960"/>
                </a:lnTo>
                <a:lnTo>
                  <a:pt x="53240" y="90990"/>
                </a:lnTo>
                <a:lnTo>
                  <a:pt x="53270" y="91110"/>
                </a:lnTo>
                <a:lnTo>
                  <a:pt x="53220" y="91100"/>
                </a:lnTo>
                <a:lnTo>
                  <a:pt x="53190" y="91060"/>
                </a:lnTo>
                <a:lnTo>
                  <a:pt x="53110" y="90960"/>
                </a:lnTo>
                <a:lnTo>
                  <a:pt x="53120" y="91050"/>
                </a:lnTo>
                <a:lnTo>
                  <a:pt x="53110" y="91090"/>
                </a:lnTo>
                <a:lnTo>
                  <a:pt x="53080" y="91110"/>
                </a:lnTo>
                <a:lnTo>
                  <a:pt x="53040" y="91110"/>
                </a:lnTo>
                <a:lnTo>
                  <a:pt x="53000" y="91140"/>
                </a:lnTo>
                <a:lnTo>
                  <a:pt x="52990" y="91190"/>
                </a:lnTo>
                <a:lnTo>
                  <a:pt x="52990" y="91240"/>
                </a:lnTo>
                <a:lnTo>
                  <a:pt x="52960" y="91270"/>
                </a:lnTo>
                <a:lnTo>
                  <a:pt x="52900" y="91210"/>
                </a:lnTo>
                <a:lnTo>
                  <a:pt x="52840" y="91090"/>
                </a:lnTo>
                <a:lnTo>
                  <a:pt x="52800" y="90960"/>
                </a:lnTo>
                <a:lnTo>
                  <a:pt x="52770" y="90910"/>
                </a:lnTo>
                <a:lnTo>
                  <a:pt x="52730" y="90870"/>
                </a:lnTo>
                <a:lnTo>
                  <a:pt x="52670" y="90780"/>
                </a:lnTo>
                <a:lnTo>
                  <a:pt x="52610" y="90700"/>
                </a:lnTo>
                <a:lnTo>
                  <a:pt x="52550" y="90700"/>
                </a:lnTo>
                <a:lnTo>
                  <a:pt x="52550" y="90800"/>
                </a:lnTo>
                <a:lnTo>
                  <a:pt x="52600" y="90900"/>
                </a:lnTo>
                <a:lnTo>
                  <a:pt x="52710" y="91070"/>
                </a:lnTo>
                <a:lnTo>
                  <a:pt x="52360" y="91000"/>
                </a:lnTo>
                <a:lnTo>
                  <a:pt x="52330" y="91010"/>
                </a:lnTo>
                <a:lnTo>
                  <a:pt x="52250" y="91100"/>
                </a:lnTo>
                <a:lnTo>
                  <a:pt x="52220" y="91110"/>
                </a:lnTo>
                <a:lnTo>
                  <a:pt x="52190" y="91060"/>
                </a:lnTo>
                <a:lnTo>
                  <a:pt x="52050" y="90910"/>
                </a:lnTo>
                <a:lnTo>
                  <a:pt x="51930" y="90840"/>
                </a:lnTo>
                <a:lnTo>
                  <a:pt x="51880" y="90800"/>
                </a:lnTo>
                <a:lnTo>
                  <a:pt x="51750" y="90610"/>
                </a:lnTo>
                <a:lnTo>
                  <a:pt x="51630" y="90520"/>
                </a:lnTo>
                <a:lnTo>
                  <a:pt x="51500" y="90450"/>
                </a:lnTo>
                <a:lnTo>
                  <a:pt x="51390" y="90440"/>
                </a:lnTo>
                <a:lnTo>
                  <a:pt x="51390" y="90500"/>
                </a:lnTo>
                <a:lnTo>
                  <a:pt x="51590" y="90600"/>
                </a:lnTo>
                <a:lnTo>
                  <a:pt x="51630" y="90650"/>
                </a:lnTo>
                <a:lnTo>
                  <a:pt x="51710" y="90780"/>
                </a:lnTo>
                <a:lnTo>
                  <a:pt x="51800" y="90830"/>
                </a:lnTo>
                <a:lnTo>
                  <a:pt x="51830" y="90900"/>
                </a:lnTo>
                <a:lnTo>
                  <a:pt x="51840" y="90980"/>
                </a:lnTo>
                <a:lnTo>
                  <a:pt x="51840" y="91040"/>
                </a:lnTo>
                <a:lnTo>
                  <a:pt x="51820" y="91080"/>
                </a:lnTo>
                <a:lnTo>
                  <a:pt x="51760" y="91070"/>
                </a:lnTo>
                <a:lnTo>
                  <a:pt x="51720" y="91080"/>
                </a:lnTo>
                <a:lnTo>
                  <a:pt x="51740" y="91170"/>
                </a:lnTo>
                <a:lnTo>
                  <a:pt x="51780" y="91230"/>
                </a:lnTo>
                <a:lnTo>
                  <a:pt x="51920" y="91320"/>
                </a:lnTo>
                <a:lnTo>
                  <a:pt x="51990" y="91460"/>
                </a:lnTo>
                <a:lnTo>
                  <a:pt x="52020" y="91500"/>
                </a:lnTo>
                <a:lnTo>
                  <a:pt x="52070" y="91520"/>
                </a:lnTo>
                <a:lnTo>
                  <a:pt x="52100" y="91560"/>
                </a:lnTo>
                <a:lnTo>
                  <a:pt x="52090" y="91650"/>
                </a:lnTo>
                <a:lnTo>
                  <a:pt x="52070" y="91740"/>
                </a:lnTo>
                <a:lnTo>
                  <a:pt x="52030" y="91780"/>
                </a:lnTo>
                <a:lnTo>
                  <a:pt x="51840" y="91830"/>
                </a:lnTo>
                <a:lnTo>
                  <a:pt x="51840" y="91660"/>
                </a:lnTo>
                <a:lnTo>
                  <a:pt x="51690" y="91420"/>
                </a:lnTo>
                <a:lnTo>
                  <a:pt x="51720" y="91320"/>
                </a:lnTo>
                <a:lnTo>
                  <a:pt x="51670" y="91320"/>
                </a:lnTo>
                <a:lnTo>
                  <a:pt x="51640" y="91360"/>
                </a:lnTo>
                <a:lnTo>
                  <a:pt x="51610" y="91400"/>
                </a:lnTo>
                <a:lnTo>
                  <a:pt x="51580" y="91420"/>
                </a:lnTo>
                <a:lnTo>
                  <a:pt x="51540" y="91410"/>
                </a:lnTo>
                <a:lnTo>
                  <a:pt x="51500" y="91390"/>
                </a:lnTo>
                <a:lnTo>
                  <a:pt x="51280" y="91170"/>
                </a:lnTo>
                <a:lnTo>
                  <a:pt x="51210" y="91110"/>
                </a:lnTo>
                <a:lnTo>
                  <a:pt x="51110" y="91070"/>
                </a:lnTo>
                <a:lnTo>
                  <a:pt x="51240" y="91250"/>
                </a:lnTo>
                <a:lnTo>
                  <a:pt x="51320" y="91330"/>
                </a:lnTo>
                <a:lnTo>
                  <a:pt x="51390" y="91370"/>
                </a:lnTo>
                <a:lnTo>
                  <a:pt x="51350" y="91530"/>
                </a:lnTo>
                <a:lnTo>
                  <a:pt x="51270" y="91680"/>
                </a:lnTo>
                <a:lnTo>
                  <a:pt x="51260" y="91780"/>
                </a:lnTo>
                <a:lnTo>
                  <a:pt x="51300" y="91890"/>
                </a:lnTo>
                <a:lnTo>
                  <a:pt x="51410" y="92090"/>
                </a:lnTo>
                <a:lnTo>
                  <a:pt x="51440" y="92240"/>
                </a:lnTo>
                <a:lnTo>
                  <a:pt x="51360" y="92230"/>
                </a:lnTo>
                <a:lnTo>
                  <a:pt x="51310" y="92210"/>
                </a:lnTo>
                <a:lnTo>
                  <a:pt x="51260" y="92160"/>
                </a:lnTo>
                <a:lnTo>
                  <a:pt x="51210" y="92090"/>
                </a:lnTo>
                <a:lnTo>
                  <a:pt x="51240" y="92040"/>
                </a:lnTo>
                <a:lnTo>
                  <a:pt x="51180" y="91950"/>
                </a:lnTo>
                <a:lnTo>
                  <a:pt x="51110" y="91920"/>
                </a:lnTo>
                <a:lnTo>
                  <a:pt x="51030" y="91910"/>
                </a:lnTo>
                <a:lnTo>
                  <a:pt x="50960" y="91880"/>
                </a:lnTo>
                <a:lnTo>
                  <a:pt x="50850" y="91730"/>
                </a:lnTo>
                <a:lnTo>
                  <a:pt x="50790" y="91680"/>
                </a:lnTo>
                <a:lnTo>
                  <a:pt x="50730" y="91730"/>
                </a:lnTo>
                <a:lnTo>
                  <a:pt x="50750" y="91860"/>
                </a:lnTo>
                <a:lnTo>
                  <a:pt x="50890" y="91960"/>
                </a:lnTo>
                <a:lnTo>
                  <a:pt x="51140" y="92090"/>
                </a:lnTo>
                <a:lnTo>
                  <a:pt x="50880" y="92190"/>
                </a:lnTo>
                <a:lnTo>
                  <a:pt x="50880" y="92240"/>
                </a:lnTo>
                <a:lnTo>
                  <a:pt x="50820" y="92280"/>
                </a:lnTo>
                <a:lnTo>
                  <a:pt x="50720" y="92230"/>
                </a:lnTo>
                <a:lnTo>
                  <a:pt x="50420" y="91880"/>
                </a:lnTo>
                <a:lnTo>
                  <a:pt x="50400" y="91830"/>
                </a:lnTo>
                <a:lnTo>
                  <a:pt x="50410" y="91730"/>
                </a:lnTo>
                <a:lnTo>
                  <a:pt x="50430" y="91660"/>
                </a:lnTo>
                <a:lnTo>
                  <a:pt x="50480" y="91630"/>
                </a:lnTo>
                <a:lnTo>
                  <a:pt x="50400" y="91580"/>
                </a:lnTo>
                <a:lnTo>
                  <a:pt x="50400" y="91520"/>
                </a:lnTo>
                <a:lnTo>
                  <a:pt x="50600" y="91520"/>
                </a:lnTo>
                <a:lnTo>
                  <a:pt x="50550" y="91360"/>
                </a:lnTo>
                <a:lnTo>
                  <a:pt x="50470" y="91350"/>
                </a:lnTo>
                <a:lnTo>
                  <a:pt x="50390" y="91410"/>
                </a:lnTo>
                <a:lnTo>
                  <a:pt x="50320" y="91480"/>
                </a:lnTo>
                <a:lnTo>
                  <a:pt x="50230" y="91540"/>
                </a:lnTo>
                <a:lnTo>
                  <a:pt x="49940" y="91630"/>
                </a:lnTo>
                <a:lnTo>
                  <a:pt x="49940" y="91680"/>
                </a:lnTo>
                <a:lnTo>
                  <a:pt x="50000" y="91710"/>
                </a:lnTo>
                <a:lnTo>
                  <a:pt x="50020" y="91790"/>
                </a:lnTo>
                <a:lnTo>
                  <a:pt x="50010" y="91890"/>
                </a:lnTo>
                <a:lnTo>
                  <a:pt x="50000" y="91990"/>
                </a:lnTo>
                <a:lnTo>
                  <a:pt x="49980" y="92010"/>
                </a:lnTo>
                <a:lnTo>
                  <a:pt x="49950" y="92020"/>
                </a:lnTo>
                <a:lnTo>
                  <a:pt x="49930" y="92050"/>
                </a:lnTo>
                <a:lnTo>
                  <a:pt x="49910" y="92170"/>
                </a:lnTo>
                <a:lnTo>
                  <a:pt x="49890" y="92210"/>
                </a:lnTo>
                <a:lnTo>
                  <a:pt x="49860" y="92230"/>
                </a:lnTo>
                <a:lnTo>
                  <a:pt x="49340" y="92240"/>
                </a:lnTo>
                <a:lnTo>
                  <a:pt x="49340" y="92130"/>
                </a:lnTo>
                <a:lnTo>
                  <a:pt x="49300" y="92080"/>
                </a:lnTo>
                <a:lnTo>
                  <a:pt x="49160" y="92040"/>
                </a:lnTo>
                <a:lnTo>
                  <a:pt x="49170" y="92070"/>
                </a:lnTo>
                <a:lnTo>
                  <a:pt x="49180" y="92160"/>
                </a:lnTo>
                <a:lnTo>
                  <a:pt x="49190" y="92190"/>
                </a:lnTo>
                <a:lnTo>
                  <a:pt x="49070" y="92240"/>
                </a:lnTo>
                <a:lnTo>
                  <a:pt x="48730" y="92240"/>
                </a:lnTo>
                <a:lnTo>
                  <a:pt x="48710" y="92250"/>
                </a:lnTo>
                <a:lnTo>
                  <a:pt x="48700" y="92280"/>
                </a:lnTo>
                <a:lnTo>
                  <a:pt x="48700" y="92370"/>
                </a:lnTo>
                <a:lnTo>
                  <a:pt x="48680" y="92410"/>
                </a:lnTo>
                <a:lnTo>
                  <a:pt x="48640" y="92390"/>
                </a:lnTo>
                <a:lnTo>
                  <a:pt x="48580" y="92340"/>
                </a:lnTo>
                <a:lnTo>
                  <a:pt x="48570" y="92400"/>
                </a:lnTo>
                <a:lnTo>
                  <a:pt x="48700" y="92490"/>
                </a:lnTo>
                <a:lnTo>
                  <a:pt x="48750" y="92550"/>
                </a:lnTo>
                <a:lnTo>
                  <a:pt x="48720" y="92570"/>
                </a:lnTo>
                <a:lnTo>
                  <a:pt x="48670" y="92570"/>
                </a:lnTo>
                <a:lnTo>
                  <a:pt x="48730" y="92650"/>
                </a:lnTo>
                <a:lnTo>
                  <a:pt x="48650" y="92700"/>
                </a:lnTo>
                <a:lnTo>
                  <a:pt x="48430" y="92760"/>
                </a:lnTo>
                <a:lnTo>
                  <a:pt x="48350" y="92750"/>
                </a:lnTo>
                <a:lnTo>
                  <a:pt x="48360" y="92700"/>
                </a:lnTo>
                <a:lnTo>
                  <a:pt x="48360" y="92680"/>
                </a:lnTo>
                <a:lnTo>
                  <a:pt x="48370" y="92650"/>
                </a:lnTo>
                <a:lnTo>
                  <a:pt x="48210" y="92750"/>
                </a:lnTo>
                <a:lnTo>
                  <a:pt x="48170" y="92810"/>
                </a:lnTo>
                <a:lnTo>
                  <a:pt x="48250" y="92860"/>
                </a:lnTo>
                <a:lnTo>
                  <a:pt x="48220" y="92900"/>
                </a:lnTo>
                <a:lnTo>
                  <a:pt x="48160" y="92900"/>
                </a:lnTo>
                <a:lnTo>
                  <a:pt x="48110" y="92970"/>
                </a:lnTo>
                <a:lnTo>
                  <a:pt x="48040" y="92940"/>
                </a:lnTo>
                <a:lnTo>
                  <a:pt x="47990" y="92860"/>
                </a:lnTo>
                <a:lnTo>
                  <a:pt x="48040" y="92800"/>
                </a:lnTo>
                <a:lnTo>
                  <a:pt x="48080" y="92700"/>
                </a:lnTo>
                <a:lnTo>
                  <a:pt x="48090" y="92580"/>
                </a:lnTo>
                <a:lnTo>
                  <a:pt x="48070" y="92490"/>
                </a:lnTo>
                <a:lnTo>
                  <a:pt x="47990" y="92480"/>
                </a:lnTo>
                <a:lnTo>
                  <a:pt x="47940" y="92580"/>
                </a:lnTo>
                <a:lnTo>
                  <a:pt x="47850" y="92940"/>
                </a:lnTo>
                <a:lnTo>
                  <a:pt x="47820" y="93000"/>
                </a:lnTo>
                <a:lnTo>
                  <a:pt x="47500" y="93020"/>
                </a:lnTo>
                <a:lnTo>
                  <a:pt x="47420" y="93000"/>
                </a:lnTo>
                <a:lnTo>
                  <a:pt x="47380" y="92910"/>
                </a:lnTo>
                <a:lnTo>
                  <a:pt x="47520" y="92860"/>
                </a:lnTo>
                <a:lnTo>
                  <a:pt x="47510" y="92730"/>
                </a:lnTo>
                <a:lnTo>
                  <a:pt x="47410" y="92620"/>
                </a:lnTo>
                <a:lnTo>
                  <a:pt x="47280" y="92650"/>
                </a:lnTo>
                <a:lnTo>
                  <a:pt x="47360" y="92860"/>
                </a:lnTo>
                <a:lnTo>
                  <a:pt x="47300" y="92890"/>
                </a:lnTo>
                <a:lnTo>
                  <a:pt x="47210" y="92980"/>
                </a:lnTo>
                <a:lnTo>
                  <a:pt x="47160" y="93010"/>
                </a:lnTo>
                <a:lnTo>
                  <a:pt x="46960" y="93040"/>
                </a:lnTo>
                <a:lnTo>
                  <a:pt x="46840" y="93080"/>
                </a:lnTo>
                <a:lnTo>
                  <a:pt x="46810" y="93100"/>
                </a:lnTo>
                <a:lnTo>
                  <a:pt x="46790" y="93130"/>
                </a:lnTo>
                <a:lnTo>
                  <a:pt x="46780" y="93190"/>
                </a:lnTo>
                <a:lnTo>
                  <a:pt x="46790" y="93280"/>
                </a:lnTo>
                <a:lnTo>
                  <a:pt x="46780" y="93310"/>
                </a:lnTo>
                <a:lnTo>
                  <a:pt x="46730" y="93310"/>
                </a:lnTo>
                <a:lnTo>
                  <a:pt x="46700" y="93250"/>
                </a:lnTo>
                <a:lnTo>
                  <a:pt x="46690" y="93170"/>
                </a:lnTo>
                <a:lnTo>
                  <a:pt x="46670" y="93100"/>
                </a:lnTo>
                <a:lnTo>
                  <a:pt x="46630" y="93050"/>
                </a:lnTo>
                <a:lnTo>
                  <a:pt x="46400" y="92920"/>
                </a:lnTo>
                <a:lnTo>
                  <a:pt x="46350" y="92910"/>
                </a:lnTo>
                <a:lnTo>
                  <a:pt x="46330" y="92930"/>
                </a:lnTo>
                <a:lnTo>
                  <a:pt x="46370" y="93010"/>
                </a:lnTo>
                <a:lnTo>
                  <a:pt x="46430" y="93060"/>
                </a:lnTo>
                <a:lnTo>
                  <a:pt x="46480" y="93080"/>
                </a:lnTo>
                <a:lnTo>
                  <a:pt x="46510" y="93120"/>
                </a:lnTo>
                <a:lnTo>
                  <a:pt x="46470" y="93210"/>
                </a:lnTo>
                <a:lnTo>
                  <a:pt x="46420" y="93260"/>
                </a:lnTo>
                <a:lnTo>
                  <a:pt x="46370" y="93290"/>
                </a:lnTo>
                <a:lnTo>
                  <a:pt x="46330" y="93320"/>
                </a:lnTo>
                <a:lnTo>
                  <a:pt x="46300" y="93410"/>
                </a:lnTo>
                <a:lnTo>
                  <a:pt x="46550" y="93310"/>
                </a:lnTo>
                <a:lnTo>
                  <a:pt x="46530" y="93380"/>
                </a:lnTo>
                <a:lnTo>
                  <a:pt x="46500" y="93430"/>
                </a:lnTo>
                <a:lnTo>
                  <a:pt x="46420" y="93510"/>
                </a:lnTo>
                <a:lnTo>
                  <a:pt x="46500" y="93570"/>
                </a:lnTo>
                <a:lnTo>
                  <a:pt x="46500" y="93620"/>
                </a:lnTo>
                <a:lnTo>
                  <a:pt x="46250" y="93800"/>
                </a:lnTo>
                <a:lnTo>
                  <a:pt x="46100" y="94020"/>
                </a:lnTo>
                <a:lnTo>
                  <a:pt x="46030" y="94090"/>
                </a:lnTo>
                <a:lnTo>
                  <a:pt x="45950" y="94120"/>
                </a:lnTo>
                <a:lnTo>
                  <a:pt x="45840" y="94130"/>
                </a:lnTo>
                <a:lnTo>
                  <a:pt x="45870" y="94020"/>
                </a:lnTo>
                <a:lnTo>
                  <a:pt x="45970" y="93780"/>
                </a:lnTo>
                <a:lnTo>
                  <a:pt x="46010" y="93720"/>
                </a:lnTo>
                <a:lnTo>
                  <a:pt x="45950" y="93710"/>
                </a:lnTo>
                <a:lnTo>
                  <a:pt x="45850" y="93800"/>
                </a:lnTo>
                <a:lnTo>
                  <a:pt x="45680" y="94030"/>
                </a:lnTo>
                <a:lnTo>
                  <a:pt x="45660" y="93900"/>
                </a:lnTo>
                <a:lnTo>
                  <a:pt x="45590" y="93940"/>
                </a:lnTo>
                <a:lnTo>
                  <a:pt x="45520" y="94040"/>
                </a:lnTo>
                <a:lnTo>
                  <a:pt x="45450" y="94080"/>
                </a:lnTo>
                <a:lnTo>
                  <a:pt x="45480" y="93960"/>
                </a:lnTo>
                <a:lnTo>
                  <a:pt x="45520" y="93900"/>
                </a:lnTo>
                <a:lnTo>
                  <a:pt x="45570" y="93860"/>
                </a:lnTo>
                <a:lnTo>
                  <a:pt x="45620" y="93790"/>
                </a:lnTo>
                <a:lnTo>
                  <a:pt x="45630" y="93740"/>
                </a:lnTo>
                <a:lnTo>
                  <a:pt x="45630" y="93680"/>
                </a:lnTo>
                <a:lnTo>
                  <a:pt x="45630" y="93600"/>
                </a:lnTo>
                <a:lnTo>
                  <a:pt x="45660" y="93510"/>
                </a:lnTo>
                <a:lnTo>
                  <a:pt x="45480" y="93500"/>
                </a:lnTo>
                <a:lnTo>
                  <a:pt x="45390" y="93530"/>
                </a:lnTo>
                <a:lnTo>
                  <a:pt x="45330" y="93620"/>
                </a:lnTo>
                <a:lnTo>
                  <a:pt x="45380" y="93670"/>
                </a:lnTo>
                <a:lnTo>
                  <a:pt x="45260" y="93750"/>
                </a:lnTo>
                <a:lnTo>
                  <a:pt x="45230" y="93770"/>
                </a:lnTo>
                <a:lnTo>
                  <a:pt x="45180" y="93770"/>
                </a:lnTo>
                <a:lnTo>
                  <a:pt x="45050" y="93720"/>
                </a:lnTo>
                <a:lnTo>
                  <a:pt x="44950" y="93710"/>
                </a:lnTo>
                <a:lnTo>
                  <a:pt x="44880" y="93740"/>
                </a:lnTo>
                <a:lnTo>
                  <a:pt x="44880" y="93810"/>
                </a:lnTo>
                <a:lnTo>
                  <a:pt x="44970" y="93870"/>
                </a:lnTo>
                <a:lnTo>
                  <a:pt x="44910" y="93920"/>
                </a:lnTo>
                <a:lnTo>
                  <a:pt x="44840" y="93900"/>
                </a:lnTo>
                <a:lnTo>
                  <a:pt x="44790" y="93850"/>
                </a:lnTo>
                <a:lnTo>
                  <a:pt x="44720" y="93820"/>
                </a:lnTo>
                <a:lnTo>
                  <a:pt x="44690" y="93830"/>
                </a:lnTo>
                <a:lnTo>
                  <a:pt x="44550" y="93910"/>
                </a:lnTo>
                <a:lnTo>
                  <a:pt x="44510" y="93910"/>
                </a:lnTo>
                <a:lnTo>
                  <a:pt x="44470" y="93870"/>
                </a:lnTo>
                <a:lnTo>
                  <a:pt x="44400" y="93990"/>
                </a:lnTo>
                <a:lnTo>
                  <a:pt x="44330" y="93980"/>
                </a:lnTo>
                <a:lnTo>
                  <a:pt x="44310" y="93910"/>
                </a:lnTo>
                <a:lnTo>
                  <a:pt x="44370" y="93820"/>
                </a:lnTo>
                <a:lnTo>
                  <a:pt x="44370" y="93770"/>
                </a:lnTo>
                <a:lnTo>
                  <a:pt x="44300" y="93780"/>
                </a:lnTo>
                <a:lnTo>
                  <a:pt x="44260" y="93830"/>
                </a:lnTo>
                <a:lnTo>
                  <a:pt x="44230" y="93900"/>
                </a:lnTo>
                <a:lnTo>
                  <a:pt x="44190" y="93970"/>
                </a:lnTo>
                <a:lnTo>
                  <a:pt x="44130" y="94040"/>
                </a:lnTo>
                <a:lnTo>
                  <a:pt x="44080" y="94070"/>
                </a:lnTo>
                <a:lnTo>
                  <a:pt x="43830" y="94110"/>
                </a:lnTo>
                <a:lnTo>
                  <a:pt x="43560" y="94380"/>
                </a:lnTo>
                <a:lnTo>
                  <a:pt x="43450" y="94300"/>
                </a:lnTo>
                <a:lnTo>
                  <a:pt x="42850" y="94380"/>
                </a:lnTo>
                <a:lnTo>
                  <a:pt x="42800" y="94350"/>
                </a:lnTo>
                <a:lnTo>
                  <a:pt x="42760" y="94260"/>
                </a:lnTo>
                <a:lnTo>
                  <a:pt x="42720" y="94230"/>
                </a:lnTo>
                <a:lnTo>
                  <a:pt x="42680" y="94230"/>
                </a:lnTo>
                <a:lnTo>
                  <a:pt x="42430" y="94300"/>
                </a:lnTo>
                <a:lnTo>
                  <a:pt x="42270" y="94380"/>
                </a:lnTo>
                <a:lnTo>
                  <a:pt x="42190" y="94380"/>
                </a:lnTo>
                <a:lnTo>
                  <a:pt x="42230" y="94270"/>
                </a:lnTo>
                <a:lnTo>
                  <a:pt x="42390" y="93980"/>
                </a:lnTo>
                <a:lnTo>
                  <a:pt x="42440" y="93920"/>
                </a:lnTo>
                <a:lnTo>
                  <a:pt x="42550" y="93890"/>
                </a:lnTo>
                <a:lnTo>
                  <a:pt x="42600" y="93850"/>
                </a:lnTo>
                <a:lnTo>
                  <a:pt x="42610" y="93790"/>
                </a:lnTo>
                <a:lnTo>
                  <a:pt x="42580" y="93730"/>
                </a:lnTo>
                <a:lnTo>
                  <a:pt x="42570" y="93660"/>
                </a:lnTo>
                <a:lnTo>
                  <a:pt x="42590" y="93590"/>
                </a:lnTo>
                <a:lnTo>
                  <a:pt x="42620" y="93510"/>
                </a:lnTo>
                <a:lnTo>
                  <a:pt x="42480" y="93560"/>
                </a:lnTo>
                <a:lnTo>
                  <a:pt x="42440" y="93590"/>
                </a:lnTo>
                <a:lnTo>
                  <a:pt x="42410" y="93650"/>
                </a:lnTo>
                <a:lnTo>
                  <a:pt x="42390" y="93730"/>
                </a:lnTo>
                <a:lnTo>
                  <a:pt x="42370" y="93790"/>
                </a:lnTo>
                <a:lnTo>
                  <a:pt x="42310" y="93820"/>
                </a:lnTo>
                <a:lnTo>
                  <a:pt x="42280" y="93850"/>
                </a:lnTo>
                <a:lnTo>
                  <a:pt x="42260" y="93930"/>
                </a:lnTo>
                <a:lnTo>
                  <a:pt x="42250" y="94020"/>
                </a:lnTo>
                <a:lnTo>
                  <a:pt x="42220" y="94100"/>
                </a:lnTo>
                <a:lnTo>
                  <a:pt x="42190" y="94150"/>
                </a:lnTo>
                <a:lnTo>
                  <a:pt x="42110" y="94210"/>
                </a:lnTo>
                <a:lnTo>
                  <a:pt x="42070" y="94250"/>
                </a:lnTo>
                <a:lnTo>
                  <a:pt x="41950" y="94470"/>
                </a:lnTo>
                <a:lnTo>
                  <a:pt x="41810" y="94630"/>
                </a:lnTo>
                <a:lnTo>
                  <a:pt x="41480" y="94820"/>
                </a:lnTo>
                <a:lnTo>
                  <a:pt x="41420" y="94900"/>
                </a:lnTo>
                <a:lnTo>
                  <a:pt x="41420" y="95040"/>
                </a:lnTo>
                <a:lnTo>
                  <a:pt x="41460" y="95150"/>
                </a:lnTo>
                <a:lnTo>
                  <a:pt x="41530" y="95180"/>
                </a:lnTo>
                <a:lnTo>
                  <a:pt x="41530" y="95230"/>
                </a:lnTo>
                <a:lnTo>
                  <a:pt x="40900" y="95340"/>
                </a:lnTo>
                <a:lnTo>
                  <a:pt x="40850" y="95380"/>
                </a:lnTo>
                <a:lnTo>
                  <a:pt x="40620" y="95340"/>
                </a:lnTo>
                <a:lnTo>
                  <a:pt x="40540" y="95360"/>
                </a:lnTo>
                <a:lnTo>
                  <a:pt x="40470" y="95400"/>
                </a:lnTo>
                <a:lnTo>
                  <a:pt x="40250" y="95450"/>
                </a:lnTo>
                <a:lnTo>
                  <a:pt x="40180" y="95440"/>
                </a:lnTo>
                <a:lnTo>
                  <a:pt x="40250" y="95390"/>
                </a:lnTo>
                <a:lnTo>
                  <a:pt x="40340" y="95220"/>
                </a:lnTo>
                <a:lnTo>
                  <a:pt x="40400" y="95180"/>
                </a:lnTo>
                <a:lnTo>
                  <a:pt x="40550" y="95150"/>
                </a:lnTo>
                <a:lnTo>
                  <a:pt x="41070" y="94900"/>
                </a:lnTo>
                <a:lnTo>
                  <a:pt x="41220" y="94880"/>
                </a:lnTo>
                <a:lnTo>
                  <a:pt x="41190" y="94730"/>
                </a:lnTo>
                <a:lnTo>
                  <a:pt x="41210" y="94670"/>
                </a:lnTo>
                <a:lnTo>
                  <a:pt x="41250" y="94670"/>
                </a:lnTo>
                <a:lnTo>
                  <a:pt x="41300" y="94690"/>
                </a:lnTo>
                <a:lnTo>
                  <a:pt x="41420" y="94680"/>
                </a:lnTo>
                <a:lnTo>
                  <a:pt x="41510" y="94640"/>
                </a:lnTo>
                <a:lnTo>
                  <a:pt x="41590" y="94530"/>
                </a:lnTo>
                <a:lnTo>
                  <a:pt x="41680" y="94370"/>
                </a:lnTo>
                <a:lnTo>
                  <a:pt x="41740" y="94210"/>
                </a:lnTo>
                <a:lnTo>
                  <a:pt x="41810" y="93990"/>
                </a:lnTo>
                <a:lnTo>
                  <a:pt x="41830" y="93840"/>
                </a:lnTo>
                <a:lnTo>
                  <a:pt x="41770" y="93900"/>
                </a:lnTo>
                <a:lnTo>
                  <a:pt x="41520" y="94440"/>
                </a:lnTo>
                <a:lnTo>
                  <a:pt x="41420" y="94580"/>
                </a:lnTo>
                <a:lnTo>
                  <a:pt x="41350" y="94580"/>
                </a:lnTo>
                <a:lnTo>
                  <a:pt x="41360" y="94560"/>
                </a:lnTo>
                <a:lnTo>
                  <a:pt x="41360" y="94510"/>
                </a:lnTo>
                <a:lnTo>
                  <a:pt x="41370" y="94480"/>
                </a:lnTo>
                <a:lnTo>
                  <a:pt x="41340" y="94440"/>
                </a:lnTo>
                <a:lnTo>
                  <a:pt x="41300" y="94430"/>
                </a:lnTo>
                <a:lnTo>
                  <a:pt x="41260" y="94440"/>
                </a:lnTo>
                <a:lnTo>
                  <a:pt x="41220" y="94480"/>
                </a:lnTo>
                <a:lnTo>
                  <a:pt x="41230" y="94530"/>
                </a:lnTo>
                <a:lnTo>
                  <a:pt x="41090" y="94480"/>
                </a:lnTo>
                <a:lnTo>
                  <a:pt x="41050" y="94550"/>
                </a:lnTo>
                <a:lnTo>
                  <a:pt x="41030" y="94630"/>
                </a:lnTo>
                <a:lnTo>
                  <a:pt x="41010" y="94630"/>
                </a:lnTo>
                <a:lnTo>
                  <a:pt x="40980" y="94580"/>
                </a:lnTo>
                <a:lnTo>
                  <a:pt x="40970" y="94500"/>
                </a:lnTo>
                <a:lnTo>
                  <a:pt x="41010" y="94280"/>
                </a:lnTo>
                <a:lnTo>
                  <a:pt x="41010" y="94250"/>
                </a:lnTo>
                <a:lnTo>
                  <a:pt x="41070" y="94190"/>
                </a:lnTo>
                <a:lnTo>
                  <a:pt x="41350" y="94080"/>
                </a:lnTo>
                <a:lnTo>
                  <a:pt x="41400" y="94000"/>
                </a:lnTo>
                <a:lnTo>
                  <a:pt x="41490" y="93820"/>
                </a:lnTo>
                <a:lnTo>
                  <a:pt x="41550" y="93770"/>
                </a:lnTo>
                <a:lnTo>
                  <a:pt x="41360" y="93690"/>
                </a:lnTo>
                <a:lnTo>
                  <a:pt x="40990" y="93770"/>
                </a:lnTo>
                <a:lnTo>
                  <a:pt x="40820" y="93770"/>
                </a:lnTo>
                <a:lnTo>
                  <a:pt x="40730" y="93730"/>
                </a:lnTo>
                <a:lnTo>
                  <a:pt x="40650" y="93680"/>
                </a:lnTo>
                <a:lnTo>
                  <a:pt x="40590" y="93600"/>
                </a:lnTo>
                <a:lnTo>
                  <a:pt x="40560" y="93490"/>
                </a:lnTo>
                <a:lnTo>
                  <a:pt x="40590" y="93400"/>
                </a:lnTo>
                <a:lnTo>
                  <a:pt x="40650" y="93310"/>
                </a:lnTo>
                <a:lnTo>
                  <a:pt x="40680" y="93270"/>
                </a:lnTo>
                <a:lnTo>
                  <a:pt x="40700" y="93310"/>
                </a:lnTo>
                <a:lnTo>
                  <a:pt x="40850" y="93400"/>
                </a:lnTo>
                <a:lnTo>
                  <a:pt x="41020" y="93360"/>
                </a:lnTo>
                <a:lnTo>
                  <a:pt x="41310" y="93150"/>
                </a:lnTo>
                <a:lnTo>
                  <a:pt x="41690" y="92710"/>
                </a:lnTo>
                <a:lnTo>
                  <a:pt x="41750" y="92680"/>
                </a:lnTo>
                <a:lnTo>
                  <a:pt x="41800" y="92690"/>
                </a:lnTo>
                <a:lnTo>
                  <a:pt x="41780" y="92730"/>
                </a:lnTo>
                <a:lnTo>
                  <a:pt x="41770" y="92780"/>
                </a:lnTo>
                <a:lnTo>
                  <a:pt x="41830" y="92830"/>
                </a:lnTo>
                <a:lnTo>
                  <a:pt x="41900" y="92860"/>
                </a:lnTo>
                <a:lnTo>
                  <a:pt x="42050" y="92870"/>
                </a:lnTo>
                <a:lnTo>
                  <a:pt x="42220" y="92850"/>
                </a:lnTo>
                <a:lnTo>
                  <a:pt x="42400" y="92770"/>
                </a:lnTo>
                <a:lnTo>
                  <a:pt x="42600" y="92580"/>
                </a:lnTo>
                <a:lnTo>
                  <a:pt x="42680" y="92550"/>
                </a:lnTo>
                <a:lnTo>
                  <a:pt x="42720" y="92550"/>
                </a:lnTo>
                <a:lnTo>
                  <a:pt x="42930" y="92600"/>
                </a:lnTo>
                <a:lnTo>
                  <a:pt x="42970" y="92590"/>
                </a:lnTo>
                <a:lnTo>
                  <a:pt x="43010" y="92480"/>
                </a:lnTo>
                <a:lnTo>
                  <a:pt x="42990" y="92400"/>
                </a:lnTo>
                <a:lnTo>
                  <a:pt x="42940" y="92290"/>
                </a:lnTo>
                <a:lnTo>
                  <a:pt x="42860" y="92210"/>
                </a:lnTo>
                <a:lnTo>
                  <a:pt x="42820" y="92180"/>
                </a:lnTo>
                <a:lnTo>
                  <a:pt x="42790" y="92140"/>
                </a:lnTo>
                <a:lnTo>
                  <a:pt x="42840" y="92110"/>
                </a:lnTo>
                <a:lnTo>
                  <a:pt x="42890" y="92110"/>
                </a:lnTo>
                <a:lnTo>
                  <a:pt x="42910" y="92120"/>
                </a:lnTo>
                <a:lnTo>
                  <a:pt x="42930" y="92030"/>
                </a:lnTo>
                <a:lnTo>
                  <a:pt x="42970" y="91960"/>
                </a:lnTo>
                <a:lnTo>
                  <a:pt x="43130" y="91860"/>
                </a:lnTo>
                <a:lnTo>
                  <a:pt x="43280" y="91690"/>
                </a:lnTo>
                <a:lnTo>
                  <a:pt x="43310" y="91500"/>
                </a:lnTo>
                <a:lnTo>
                  <a:pt x="43360" y="91300"/>
                </a:lnTo>
                <a:lnTo>
                  <a:pt x="43430" y="91270"/>
                </a:lnTo>
                <a:lnTo>
                  <a:pt x="43510" y="91140"/>
                </a:lnTo>
                <a:lnTo>
                  <a:pt x="43530" y="90950"/>
                </a:lnTo>
                <a:lnTo>
                  <a:pt x="43530" y="90830"/>
                </a:lnTo>
                <a:lnTo>
                  <a:pt x="43480" y="90710"/>
                </a:lnTo>
                <a:lnTo>
                  <a:pt x="43190" y="90690"/>
                </a:lnTo>
                <a:lnTo>
                  <a:pt x="43260" y="90510"/>
                </a:lnTo>
                <a:lnTo>
                  <a:pt x="43350" y="90440"/>
                </a:lnTo>
                <a:lnTo>
                  <a:pt x="43750" y="90320"/>
                </a:lnTo>
                <a:lnTo>
                  <a:pt x="43800" y="90240"/>
                </a:lnTo>
                <a:lnTo>
                  <a:pt x="43790" y="90120"/>
                </a:lnTo>
                <a:lnTo>
                  <a:pt x="43760" y="90020"/>
                </a:lnTo>
                <a:lnTo>
                  <a:pt x="43780" y="89910"/>
                </a:lnTo>
                <a:lnTo>
                  <a:pt x="43830" y="89890"/>
                </a:lnTo>
                <a:lnTo>
                  <a:pt x="43900" y="89800"/>
                </a:lnTo>
                <a:lnTo>
                  <a:pt x="43960" y="89670"/>
                </a:lnTo>
                <a:lnTo>
                  <a:pt x="43980" y="89600"/>
                </a:lnTo>
                <a:lnTo>
                  <a:pt x="43950" y="89510"/>
                </a:lnTo>
                <a:lnTo>
                  <a:pt x="43910" y="89490"/>
                </a:lnTo>
                <a:lnTo>
                  <a:pt x="43860" y="89430"/>
                </a:lnTo>
                <a:lnTo>
                  <a:pt x="43860" y="89330"/>
                </a:lnTo>
                <a:lnTo>
                  <a:pt x="43920" y="89210"/>
                </a:lnTo>
                <a:lnTo>
                  <a:pt x="44100" y="89180"/>
                </a:lnTo>
                <a:lnTo>
                  <a:pt x="45010" y="89430"/>
                </a:lnTo>
                <a:lnTo>
                  <a:pt x="45170" y="89530"/>
                </a:lnTo>
                <a:lnTo>
                  <a:pt x="45230" y="89600"/>
                </a:lnTo>
                <a:lnTo>
                  <a:pt x="45350" y="89840"/>
                </a:lnTo>
                <a:lnTo>
                  <a:pt x="45420" y="89820"/>
                </a:lnTo>
                <a:lnTo>
                  <a:pt x="45420" y="89720"/>
                </a:lnTo>
                <a:lnTo>
                  <a:pt x="45440" y="89630"/>
                </a:lnTo>
                <a:lnTo>
                  <a:pt x="45560" y="89570"/>
                </a:lnTo>
                <a:lnTo>
                  <a:pt x="45710" y="89590"/>
                </a:lnTo>
                <a:lnTo>
                  <a:pt x="45770" y="89610"/>
                </a:lnTo>
                <a:lnTo>
                  <a:pt x="45800" y="89750"/>
                </a:lnTo>
                <a:lnTo>
                  <a:pt x="45830" y="89860"/>
                </a:lnTo>
                <a:lnTo>
                  <a:pt x="46010" y="89940"/>
                </a:lnTo>
                <a:lnTo>
                  <a:pt x="46240" y="89890"/>
                </a:lnTo>
                <a:lnTo>
                  <a:pt x="46390" y="89750"/>
                </a:lnTo>
                <a:lnTo>
                  <a:pt x="46410" y="89660"/>
                </a:lnTo>
                <a:lnTo>
                  <a:pt x="46400" y="89450"/>
                </a:lnTo>
                <a:lnTo>
                  <a:pt x="46420" y="89310"/>
                </a:lnTo>
                <a:lnTo>
                  <a:pt x="46490" y="89170"/>
                </a:lnTo>
                <a:lnTo>
                  <a:pt x="46560" y="89120"/>
                </a:lnTo>
                <a:lnTo>
                  <a:pt x="47070" y="89170"/>
                </a:lnTo>
                <a:lnTo>
                  <a:pt x="47670" y="89090"/>
                </a:lnTo>
                <a:lnTo>
                  <a:pt x="47860" y="89000"/>
                </a:lnTo>
                <a:lnTo>
                  <a:pt x="47980" y="88980"/>
                </a:lnTo>
                <a:lnTo>
                  <a:pt x="48100" y="88990"/>
                </a:lnTo>
                <a:lnTo>
                  <a:pt x="48350" y="89100"/>
                </a:lnTo>
                <a:lnTo>
                  <a:pt x="48400" y="89080"/>
                </a:lnTo>
                <a:lnTo>
                  <a:pt x="48380" y="89040"/>
                </a:lnTo>
                <a:lnTo>
                  <a:pt x="48340" y="88840"/>
                </a:lnTo>
                <a:lnTo>
                  <a:pt x="48380" y="88790"/>
                </a:lnTo>
                <a:lnTo>
                  <a:pt x="48670" y="88650"/>
                </a:lnTo>
                <a:lnTo>
                  <a:pt x="48640" y="88620"/>
                </a:lnTo>
                <a:lnTo>
                  <a:pt x="48460" y="88570"/>
                </a:lnTo>
                <a:lnTo>
                  <a:pt x="48370" y="88590"/>
                </a:lnTo>
                <a:lnTo>
                  <a:pt x="48230" y="88700"/>
                </a:lnTo>
                <a:lnTo>
                  <a:pt x="48220" y="88670"/>
                </a:lnTo>
                <a:lnTo>
                  <a:pt x="48240" y="88570"/>
                </a:lnTo>
                <a:lnTo>
                  <a:pt x="48280" y="88500"/>
                </a:lnTo>
                <a:lnTo>
                  <a:pt x="48350" y="88400"/>
                </a:lnTo>
                <a:lnTo>
                  <a:pt x="48450" y="88340"/>
                </a:lnTo>
                <a:lnTo>
                  <a:pt x="48510" y="88320"/>
                </a:lnTo>
                <a:lnTo>
                  <a:pt x="48580" y="88280"/>
                </a:lnTo>
                <a:lnTo>
                  <a:pt x="48580" y="88240"/>
                </a:lnTo>
                <a:lnTo>
                  <a:pt x="48550" y="88180"/>
                </a:lnTo>
                <a:lnTo>
                  <a:pt x="48470" y="88100"/>
                </a:lnTo>
                <a:lnTo>
                  <a:pt x="48430" y="88030"/>
                </a:lnTo>
                <a:lnTo>
                  <a:pt x="48400" y="87920"/>
                </a:lnTo>
                <a:lnTo>
                  <a:pt x="48710" y="87840"/>
                </a:lnTo>
                <a:lnTo>
                  <a:pt x="48760" y="87860"/>
                </a:lnTo>
                <a:lnTo>
                  <a:pt x="48770" y="87880"/>
                </a:lnTo>
                <a:lnTo>
                  <a:pt x="48790" y="87950"/>
                </a:lnTo>
                <a:lnTo>
                  <a:pt x="48840" y="88020"/>
                </a:lnTo>
                <a:lnTo>
                  <a:pt x="49030" y="88270"/>
                </a:lnTo>
                <a:lnTo>
                  <a:pt x="49120" y="88350"/>
                </a:lnTo>
                <a:lnTo>
                  <a:pt x="49220" y="88390"/>
                </a:lnTo>
                <a:lnTo>
                  <a:pt x="49380" y="88340"/>
                </a:lnTo>
                <a:lnTo>
                  <a:pt x="49630" y="88130"/>
                </a:lnTo>
                <a:lnTo>
                  <a:pt x="49750" y="88130"/>
                </a:lnTo>
                <a:lnTo>
                  <a:pt x="49820" y="88220"/>
                </a:lnTo>
                <a:lnTo>
                  <a:pt x="49880" y="88390"/>
                </a:lnTo>
                <a:lnTo>
                  <a:pt x="49930" y="88590"/>
                </a:lnTo>
                <a:lnTo>
                  <a:pt x="49930" y="88790"/>
                </a:lnTo>
                <a:lnTo>
                  <a:pt x="50110" y="88910"/>
                </a:lnTo>
                <a:lnTo>
                  <a:pt x="50260" y="88910"/>
                </a:lnTo>
                <a:lnTo>
                  <a:pt x="51280" y="88570"/>
                </a:lnTo>
                <a:lnTo>
                  <a:pt x="51370" y="88600"/>
                </a:lnTo>
                <a:lnTo>
                  <a:pt x="51410" y="88650"/>
                </a:lnTo>
                <a:lnTo>
                  <a:pt x="51450" y="88710"/>
                </a:lnTo>
                <a:lnTo>
                  <a:pt x="51510" y="88760"/>
                </a:lnTo>
                <a:lnTo>
                  <a:pt x="51610" y="88790"/>
                </a:lnTo>
                <a:lnTo>
                  <a:pt x="51820" y="88780"/>
                </a:lnTo>
                <a:lnTo>
                  <a:pt x="52160" y="88870"/>
                </a:lnTo>
                <a:lnTo>
                  <a:pt x="52340" y="88850"/>
                </a:lnTo>
                <a:lnTo>
                  <a:pt x="52420" y="88800"/>
                </a:lnTo>
                <a:lnTo>
                  <a:pt x="52490" y="88710"/>
                </a:lnTo>
                <a:lnTo>
                  <a:pt x="52530" y="88570"/>
                </a:lnTo>
                <a:lnTo>
                  <a:pt x="52510" y="88560"/>
                </a:lnTo>
                <a:lnTo>
                  <a:pt x="52510" y="88510"/>
                </a:lnTo>
                <a:lnTo>
                  <a:pt x="52500" y="88460"/>
                </a:lnTo>
                <a:lnTo>
                  <a:pt x="52490" y="88410"/>
                </a:lnTo>
                <a:close/>
                <a:moveTo>
                  <a:pt x="51010" y="92520"/>
                </a:moveTo>
                <a:lnTo>
                  <a:pt x="51040" y="92460"/>
                </a:lnTo>
                <a:lnTo>
                  <a:pt x="51110" y="92440"/>
                </a:lnTo>
                <a:lnTo>
                  <a:pt x="51240" y="92450"/>
                </a:lnTo>
                <a:lnTo>
                  <a:pt x="51190" y="92550"/>
                </a:lnTo>
                <a:lnTo>
                  <a:pt x="51150" y="92580"/>
                </a:lnTo>
                <a:lnTo>
                  <a:pt x="51090" y="92610"/>
                </a:lnTo>
                <a:lnTo>
                  <a:pt x="51030" y="92600"/>
                </a:lnTo>
                <a:lnTo>
                  <a:pt x="51010" y="92520"/>
                </a:lnTo>
                <a:close/>
                <a:moveTo>
                  <a:pt x="50300" y="92290"/>
                </a:moveTo>
                <a:lnTo>
                  <a:pt x="50190" y="92260"/>
                </a:lnTo>
                <a:lnTo>
                  <a:pt x="50110" y="92140"/>
                </a:lnTo>
                <a:lnTo>
                  <a:pt x="50090" y="91990"/>
                </a:lnTo>
                <a:lnTo>
                  <a:pt x="50150" y="91860"/>
                </a:lnTo>
                <a:lnTo>
                  <a:pt x="50210" y="91900"/>
                </a:lnTo>
                <a:lnTo>
                  <a:pt x="50530" y="92240"/>
                </a:lnTo>
                <a:lnTo>
                  <a:pt x="50500" y="92290"/>
                </a:lnTo>
                <a:lnTo>
                  <a:pt x="50440" y="92320"/>
                </a:lnTo>
                <a:lnTo>
                  <a:pt x="50380" y="92370"/>
                </a:lnTo>
                <a:lnTo>
                  <a:pt x="50340" y="92440"/>
                </a:lnTo>
                <a:lnTo>
                  <a:pt x="50350" y="92550"/>
                </a:lnTo>
                <a:lnTo>
                  <a:pt x="50260" y="92490"/>
                </a:lnTo>
                <a:lnTo>
                  <a:pt x="50230" y="92460"/>
                </a:lnTo>
                <a:lnTo>
                  <a:pt x="50250" y="92410"/>
                </a:lnTo>
                <a:lnTo>
                  <a:pt x="50300" y="92290"/>
                </a:lnTo>
                <a:close/>
                <a:moveTo>
                  <a:pt x="43980" y="94260"/>
                </a:moveTo>
                <a:lnTo>
                  <a:pt x="44010" y="94290"/>
                </a:lnTo>
                <a:lnTo>
                  <a:pt x="44000" y="94300"/>
                </a:lnTo>
                <a:lnTo>
                  <a:pt x="44000" y="94360"/>
                </a:lnTo>
                <a:lnTo>
                  <a:pt x="43960" y="94400"/>
                </a:lnTo>
                <a:lnTo>
                  <a:pt x="43910" y="94400"/>
                </a:lnTo>
                <a:lnTo>
                  <a:pt x="43910" y="94420"/>
                </a:lnTo>
                <a:lnTo>
                  <a:pt x="43910" y="94430"/>
                </a:lnTo>
                <a:lnTo>
                  <a:pt x="43880" y="94450"/>
                </a:lnTo>
                <a:lnTo>
                  <a:pt x="43820" y="94460"/>
                </a:lnTo>
                <a:lnTo>
                  <a:pt x="43770" y="94410"/>
                </a:lnTo>
                <a:lnTo>
                  <a:pt x="43740" y="94410"/>
                </a:lnTo>
                <a:lnTo>
                  <a:pt x="43730" y="94400"/>
                </a:lnTo>
                <a:lnTo>
                  <a:pt x="43760" y="94340"/>
                </a:lnTo>
                <a:lnTo>
                  <a:pt x="43820" y="94260"/>
                </a:lnTo>
                <a:lnTo>
                  <a:pt x="43900" y="94240"/>
                </a:lnTo>
                <a:lnTo>
                  <a:pt x="43980" y="94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