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Tavastia Proper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Finland • State Map | Fully Editable Vector Shape</a:t>
            </a:r>
          </a:p>
        </p:txBody>
      </p:sp>
      <p:sp>
        <p:nvSpPr>
          <p:cNvPr id="101" name="Tavastia Proper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8400" y="87920"/>
                </a:moveTo>
                <a:lnTo>
                  <a:pt x="48430" y="88030"/>
                </a:lnTo>
                <a:lnTo>
                  <a:pt x="48470" y="88100"/>
                </a:lnTo>
                <a:lnTo>
                  <a:pt x="48550" y="88180"/>
                </a:lnTo>
                <a:lnTo>
                  <a:pt x="48580" y="88240"/>
                </a:lnTo>
                <a:lnTo>
                  <a:pt x="48580" y="88280"/>
                </a:lnTo>
                <a:lnTo>
                  <a:pt x="48510" y="88320"/>
                </a:lnTo>
                <a:lnTo>
                  <a:pt x="48450" y="88340"/>
                </a:lnTo>
                <a:lnTo>
                  <a:pt x="48350" y="88400"/>
                </a:lnTo>
                <a:lnTo>
                  <a:pt x="48280" y="88500"/>
                </a:lnTo>
                <a:lnTo>
                  <a:pt x="48240" y="88570"/>
                </a:lnTo>
                <a:lnTo>
                  <a:pt x="48220" y="88670"/>
                </a:lnTo>
                <a:lnTo>
                  <a:pt x="48230" y="88700"/>
                </a:lnTo>
                <a:lnTo>
                  <a:pt x="48370" y="88590"/>
                </a:lnTo>
                <a:lnTo>
                  <a:pt x="48460" y="88570"/>
                </a:lnTo>
                <a:lnTo>
                  <a:pt x="48640" y="88620"/>
                </a:lnTo>
                <a:lnTo>
                  <a:pt x="48670" y="88650"/>
                </a:lnTo>
                <a:lnTo>
                  <a:pt x="48380" y="88790"/>
                </a:lnTo>
                <a:lnTo>
                  <a:pt x="48340" y="88840"/>
                </a:lnTo>
                <a:lnTo>
                  <a:pt x="48380" y="89040"/>
                </a:lnTo>
                <a:lnTo>
                  <a:pt x="48400" y="89080"/>
                </a:lnTo>
                <a:lnTo>
                  <a:pt x="48350" y="89100"/>
                </a:lnTo>
                <a:lnTo>
                  <a:pt x="48100" y="88990"/>
                </a:lnTo>
                <a:lnTo>
                  <a:pt x="47980" y="88980"/>
                </a:lnTo>
                <a:lnTo>
                  <a:pt x="47860" y="89000"/>
                </a:lnTo>
                <a:lnTo>
                  <a:pt x="47670" y="89090"/>
                </a:lnTo>
                <a:lnTo>
                  <a:pt x="47070" y="89170"/>
                </a:lnTo>
                <a:lnTo>
                  <a:pt x="46560" y="89120"/>
                </a:lnTo>
                <a:lnTo>
                  <a:pt x="46490" y="89170"/>
                </a:lnTo>
                <a:lnTo>
                  <a:pt x="46420" y="89310"/>
                </a:lnTo>
                <a:lnTo>
                  <a:pt x="46400" y="89450"/>
                </a:lnTo>
                <a:lnTo>
                  <a:pt x="46410" y="89660"/>
                </a:lnTo>
                <a:lnTo>
                  <a:pt x="46390" y="89750"/>
                </a:lnTo>
                <a:lnTo>
                  <a:pt x="46240" y="89890"/>
                </a:lnTo>
                <a:lnTo>
                  <a:pt x="46010" y="89940"/>
                </a:lnTo>
                <a:lnTo>
                  <a:pt x="45830" y="89860"/>
                </a:lnTo>
                <a:lnTo>
                  <a:pt x="45800" y="89750"/>
                </a:lnTo>
                <a:lnTo>
                  <a:pt x="45770" y="89610"/>
                </a:lnTo>
                <a:lnTo>
                  <a:pt x="45710" y="89590"/>
                </a:lnTo>
                <a:lnTo>
                  <a:pt x="45560" y="89570"/>
                </a:lnTo>
                <a:lnTo>
                  <a:pt x="45440" y="89630"/>
                </a:lnTo>
                <a:lnTo>
                  <a:pt x="45420" y="89720"/>
                </a:lnTo>
                <a:lnTo>
                  <a:pt x="45420" y="89820"/>
                </a:lnTo>
                <a:lnTo>
                  <a:pt x="45350" y="89840"/>
                </a:lnTo>
                <a:lnTo>
                  <a:pt x="45230" y="89600"/>
                </a:lnTo>
                <a:lnTo>
                  <a:pt x="45170" y="89530"/>
                </a:lnTo>
                <a:lnTo>
                  <a:pt x="45010" y="89430"/>
                </a:lnTo>
                <a:lnTo>
                  <a:pt x="44100" y="89180"/>
                </a:lnTo>
                <a:lnTo>
                  <a:pt x="43920" y="89210"/>
                </a:lnTo>
                <a:lnTo>
                  <a:pt x="43430" y="89190"/>
                </a:lnTo>
                <a:lnTo>
                  <a:pt x="43200" y="89120"/>
                </a:lnTo>
                <a:lnTo>
                  <a:pt x="43010" y="88910"/>
                </a:lnTo>
                <a:lnTo>
                  <a:pt x="42710" y="88840"/>
                </a:lnTo>
                <a:lnTo>
                  <a:pt x="42550" y="88730"/>
                </a:lnTo>
                <a:lnTo>
                  <a:pt x="42490" y="88630"/>
                </a:lnTo>
                <a:lnTo>
                  <a:pt x="42360" y="88470"/>
                </a:lnTo>
                <a:lnTo>
                  <a:pt x="42270" y="88490"/>
                </a:lnTo>
                <a:lnTo>
                  <a:pt x="41920" y="88620"/>
                </a:lnTo>
                <a:lnTo>
                  <a:pt x="41740" y="88650"/>
                </a:lnTo>
                <a:lnTo>
                  <a:pt x="41590" y="88610"/>
                </a:lnTo>
                <a:lnTo>
                  <a:pt x="41460" y="88530"/>
                </a:lnTo>
                <a:lnTo>
                  <a:pt x="41250" y="88340"/>
                </a:lnTo>
                <a:lnTo>
                  <a:pt x="41200" y="88220"/>
                </a:lnTo>
                <a:lnTo>
                  <a:pt x="41220" y="88160"/>
                </a:lnTo>
                <a:lnTo>
                  <a:pt x="41280" y="88050"/>
                </a:lnTo>
                <a:lnTo>
                  <a:pt x="41350" y="87970"/>
                </a:lnTo>
                <a:lnTo>
                  <a:pt x="41400" y="87920"/>
                </a:lnTo>
                <a:lnTo>
                  <a:pt x="41380" y="87850"/>
                </a:lnTo>
                <a:lnTo>
                  <a:pt x="41210" y="87810"/>
                </a:lnTo>
                <a:lnTo>
                  <a:pt x="41120" y="87720"/>
                </a:lnTo>
                <a:lnTo>
                  <a:pt x="41110" y="87530"/>
                </a:lnTo>
                <a:lnTo>
                  <a:pt x="41180" y="87380"/>
                </a:lnTo>
                <a:lnTo>
                  <a:pt x="41310" y="87350"/>
                </a:lnTo>
                <a:lnTo>
                  <a:pt x="41530" y="87380"/>
                </a:lnTo>
                <a:lnTo>
                  <a:pt x="41590" y="87360"/>
                </a:lnTo>
                <a:lnTo>
                  <a:pt x="41580" y="87340"/>
                </a:lnTo>
                <a:lnTo>
                  <a:pt x="41550" y="87220"/>
                </a:lnTo>
                <a:lnTo>
                  <a:pt x="41550" y="87200"/>
                </a:lnTo>
                <a:lnTo>
                  <a:pt x="41580" y="87190"/>
                </a:lnTo>
                <a:lnTo>
                  <a:pt x="41620" y="87190"/>
                </a:lnTo>
                <a:lnTo>
                  <a:pt x="41670" y="87140"/>
                </a:lnTo>
                <a:lnTo>
                  <a:pt x="41690" y="87030"/>
                </a:lnTo>
                <a:lnTo>
                  <a:pt x="41690" y="86950"/>
                </a:lnTo>
                <a:lnTo>
                  <a:pt x="41630" y="86870"/>
                </a:lnTo>
                <a:lnTo>
                  <a:pt x="41580" y="86840"/>
                </a:lnTo>
                <a:lnTo>
                  <a:pt x="41490" y="86760"/>
                </a:lnTo>
                <a:lnTo>
                  <a:pt x="41330" y="86550"/>
                </a:lnTo>
                <a:lnTo>
                  <a:pt x="41620" y="86400"/>
                </a:lnTo>
                <a:lnTo>
                  <a:pt x="41860" y="86500"/>
                </a:lnTo>
                <a:lnTo>
                  <a:pt x="42210" y="86780"/>
                </a:lnTo>
                <a:lnTo>
                  <a:pt x="42330" y="86820"/>
                </a:lnTo>
                <a:lnTo>
                  <a:pt x="42300" y="86710"/>
                </a:lnTo>
                <a:lnTo>
                  <a:pt x="42290" y="86680"/>
                </a:lnTo>
                <a:lnTo>
                  <a:pt x="42350" y="86660"/>
                </a:lnTo>
                <a:lnTo>
                  <a:pt x="42760" y="86660"/>
                </a:lnTo>
                <a:lnTo>
                  <a:pt x="43050" y="86520"/>
                </a:lnTo>
                <a:lnTo>
                  <a:pt x="43210" y="86490"/>
                </a:lnTo>
                <a:lnTo>
                  <a:pt x="43270" y="86530"/>
                </a:lnTo>
                <a:lnTo>
                  <a:pt x="43480" y="86600"/>
                </a:lnTo>
                <a:lnTo>
                  <a:pt x="43690" y="86930"/>
                </a:lnTo>
                <a:lnTo>
                  <a:pt x="43750" y="86960"/>
                </a:lnTo>
                <a:lnTo>
                  <a:pt x="43800" y="86860"/>
                </a:lnTo>
                <a:lnTo>
                  <a:pt x="43790" y="86800"/>
                </a:lnTo>
                <a:lnTo>
                  <a:pt x="43750" y="86700"/>
                </a:lnTo>
                <a:lnTo>
                  <a:pt x="43690" y="86620"/>
                </a:lnTo>
                <a:lnTo>
                  <a:pt x="43660" y="86590"/>
                </a:lnTo>
                <a:lnTo>
                  <a:pt x="43650" y="86550"/>
                </a:lnTo>
                <a:lnTo>
                  <a:pt x="43750" y="86480"/>
                </a:lnTo>
                <a:lnTo>
                  <a:pt x="43820" y="86420"/>
                </a:lnTo>
                <a:lnTo>
                  <a:pt x="43850" y="86340"/>
                </a:lnTo>
                <a:lnTo>
                  <a:pt x="43800" y="86280"/>
                </a:lnTo>
                <a:lnTo>
                  <a:pt x="43760" y="86280"/>
                </a:lnTo>
                <a:lnTo>
                  <a:pt x="43570" y="86340"/>
                </a:lnTo>
                <a:lnTo>
                  <a:pt x="43540" y="86330"/>
                </a:lnTo>
                <a:lnTo>
                  <a:pt x="43550" y="86300"/>
                </a:lnTo>
                <a:lnTo>
                  <a:pt x="43570" y="86210"/>
                </a:lnTo>
                <a:lnTo>
                  <a:pt x="43570" y="86180"/>
                </a:lnTo>
                <a:lnTo>
                  <a:pt x="43560" y="86150"/>
                </a:lnTo>
                <a:lnTo>
                  <a:pt x="43440" y="86110"/>
                </a:lnTo>
                <a:lnTo>
                  <a:pt x="43480" y="86030"/>
                </a:lnTo>
                <a:lnTo>
                  <a:pt x="43550" y="85970"/>
                </a:lnTo>
                <a:lnTo>
                  <a:pt x="44050" y="85840"/>
                </a:lnTo>
                <a:lnTo>
                  <a:pt x="44420" y="85620"/>
                </a:lnTo>
                <a:lnTo>
                  <a:pt x="44630" y="85560"/>
                </a:lnTo>
                <a:lnTo>
                  <a:pt x="44820" y="85590"/>
                </a:lnTo>
                <a:lnTo>
                  <a:pt x="44800" y="85510"/>
                </a:lnTo>
                <a:lnTo>
                  <a:pt x="44800" y="85490"/>
                </a:lnTo>
                <a:lnTo>
                  <a:pt x="44990" y="85420"/>
                </a:lnTo>
                <a:lnTo>
                  <a:pt x="45140" y="85340"/>
                </a:lnTo>
                <a:lnTo>
                  <a:pt x="45340" y="85140"/>
                </a:lnTo>
                <a:lnTo>
                  <a:pt x="45380" y="85050"/>
                </a:lnTo>
                <a:lnTo>
                  <a:pt x="45360" y="85040"/>
                </a:lnTo>
                <a:lnTo>
                  <a:pt x="45310" y="84980"/>
                </a:lnTo>
                <a:lnTo>
                  <a:pt x="45280" y="84900"/>
                </a:lnTo>
                <a:lnTo>
                  <a:pt x="45290" y="84770"/>
                </a:lnTo>
                <a:lnTo>
                  <a:pt x="45330" y="84730"/>
                </a:lnTo>
                <a:lnTo>
                  <a:pt x="45570" y="84720"/>
                </a:lnTo>
                <a:lnTo>
                  <a:pt x="45700" y="84680"/>
                </a:lnTo>
                <a:lnTo>
                  <a:pt x="46210" y="84320"/>
                </a:lnTo>
                <a:lnTo>
                  <a:pt x="46340" y="84280"/>
                </a:lnTo>
                <a:lnTo>
                  <a:pt x="46460" y="84290"/>
                </a:lnTo>
                <a:lnTo>
                  <a:pt x="46720" y="84410"/>
                </a:lnTo>
                <a:lnTo>
                  <a:pt x="46840" y="84450"/>
                </a:lnTo>
                <a:lnTo>
                  <a:pt x="46940" y="84370"/>
                </a:lnTo>
                <a:lnTo>
                  <a:pt x="46980" y="84260"/>
                </a:lnTo>
                <a:lnTo>
                  <a:pt x="47020" y="84170"/>
                </a:lnTo>
                <a:lnTo>
                  <a:pt x="47040" y="84220"/>
                </a:lnTo>
                <a:lnTo>
                  <a:pt x="47130" y="84420"/>
                </a:lnTo>
                <a:lnTo>
                  <a:pt x="47180" y="84490"/>
                </a:lnTo>
                <a:lnTo>
                  <a:pt x="47270" y="84500"/>
                </a:lnTo>
                <a:lnTo>
                  <a:pt x="47560" y="84370"/>
                </a:lnTo>
                <a:lnTo>
                  <a:pt x="47600" y="84300"/>
                </a:lnTo>
                <a:lnTo>
                  <a:pt x="47590" y="84260"/>
                </a:lnTo>
                <a:lnTo>
                  <a:pt x="47610" y="84180"/>
                </a:lnTo>
                <a:lnTo>
                  <a:pt x="47640" y="84120"/>
                </a:lnTo>
                <a:lnTo>
                  <a:pt x="47690" y="84080"/>
                </a:lnTo>
                <a:lnTo>
                  <a:pt x="47690" y="84160"/>
                </a:lnTo>
                <a:lnTo>
                  <a:pt x="47710" y="84310"/>
                </a:lnTo>
                <a:lnTo>
                  <a:pt x="47760" y="84340"/>
                </a:lnTo>
                <a:lnTo>
                  <a:pt x="47810" y="84350"/>
                </a:lnTo>
                <a:lnTo>
                  <a:pt x="47890" y="84390"/>
                </a:lnTo>
                <a:lnTo>
                  <a:pt x="47960" y="84410"/>
                </a:lnTo>
                <a:lnTo>
                  <a:pt x="48010" y="84390"/>
                </a:lnTo>
                <a:lnTo>
                  <a:pt x="48060" y="84440"/>
                </a:lnTo>
                <a:lnTo>
                  <a:pt x="48070" y="84530"/>
                </a:lnTo>
                <a:lnTo>
                  <a:pt x="48120" y="84600"/>
                </a:lnTo>
                <a:lnTo>
                  <a:pt x="48280" y="84610"/>
                </a:lnTo>
                <a:lnTo>
                  <a:pt x="48690" y="84710"/>
                </a:lnTo>
                <a:lnTo>
                  <a:pt x="48760" y="84800"/>
                </a:lnTo>
                <a:lnTo>
                  <a:pt x="48770" y="84870"/>
                </a:lnTo>
                <a:lnTo>
                  <a:pt x="48820" y="84980"/>
                </a:lnTo>
                <a:lnTo>
                  <a:pt x="48930" y="85080"/>
                </a:lnTo>
                <a:lnTo>
                  <a:pt x="48960" y="85160"/>
                </a:lnTo>
                <a:lnTo>
                  <a:pt x="48960" y="85220"/>
                </a:lnTo>
                <a:lnTo>
                  <a:pt x="48950" y="85300"/>
                </a:lnTo>
                <a:lnTo>
                  <a:pt x="48920" y="85370"/>
                </a:lnTo>
                <a:lnTo>
                  <a:pt x="48900" y="85410"/>
                </a:lnTo>
                <a:lnTo>
                  <a:pt x="48880" y="85490"/>
                </a:lnTo>
                <a:lnTo>
                  <a:pt x="48890" y="85530"/>
                </a:lnTo>
                <a:lnTo>
                  <a:pt x="48890" y="85570"/>
                </a:lnTo>
                <a:lnTo>
                  <a:pt x="48890" y="85630"/>
                </a:lnTo>
                <a:lnTo>
                  <a:pt x="48980" y="85680"/>
                </a:lnTo>
                <a:lnTo>
                  <a:pt x="49060" y="85760"/>
                </a:lnTo>
                <a:lnTo>
                  <a:pt x="49060" y="85970"/>
                </a:lnTo>
                <a:lnTo>
                  <a:pt x="48930" y="86330"/>
                </a:lnTo>
                <a:lnTo>
                  <a:pt x="48870" y="86440"/>
                </a:lnTo>
                <a:lnTo>
                  <a:pt x="48850" y="86440"/>
                </a:lnTo>
                <a:lnTo>
                  <a:pt x="48820" y="86450"/>
                </a:lnTo>
                <a:lnTo>
                  <a:pt x="48770" y="86470"/>
                </a:lnTo>
                <a:lnTo>
                  <a:pt x="48780" y="86490"/>
                </a:lnTo>
                <a:lnTo>
                  <a:pt x="48840" y="86530"/>
                </a:lnTo>
                <a:lnTo>
                  <a:pt x="48900" y="86600"/>
                </a:lnTo>
                <a:lnTo>
                  <a:pt x="48920" y="86630"/>
                </a:lnTo>
                <a:lnTo>
                  <a:pt x="48940" y="86680"/>
                </a:lnTo>
                <a:lnTo>
                  <a:pt x="48940" y="86730"/>
                </a:lnTo>
                <a:lnTo>
                  <a:pt x="48870" y="86780"/>
                </a:lnTo>
                <a:lnTo>
                  <a:pt x="48810" y="86830"/>
                </a:lnTo>
                <a:lnTo>
                  <a:pt x="48700" y="86940"/>
                </a:lnTo>
                <a:lnTo>
                  <a:pt x="48610" y="87080"/>
                </a:lnTo>
                <a:lnTo>
                  <a:pt x="48520" y="87240"/>
                </a:lnTo>
                <a:lnTo>
                  <a:pt x="48360" y="87650"/>
                </a:lnTo>
                <a:lnTo>
                  <a:pt x="48320" y="87710"/>
                </a:lnTo>
                <a:lnTo>
                  <a:pt x="48310" y="87780"/>
                </a:lnTo>
                <a:lnTo>
                  <a:pt x="48320" y="87850"/>
                </a:lnTo>
                <a:lnTo>
                  <a:pt x="48340" y="87910"/>
                </a:lnTo>
                <a:lnTo>
                  <a:pt x="48350" y="87910"/>
                </a:lnTo>
                <a:lnTo>
                  <a:pt x="48380" y="87910"/>
                </a:lnTo>
                <a:lnTo>
                  <a:pt x="48400" y="879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