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Southern Savonia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Southern Sav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530" y="73590"/>
                </a:moveTo>
                <a:lnTo>
                  <a:pt x="62090" y="73770"/>
                </a:lnTo>
                <a:lnTo>
                  <a:pt x="62160" y="73820"/>
                </a:lnTo>
                <a:lnTo>
                  <a:pt x="62480" y="74140"/>
                </a:lnTo>
                <a:lnTo>
                  <a:pt x="62540" y="74180"/>
                </a:lnTo>
                <a:lnTo>
                  <a:pt x="62630" y="74290"/>
                </a:lnTo>
                <a:lnTo>
                  <a:pt x="62660" y="74350"/>
                </a:lnTo>
                <a:lnTo>
                  <a:pt x="62750" y="74460"/>
                </a:lnTo>
                <a:lnTo>
                  <a:pt x="62910" y="74580"/>
                </a:lnTo>
                <a:lnTo>
                  <a:pt x="62940" y="74630"/>
                </a:lnTo>
                <a:lnTo>
                  <a:pt x="62850" y="74710"/>
                </a:lnTo>
                <a:lnTo>
                  <a:pt x="62880" y="74750"/>
                </a:lnTo>
                <a:lnTo>
                  <a:pt x="63190" y="74890"/>
                </a:lnTo>
                <a:lnTo>
                  <a:pt x="63220" y="74960"/>
                </a:lnTo>
                <a:lnTo>
                  <a:pt x="63190" y="75010"/>
                </a:lnTo>
                <a:lnTo>
                  <a:pt x="63150" y="75130"/>
                </a:lnTo>
                <a:lnTo>
                  <a:pt x="63120" y="75270"/>
                </a:lnTo>
                <a:lnTo>
                  <a:pt x="63110" y="75350"/>
                </a:lnTo>
                <a:lnTo>
                  <a:pt x="63110" y="75450"/>
                </a:lnTo>
                <a:lnTo>
                  <a:pt x="63120" y="75460"/>
                </a:lnTo>
                <a:lnTo>
                  <a:pt x="63140" y="75480"/>
                </a:lnTo>
                <a:lnTo>
                  <a:pt x="63180" y="75490"/>
                </a:lnTo>
                <a:lnTo>
                  <a:pt x="63190" y="75510"/>
                </a:lnTo>
                <a:lnTo>
                  <a:pt x="63170" y="75630"/>
                </a:lnTo>
                <a:lnTo>
                  <a:pt x="63170" y="75650"/>
                </a:lnTo>
                <a:lnTo>
                  <a:pt x="63210" y="75690"/>
                </a:lnTo>
                <a:lnTo>
                  <a:pt x="63330" y="75740"/>
                </a:lnTo>
                <a:lnTo>
                  <a:pt x="63380" y="75740"/>
                </a:lnTo>
                <a:lnTo>
                  <a:pt x="63400" y="75700"/>
                </a:lnTo>
                <a:lnTo>
                  <a:pt x="63470" y="75540"/>
                </a:lnTo>
                <a:lnTo>
                  <a:pt x="63570" y="75480"/>
                </a:lnTo>
                <a:lnTo>
                  <a:pt x="63720" y="75540"/>
                </a:lnTo>
                <a:lnTo>
                  <a:pt x="63840" y="75760"/>
                </a:lnTo>
                <a:lnTo>
                  <a:pt x="63950" y="76160"/>
                </a:lnTo>
                <a:lnTo>
                  <a:pt x="64050" y="76430"/>
                </a:lnTo>
                <a:lnTo>
                  <a:pt x="64110" y="76550"/>
                </a:lnTo>
                <a:lnTo>
                  <a:pt x="64250" y="76770"/>
                </a:lnTo>
                <a:lnTo>
                  <a:pt x="64320" y="76860"/>
                </a:lnTo>
                <a:lnTo>
                  <a:pt x="64350" y="77050"/>
                </a:lnTo>
                <a:lnTo>
                  <a:pt x="64330" y="77210"/>
                </a:lnTo>
                <a:lnTo>
                  <a:pt x="64360" y="77530"/>
                </a:lnTo>
                <a:lnTo>
                  <a:pt x="64430" y="77810"/>
                </a:lnTo>
                <a:lnTo>
                  <a:pt x="64490" y="78010"/>
                </a:lnTo>
                <a:lnTo>
                  <a:pt x="64620" y="78310"/>
                </a:lnTo>
                <a:lnTo>
                  <a:pt x="64810" y="78590"/>
                </a:lnTo>
                <a:lnTo>
                  <a:pt x="65030" y="78820"/>
                </a:lnTo>
                <a:lnTo>
                  <a:pt x="65140" y="78890"/>
                </a:lnTo>
                <a:lnTo>
                  <a:pt x="65220" y="79010"/>
                </a:lnTo>
                <a:lnTo>
                  <a:pt x="65140" y="79170"/>
                </a:lnTo>
                <a:lnTo>
                  <a:pt x="65100" y="79300"/>
                </a:lnTo>
                <a:lnTo>
                  <a:pt x="65080" y="79400"/>
                </a:lnTo>
                <a:lnTo>
                  <a:pt x="65100" y="79530"/>
                </a:lnTo>
                <a:lnTo>
                  <a:pt x="65330" y="79770"/>
                </a:lnTo>
                <a:lnTo>
                  <a:pt x="65360" y="79840"/>
                </a:lnTo>
                <a:lnTo>
                  <a:pt x="65290" y="79970"/>
                </a:lnTo>
                <a:lnTo>
                  <a:pt x="65350" y="80030"/>
                </a:lnTo>
                <a:lnTo>
                  <a:pt x="65360" y="80170"/>
                </a:lnTo>
                <a:lnTo>
                  <a:pt x="65210" y="80500"/>
                </a:lnTo>
                <a:lnTo>
                  <a:pt x="64880" y="80960"/>
                </a:lnTo>
                <a:lnTo>
                  <a:pt x="64770" y="81270"/>
                </a:lnTo>
                <a:lnTo>
                  <a:pt x="64520" y="81470"/>
                </a:lnTo>
                <a:lnTo>
                  <a:pt x="64060" y="81760"/>
                </a:lnTo>
                <a:lnTo>
                  <a:pt x="63800" y="82140"/>
                </a:lnTo>
                <a:lnTo>
                  <a:pt x="63710" y="82240"/>
                </a:lnTo>
                <a:lnTo>
                  <a:pt x="63500" y="82330"/>
                </a:lnTo>
                <a:lnTo>
                  <a:pt x="62990" y="82440"/>
                </a:lnTo>
                <a:lnTo>
                  <a:pt x="62400" y="82440"/>
                </a:lnTo>
                <a:lnTo>
                  <a:pt x="62200" y="82400"/>
                </a:lnTo>
                <a:lnTo>
                  <a:pt x="62130" y="82410"/>
                </a:lnTo>
                <a:lnTo>
                  <a:pt x="62110" y="82460"/>
                </a:lnTo>
                <a:lnTo>
                  <a:pt x="62120" y="82640"/>
                </a:lnTo>
                <a:lnTo>
                  <a:pt x="62090" y="82720"/>
                </a:lnTo>
                <a:lnTo>
                  <a:pt x="61870" y="82850"/>
                </a:lnTo>
                <a:lnTo>
                  <a:pt x="61510" y="82940"/>
                </a:lnTo>
                <a:lnTo>
                  <a:pt x="61180" y="82910"/>
                </a:lnTo>
                <a:lnTo>
                  <a:pt x="61090" y="82850"/>
                </a:lnTo>
                <a:lnTo>
                  <a:pt x="60980" y="82640"/>
                </a:lnTo>
                <a:lnTo>
                  <a:pt x="60920" y="82610"/>
                </a:lnTo>
                <a:lnTo>
                  <a:pt x="60830" y="82630"/>
                </a:lnTo>
                <a:lnTo>
                  <a:pt x="60750" y="82720"/>
                </a:lnTo>
                <a:lnTo>
                  <a:pt x="60670" y="82850"/>
                </a:lnTo>
                <a:lnTo>
                  <a:pt x="60650" y="82890"/>
                </a:lnTo>
                <a:lnTo>
                  <a:pt x="60630" y="82950"/>
                </a:lnTo>
                <a:lnTo>
                  <a:pt x="60610" y="83030"/>
                </a:lnTo>
                <a:lnTo>
                  <a:pt x="60560" y="83110"/>
                </a:lnTo>
                <a:lnTo>
                  <a:pt x="60360" y="83330"/>
                </a:lnTo>
                <a:lnTo>
                  <a:pt x="59770" y="83680"/>
                </a:lnTo>
                <a:lnTo>
                  <a:pt x="57400" y="83780"/>
                </a:lnTo>
                <a:lnTo>
                  <a:pt x="56520" y="83470"/>
                </a:lnTo>
                <a:lnTo>
                  <a:pt x="56320" y="83450"/>
                </a:lnTo>
                <a:lnTo>
                  <a:pt x="56150" y="83480"/>
                </a:lnTo>
                <a:lnTo>
                  <a:pt x="55810" y="83680"/>
                </a:lnTo>
                <a:lnTo>
                  <a:pt x="55740" y="83700"/>
                </a:lnTo>
                <a:lnTo>
                  <a:pt x="55460" y="83670"/>
                </a:lnTo>
                <a:lnTo>
                  <a:pt x="55340" y="83710"/>
                </a:lnTo>
                <a:lnTo>
                  <a:pt x="55280" y="83790"/>
                </a:lnTo>
                <a:lnTo>
                  <a:pt x="55310" y="83910"/>
                </a:lnTo>
                <a:lnTo>
                  <a:pt x="55930" y="84030"/>
                </a:lnTo>
                <a:lnTo>
                  <a:pt x="56290" y="84020"/>
                </a:lnTo>
                <a:lnTo>
                  <a:pt x="56340" y="84060"/>
                </a:lnTo>
                <a:lnTo>
                  <a:pt x="56300" y="84100"/>
                </a:lnTo>
                <a:lnTo>
                  <a:pt x="56230" y="84120"/>
                </a:lnTo>
                <a:lnTo>
                  <a:pt x="56290" y="84210"/>
                </a:lnTo>
                <a:lnTo>
                  <a:pt x="56420" y="84330"/>
                </a:lnTo>
                <a:lnTo>
                  <a:pt x="56620" y="84610"/>
                </a:lnTo>
                <a:lnTo>
                  <a:pt x="56630" y="84740"/>
                </a:lnTo>
                <a:lnTo>
                  <a:pt x="56600" y="84790"/>
                </a:lnTo>
                <a:lnTo>
                  <a:pt x="56640" y="84880"/>
                </a:lnTo>
                <a:lnTo>
                  <a:pt x="56730" y="84920"/>
                </a:lnTo>
                <a:lnTo>
                  <a:pt x="56820" y="84920"/>
                </a:lnTo>
                <a:lnTo>
                  <a:pt x="56830" y="84940"/>
                </a:lnTo>
                <a:lnTo>
                  <a:pt x="56830" y="84970"/>
                </a:lnTo>
                <a:lnTo>
                  <a:pt x="56840" y="84990"/>
                </a:lnTo>
                <a:lnTo>
                  <a:pt x="56810" y="85020"/>
                </a:lnTo>
                <a:lnTo>
                  <a:pt x="56780" y="85040"/>
                </a:lnTo>
                <a:lnTo>
                  <a:pt x="56760" y="85070"/>
                </a:lnTo>
                <a:lnTo>
                  <a:pt x="56750" y="85120"/>
                </a:lnTo>
                <a:lnTo>
                  <a:pt x="56750" y="85160"/>
                </a:lnTo>
                <a:lnTo>
                  <a:pt x="56690" y="85240"/>
                </a:lnTo>
                <a:lnTo>
                  <a:pt x="56620" y="85260"/>
                </a:lnTo>
                <a:lnTo>
                  <a:pt x="56180" y="85310"/>
                </a:lnTo>
                <a:lnTo>
                  <a:pt x="55400" y="85390"/>
                </a:lnTo>
                <a:lnTo>
                  <a:pt x="55190" y="85240"/>
                </a:lnTo>
                <a:lnTo>
                  <a:pt x="55130" y="85130"/>
                </a:lnTo>
                <a:lnTo>
                  <a:pt x="55120" y="85090"/>
                </a:lnTo>
                <a:lnTo>
                  <a:pt x="55110" y="84990"/>
                </a:lnTo>
                <a:lnTo>
                  <a:pt x="55110" y="84940"/>
                </a:lnTo>
                <a:lnTo>
                  <a:pt x="55090" y="84810"/>
                </a:lnTo>
                <a:lnTo>
                  <a:pt x="55060" y="84710"/>
                </a:lnTo>
                <a:lnTo>
                  <a:pt x="55010" y="84640"/>
                </a:lnTo>
                <a:lnTo>
                  <a:pt x="54980" y="84550"/>
                </a:lnTo>
                <a:lnTo>
                  <a:pt x="54970" y="84470"/>
                </a:lnTo>
                <a:lnTo>
                  <a:pt x="54920" y="84380"/>
                </a:lnTo>
                <a:lnTo>
                  <a:pt x="54800" y="84380"/>
                </a:lnTo>
                <a:lnTo>
                  <a:pt x="54720" y="84410"/>
                </a:lnTo>
                <a:lnTo>
                  <a:pt x="54650" y="84450"/>
                </a:lnTo>
                <a:lnTo>
                  <a:pt x="54600" y="84510"/>
                </a:lnTo>
                <a:lnTo>
                  <a:pt x="54550" y="84660"/>
                </a:lnTo>
                <a:lnTo>
                  <a:pt x="54510" y="84720"/>
                </a:lnTo>
                <a:lnTo>
                  <a:pt x="54410" y="84820"/>
                </a:lnTo>
                <a:lnTo>
                  <a:pt x="54280" y="84910"/>
                </a:lnTo>
                <a:lnTo>
                  <a:pt x="54150" y="84940"/>
                </a:lnTo>
                <a:lnTo>
                  <a:pt x="54100" y="84930"/>
                </a:lnTo>
                <a:lnTo>
                  <a:pt x="54070" y="84850"/>
                </a:lnTo>
                <a:lnTo>
                  <a:pt x="54080" y="84820"/>
                </a:lnTo>
                <a:lnTo>
                  <a:pt x="54160" y="84650"/>
                </a:lnTo>
                <a:lnTo>
                  <a:pt x="54140" y="84580"/>
                </a:lnTo>
                <a:lnTo>
                  <a:pt x="54110" y="84530"/>
                </a:lnTo>
                <a:lnTo>
                  <a:pt x="54080" y="84450"/>
                </a:lnTo>
                <a:lnTo>
                  <a:pt x="54040" y="84380"/>
                </a:lnTo>
                <a:lnTo>
                  <a:pt x="53960" y="84350"/>
                </a:lnTo>
                <a:lnTo>
                  <a:pt x="53600" y="84450"/>
                </a:lnTo>
                <a:lnTo>
                  <a:pt x="53540" y="84250"/>
                </a:lnTo>
                <a:lnTo>
                  <a:pt x="53470" y="84160"/>
                </a:lnTo>
                <a:lnTo>
                  <a:pt x="53190" y="84060"/>
                </a:lnTo>
                <a:lnTo>
                  <a:pt x="53070" y="83980"/>
                </a:lnTo>
                <a:lnTo>
                  <a:pt x="52870" y="83770"/>
                </a:lnTo>
                <a:lnTo>
                  <a:pt x="52820" y="83740"/>
                </a:lnTo>
                <a:lnTo>
                  <a:pt x="52780" y="83700"/>
                </a:lnTo>
                <a:lnTo>
                  <a:pt x="52820" y="83590"/>
                </a:lnTo>
                <a:lnTo>
                  <a:pt x="52860" y="83530"/>
                </a:lnTo>
                <a:lnTo>
                  <a:pt x="52880" y="83500"/>
                </a:lnTo>
                <a:lnTo>
                  <a:pt x="52860" y="83460"/>
                </a:lnTo>
                <a:lnTo>
                  <a:pt x="52750" y="83370"/>
                </a:lnTo>
                <a:lnTo>
                  <a:pt x="52680" y="83280"/>
                </a:lnTo>
                <a:lnTo>
                  <a:pt x="52650" y="83170"/>
                </a:lnTo>
                <a:lnTo>
                  <a:pt x="52660" y="83120"/>
                </a:lnTo>
                <a:lnTo>
                  <a:pt x="52730" y="82940"/>
                </a:lnTo>
                <a:lnTo>
                  <a:pt x="52750" y="82870"/>
                </a:lnTo>
                <a:lnTo>
                  <a:pt x="52740" y="82820"/>
                </a:lnTo>
                <a:lnTo>
                  <a:pt x="52720" y="82790"/>
                </a:lnTo>
                <a:lnTo>
                  <a:pt x="52670" y="82720"/>
                </a:lnTo>
                <a:lnTo>
                  <a:pt x="52660" y="82690"/>
                </a:lnTo>
                <a:lnTo>
                  <a:pt x="52680" y="82600"/>
                </a:lnTo>
                <a:lnTo>
                  <a:pt x="52720" y="82540"/>
                </a:lnTo>
                <a:lnTo>
                  <a:pt x="52760" y="82510"/>
                </a:lnTo>
                <a:lnTo>
                  <a:pt x="52770" y="82510"/>
                </a:lnTo>
                <a:lnTo>
                  <a:pt x="52780" y="82450"/>
                </a:lnTo>
                <a:lnTo>
                  <a:pt x="52780" y="82370"/>
                </a:lnTo>
                <a:lnTo>
                  <a:pt x="52770" y="82270"/>
                </a:lnTo>
                <a:lnTo>
                  <a:pt x="52750" y="82190"/>
                </a:lnTo>
                <a:lnTo>
                  <a:pt x="52730" y="82140"/>
                </a:lnTo>
                <a:lnTo>
                  <a:pt x="52740" y="82110"/>
                </a:lnTo>
                <a:lnTo>
                  <a:pt x="52870" y="82140"/>
                </a:lnTo>
                <a:lnTo>
                  <a:pt x="52880" y="82110"/>
                </a:lnTo>
                <a:lnTo>
                  <a:pt x="52880" y="82080"/>
                </a:lnTo>
                <a:lnTo>
                  <a:pt x="52880" y="81950"/>
                </a:lnTo>
                <a:lnTo>
                  <a:pt x="52880" y="81870"/>
                </a:lnTo>
                <a:lnTo>
                  <a:pt x="52920" y="81850"/>
                </a:lnTo>
                <a:lnTo>
                  <a:pt x="53010" y="81790"/>
                </a:lnTo>
                <a:lnTo>
                  <a:pt x="53020" y="81740"/>
                </a:lnTo>
                <a:lnTo>
                  <a:pt x="53020" y="81700"/>
                </a:lnTo>
                <a:lnTo>
                  <a:pt x="53030" y="81640"/>
                </a:lnTo>
                <a:lnTo>
                  <a:pt x="53080" y="81520"/>
                </a:lnTo>
                <a:lnTo>
                  <a:pt x="53160" y="81490"/>
                </a:lnTo>
                <a:lnTo>
                  <a:pt x="53530" y="81680"/>
                </a:lnTo>
                <a:lnTo>
                  <a:pt x="53600" y="81630"/>
                </a:lnTo>
                <a:lnTo>
                  <a:pt x="53650" y="81250"/>
                </a:lnTo>
                <a:lnTo>
                  <a:pt x="53650" y="81130"/>
                </a:lnTo>
                <a:lnTo>
                  <a:pt x="53620" y="81030"/>
                </a:lnTo>
                <a:lnTo>
                  <a:pt x="53500" y="80770"/>
                </a:lnTo>
                <a:lnTo>
                  <a:pt x="53450" y="80690"/>
                </a:lnTo>
                <a:lnTo>
                  <a:pt x="53130" y="80330"/>
                </a:lnTo>
                <a:lnTo>
                  <a:pt x="53100" y="80270"/>
                </a:lnTo>
                <a:lnTo>
                  <a:pt x="53080" y="80140"/>
                </a:lnTo>
                <a:lnTo>
                  <a:pt x="53100" y="79850"/>
                </a:lnTo>
                <a:lnTo>
                  <a:pt x="53100" y="79770"/>
                </a:lnTo>
                <a:lnTo>
                  <a:pt x="53070" y="79710"/>
                </a:lnTo>
                <a:lnTo>
                  <a:pt x="52960" y="79700"/>
                </a:lnTo>
                <a:lnTo>
                  <a:pt x="52930" y="79710"/>
                </a:lnTo>
                <a:lnTo>
                  <a:pt x="52980" y="79470"/>
                </a:lnTo>
                <a:lnTo>
                  <a:pt x="52980" y="79270"/>
                </a:lnTo>
                <a:lnTo>
                  <a:pt x="53030" y="79130"/>
                </a:lnTo>
                <a:lnTo>
                  <a:pt x="53130" y="79070"/>
                </a:lnTo>
                <a:lnTo>
                  <a:pt x="53140" y="78870"/>
                </a:lnTo>
                <a:lnTo>
                  <a:pt x="52610" y="78000"/>
                </a:lnTo>
                <a:lnTo>
                  <a:pt x="52600" y="77710"/>
                </a:lnTo>
                <a:lnTo>
                  <a:pt x="52930" y="77230"/>
                </a:lnTo>
                <a:lnTo>
                  <a:pt x="53180" y="77030"/>
                </a:lnTo>
                <a:lnTo>
                  <a:pt x="53270" y="77020"/>
                </a:lnTo>
                <a:lnTo>
                  <a:pt x="53370" y="77120"/>
                </a:lnTo>
                <a:lnTo>
                  <a:pt x="53400" y="77100"/>
                </a:lnTo>
                <a:lnTo>
                  <a:pt x="53450" y="77060"/>
                </a:lnTo>
                <a:lnTo>
                  <a:pt x="53500" y="77000"/>
                </a:lnTo>
                <a:lnTo>
                  <a:pt x="53520" y="76970"/>
                </a:lnTo>
                <a:lnTo>
                  <a:pt x="53530" y="76920"/>
                </a:lnTo>
                <a:lnTo>
                  <a:pt x="53520" y="76910"/>
                </a:lnTo>
                <a:lnTo>
                  <a:pt x="53500" y="76910"/>
                </a:lnTo>
                <a:lnTo>
                  <a:pt x="53490" y="76900"/>
                </a:lnTo>
                <a:lnTo>
                  <a:pt x="53540" y="76810"/>
                </a:lnTo>
                <a:lnTo>
                  <a:pt x="53620" y="76770"/>
                </a:lnTo>
                <a:lnTo>
                  <a:pt x="53670" y="76760"/>
                </a:lnTo>
                <a:lnTo>
                  <a:pt x="53760" y="76780"/>
                </a:lnTo>
                <a:lnTo>
                  <a:pt x="53800" y="76820"/>
                </a:lnTo>
                <a:lnTo>
                  <a:pt x="53900" y="76930"/>
                </a:lnTo>
                <a:lnTo>
                  <a:pt x="54000" y="77000"/>
                </a:lnTo>
                <a:lnTo>
                  <a:pt x="54090" y="77000"/>
                </a:lnTo>
                <a:lnTo>
                  <a:pt x="54130" y="76970"/>
                </a:lnTo>
                <a:lnTo>
                  <a:pt x="54090" y="76930"/>
                </a:lnTo>
                <a:lnTo>
                  <a:pt x="54050" y="76850"/>
                </a:lnTo>
                <a:lnTo>
                  <a:pt x="54050" y="76780"/>
                </a:lnTo>
                <a:lnTo>
                  <a:pt x="54040" y="76670"/>
                </a:lnTo>
                <a:lnTo>
                  <a:pt x="54020" y="76580"/>
                </a:lnTo>
                <a:lnTo>
                  <a:pt x="54000" y="76540"/>
                </a:lnTo>
                <a:lnTo>
                  <a:pt x="54020" y="76450"/>
                </a:lnTo>
                <a:lnTo>
                  <a:pt x="54120" y="76410"/>
                </a:lnTo>
                <a:lnTo>
                  <a:pt x="54170" y="76370"/>
                </a:lnTo>
                <a:lnTo>
                  <a:pt x="54200" y="76330"/>
                </a:lnTo>
                <a:lnTo>
                  <a:pt x="54210" y="76270"/>
                </a:lnTo>
                <a:lnTo>
                  <a:pt x="54200" y="76270"/>
                </a:lnTo>
                <a:lnTo>
                  <a:pt x="54170" y="76260"/>
                </a:lnTo>
                <a:lnTo>
                  <a:pt x="54160" y="76250"/>
                </a:lnTo>
                <a:lnTo>
                  <a:pt x="54190" y="76160"/>
                </a:lnTo>
                <a:lnTo>
                  <a:pt x="54230" y="76100"/>
                </a:lnTo>
                <a:lnTo>
                  <a:pt x="54340" y="76030"/>
                </a:lnTo>
                <a:lnTo>
                  <a:pt x="54520" y="75990"/>
                </a:lnTo>
                <a:lnTo>
                  <a:pt x="54530" y="75920"/>
                </a:lnTo>
                <a:lnTo>
                  <a:pt x="54260" y="75670"/>
                </a:lnTo>
                <a:lnTo>
                  <a:pt x="54240" y="75580"/>
                </a:lnTo>
                <a:lnTo>
                  <a:pt x="54260" y="75530"/>
                </a:lnTo>
                <a:lnTo>
                  <a:pt x="54280" y="75480"/>
                </a:lnTo>
                <a:lnTo>
                  <a:pt x="54310" y="75370"/>
                </a:lnTo>
                <a:lnTo>
                  <a:pt x="54330" y="75210"/>
                </a:lnTo>
                <a:lnTo>
                  <a:pt x="54550" y="75360"/>
                </a:lnTo>
                <a:lnTo>
                  <a:pt x="54660" y="75360"/>
                </a:lnTo>
                <a:lnTo>
                  <a:pt x="54730" y="75320"/>
                </a:lnTo>
                <a:lnTo>
                  <a:pt x="54780" y="75250"/>
                </a:lnTo>
                <a:lnTo>
                  <a:pt x="54750" y="75230"/>
                </a:lnTo>
                <a:lnTo>
                  <a:pt x="54740" y="75230"/>
                </a:lnTo>
                <a:lnTo>
                  <a:pt x="54770" y="75150"/>
                </a:lnTo>
                <a:lnTo>
                  <a:pt x="54810" y="75090"/>
                </a:lnTo>
                <a:lnTo>
                  <a:pt x="54880" y="75030"/>
                </a:lnTo>
                <a:lnTo>
                  <a:pt x="54950" y="75030"/>
                </a:lnTo>
                <a:lnTo>
                  <a:pt x="55220" y="75190"/>
                </a:lnTo>
                <a:lnTo>
                  <a:pt x="55270" y="75190"/>
                </a:lnTo>
                <a:lnTo>
                  <a:pt x="55250" y="75110"/>
                </a:lnTo>
                <a:lnTo>
                  <a:pt x="55250" y="74990"/>
                </a:lnTo>
                <a:lnTo>
                  <a:pt x="55290" y="74970"/>
                </a:lnTo>
                <a:lnTo>
                  <a:pt x="55340" y="74970"/>
                </a:lnTo>
                <a:lnTo>
                  <a:pt x="55520" y="75040"/>
                </a:lnTo>
                <a:lnTo>
                  <a:pt x="55650" y="75020"/>
                </a:lnTo>
                <a:lnTo>
                  <a:pt x="55850" y="74910"/>
                </a:lnTo>
                <a:lnTo>
                  <a:pt x="55920" y="74930"/>
                </a:lnTo>
                <a:lnTo>
                  <a:pt x="55990" y="74960"/>
                </a:lnTo>
                <a:lnTo>
                  <a:pt x="56060" y="75060"/>
                </a:lnTo>
                <a:lnTo>
                  <a:pt x="56080" y="75110"/>
                </a:lnTo>
                <a:lnTo>
                  <a:pt x="56150" y="75110"/>
                </a:lnTo>
                <a:lnTo>
                  <a:pt x="56340" y="75030"/>
                </a:lnTo>
                <a:lnTo>
                  <a:pt x="56430" y="75020"/>
                </a:lnTo>
                <a:lnTo>
                  <a:pt x="56530" y="74980"/>
                </a:lnTo>
                <a:lnTo>
                  <a:pt x="56670" y="74840"/>
                </a:lnTo>
                <a:lnTo>
                  <a:pt x="56700" y="74830"/>
                </a:lnTo>
                <a:lnTo>
                  <a:pt x="56720" y="74780"/>
                </a:lnTo>
                <a:lnTo>
                  <a:pt x="56690" y="74670"/>
                </a:lnTo>
                <a:lnTo>
                  <a:pt x="56680" y="74650"/>
                </a:lnTo>
                <a:lnTo>
                  <a:pt x="56810" y="74680"/>
                </a:lnTo>
                <a:lnTo>
                  <a:pt x="56820" y="74710"/>
                </a:lnTo>
                <a:lnTo>
                  <a:pt x="56940" y="74780"/>
                </a:lnTo>
                <a:lnTo>
                  <a:pt x="57020" y="74870"/>
                </a:lnTo>
                <a:lnTo>
                  <a:pt x="57030" y="74880"/>
                </a:lnTo>
                <a:lnTo>
                  <a:pt x="57100" y="74900"/>
                </a:lnTo>
                <a:lnTo>
                  <a:pt x="57210" y="75000"/>
                </a:lnTo>
                <a:lnTo>
                  <a:pt x="57270" y="75040"/>
                </a:lnTo>
                <a:lnTo>
                  <a:pt x="57400" y="75200"/>
                </a:lnTo>
                <a:lnTo>
                  <a:pt x="57870" y="75670"/>
                </a:lnTo>
                <a:lnTo>
                  <a:pt x="57960" y="75730"/>
                </a:lnTo>
                <a:lnTo>
                  <a:pt x="57950" y="75760"/>
                </a:lnTo>
                <a:lnTo>
                  <a:pt x="57950" y="75800"/>
                </a:lnTo>
                <a:lnTo>
                  <a:pt x="57940" y="75810"/>
                </a:lnTo>
                <a:lnTo>
                  <a:pt x="58110" y="75860"/>
                </a:lnTo>
                <a:lnTo>
                  <a:pt x="58220" y="75910"/>
                </a:lnTo>
                <a:lnTo>
                  <a:pt x="58150" y="76100"/>
                </a:lnTo>
                <a:lnTo>
                  <a:pt x="58220" y="76270"/>
                </a:lnTo>
                <a:lnTo>
                  <a:pt x="58500" y="76590"/>
                </a:lnTo>
                <a:lnTo>
                  <a:pt x="58530" y="76570"/>
                </a:lnTo>
                <a:lnTo>
                  <a:pt x="58660" y="76570"/>
                </a:lnTo>
                <a:lnTo>
                  <a:pt x="58720" y="76530"/>
                </a:lnTo>
                <a:lnTo>
                  <a:pt x="58820" y="76610"/>
                </a:lnTo>
                <a:lnTo>
                  <a:pt x="58900" y="76710"/>
                </a:lnTo>
                <a:lnTo>
                  <a:pt x="58970" y="76740"/>
                </a:lnTo>
                <a:lnTo>
                  <a:pt x="59010" y="76680"/>
                </a:lnTo>
                <a:lnTo>
                  <a:pt x="59030" y="76600"/>
                </a:lnTo>
                <a:lnTo>
                  <a:pt x="58950" y="76600"/>
                </a:lnTo>
                <a:lnTo>
                  <a:pt x="59000" y="76560"/>
                </a:lnTo>
                <a:lnTo>
                  <a:pt x="59230" y="76570"/>
                </a:lnTo>
                <a:lnTo>
                  <a:pt x="59350" y="76530"/>
                </a:lnTo>
                <a:lnTo>
                  <a:pt x="59370" y="76430"/>
                </a:lnTo>
                <a:lnTo>
                  <a:pt x="59430" y="76280"/>
                </a:lnTo>
                <a:lnTo>
                  <a:pt x="59870" y="75990"/>
                </a:lnTo>
                <a:lnTo>
                  <a:pt x="59980" y="75970"/>
                </a:lnTo>
                <a:lnTo>
                  <a:pt x="60120" y="75990"/>
                </a:lnTo>
                <a:lnTo>
                  <a:pt x="60240" y="75960"/>
                </a:lnTo>
                <a:lnTo>
                  <a:pt x="60300" y="75890"/>
                </a:lnTo>
                <a:lnTo>
                  <a:pt x="60310" y="75790"/>
                </a:lnTo>
                <a:lnTo>
                  <a:pt x="60290" y="75780"/>
                </a:lnTo>
                <a:lnTo>
                  <a:pt x="60190" y="75710"/>
                </a:lnTo>
                <a:lnTo>
                  <a:pt x="60160" y="75640"/>
                </a:lnTo>
                <a:lnTo>
                  <a:pt x="60150" y="75580"/>
                </a:lnTo>
                <a:lnTo>
                  <a:pt x="60130" y="75500"/>
                </a:lnTo>
                <a:lnTo>
                  <a:pt x="60080" y="75460"/>
                </a:lnTo>
                <a:lnTo>
                  <a:pt x="60050" y="75440"/>
                </a:lnTo>
                <a:lnTo>
                  <a:pt x="60040" y="75380"/>
                </a:lnTo>
                <a:lnTo>
                  <a:pt x="60060" y="75350"/>
                </a:lnTo>
                <a:lnTo>
                  <a:pt x="60110" y="75300"/>
                </a:lnTo>
                <a:lnTo>
                  <a:pt x="60160" y="75290"/>
                </a:lnTo>
                <a:lnTo>
                  <a:pt x="60190" y="75290"/>
                </a:lnTo>
                <a:lnTo>
                  <a:pt x="60220" y="75270"/>
                </a:lnTo>
                <a:lnTo>
                  <a:pt x="60220" y="75230"/>
                </a:lnTo>
                <a:lnTo>
                  <a:pt x="60210" y="75190"/>
                </a:lnTo>
                <a:lnTo>
                  <a:pt x="60160" y="75140"/>
                </a:lnTo>
                <a:lnTo>
                  <a:pt x="60140" y="75100"/>
                </a:lnTo>
                <a:lnTo>
                  <a:pt x="60180" y="75050"/>
                </a:lnTo>
                <a:lnTo>
                  <a:pt x="60450" y="75150"/>
                </a:lnTo>
                <a:lnTo>
                  <a:pt x="60530" y="75130"/>
                </a:lnTo>
                <a:lnTo>
                  <a:pt x="60560" y="75030"/>
                </a:lnTo>
                <a:lnTo>
                  <a:pt x="60540" y="74940"/>
                </a:lnTo>
                <a:lnTo>
                  <a:pt x="60470" y="74820"/>
                </a:lnTo>
                <a:lnTo>
                  <a:pt x="60510" y="74740"/>
                </a:lnTo>
                <a:lnTo>
                  <a:pt x="60550" y="74700"/>
                </a:lnTo>
                <a:lnTo>
                  <a:pt x="60590" y="74590"/>
                </a:lnTo>
                <a:lnTo>
                  <a:pt x="60630" y="74290"/>
                </a:lnTo>
                <a:lnTo>
                  <a:pt x="60630" y="74280"/>
                </a:lnTo>
                <a:lnTo>
                  <a:pt x="60620" y="74270"/>
                </a:lnTo>
                <a:lnTo>
                  <a:pt x="60610" y="74250"/>
                </a:lnTo>
                <a:lnTo>
                  <a:pt x="60620" y="74200"/>
                </a:lnTo>
                <a:lnTo>
                  <a:pt x="60690" y="74270"/>
                </a:lnTo>
                <a:lnTo>
                  <a:pt x="60990" y="74330"/>
                </a:lnTo>
                <a:lnTo>
                  <a:pt x="61020" y="74380"/>
                </a:lnTo>
                <a:lnTo>
                  <a:pt x="61070" y="74350"/>
                </a:lnTo>
                <a:lnTo>
                  <a:pt x="61080" y="74250"/>
                </a:lnTo>
                <a:lnTo>
                  <a:pt x="60870" y="74170"/>
                </a:lnTo>
                <a:lnTo>
                  <a:pt x="60930" y="74120"/>
                </a:lnTo>
                <a:lnTo>
                  <a:pt x="61300" y="74090"/>
                </a:lnTo>
                <a:lnTo>
                  <a:pt x="61370" y="74050"/>
                </a:lnTo>
                <a:lnTo>
                  <a:pt x="61430" y="73970"/>
                </a:lnTo>
                <a:lnTo>
                  <a:pt x="61350" y="73970"/>
                </a:lnTo>
                <a:lnTo>
                  <a:pt x="61360" y="73940"/>
                </a:lnTo>
                <a:lnTo>
                  <a:pt x="61390" y="73910"/>
                </a:lnTo>
                <a:lnTo>
                  <a:pt x="61450" y="73820"/>
                </a:lnTo>
                <a:lnTo>
                  <a:pt x="61500" y="73700"/>
                </a:lnTo>
                <a:lnTo>
                  <a:pt x="61530" y="7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