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Southern Ostrobothnia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Southern Ostroboth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000" y="76650"/>
                </a:moveTo>
                <a:lnTo>
                  <a:pt x="39500" y="76540"/>
                </a:lnTo>
                <a:lnTo>
                  <a:pt x="39190" y="76390"/>
                </a:lnTo>
                <a:lnTo>
                  <a:pt x="39070" y="76400"/>
                </a:lnTo>
                <a:lnTo>
                  <a:pt x="39010" y="76650"/>
                </a:lnTo>
                <a:lnTo>
                  <a:pt x="38970" y="76810"/>
                </a:lnTo>
                <a:lnTo>
                  <a:pt x="38920" y="76920"/>
                </a:lnTo>
                <a:lnTo>
                  <a:pt x="38780" y="77120"/>
                </a:lnTo>
                <a:lnTo>
                  <a:pt x="38390" y="77530"/>
                </a:lnTo>
                <a:lnTo>
                  <a:pt x="38320" y="77630"/>
                </a:lnTo>
                <a:lnTo>
                  <a:pt x="38150" y="77810"/>
                </a:lnTo>
                <a:lnTo>
                  <a:pt x="37750" y="77990"/>
                </a:lnTo>
                <a:lnTo>
                  <a:pt x="37560" y="78140"/>
                </a:lnTo>
                <a:lnTo>
                  <a:pt x="37130" y="78710"/>
                </a:lnTo>
                <a:lnTo>
                  <a:pt x="36970" y="78850"/>
                </a:lnTo>
                <a:lnTo>
                  <a:pt x="36650" y="78910"/>
                </a:lnTo>
                <a:lnTo>
                  <a:pt x="35590" y="78630"/>
                </a:lnTo>
                <a:lnTo>
                  <a:pt x="35580" y="78590"/>
                </a:lnTo>
                <a:lnTo>
                  <a:pt x="35570" y="78550"/>
                </a:lnTo>
                <a:lnTo>
                  <a:pt x="35550" y="78510"/>
                </a:lnTo>
                <a:lnTo>
                  <a:pt x="35540" y="78500"/>
                </a:lnTo>
                <a:lnTo>
                  <a:pt x="35550" y="78390"/>
                </a:lnTo>
                <a:lnTo>
                  <a:pt x="35570" y="77920"/>
                </a:lnTo>
                <a:lnTo>
                  <a:pt x="35610" y="77670"/>
                </a:lnTo>
                <a:lnTo>
                  <a:pt x="35780" y="77630"/>
                </a:lnTo>
                <a:lnTo>
                  <a:pt x="35790" y="77530"/>
                </a:lnTo>
                <a:lnTo>
                  <a:pt x="35750" y="77430"/>
                </a:lnTo>
                <a:lnTo>
                  <a:pt x="35710" y="77360"/>
                </a:lnTo>
                <a:lnTo>
                  <a:pt x="35700" y="77250"/>
                </a:lnTo>
                <a:lnTo>
                  <a:pt x="35750" y="77160"/>
                </a:lnTo>
                <a:lnTo>
                  <a:pt x="35860" y="77100"/>
                </a:lnTo>
                <a:lnTo>
                  <a:pt x="36010" y="77060"/>
                </a:lnTo>
                <a:lnTo>
                  <a:pt x="36030" y="76970"/>
                </a:lnTo>
                <a:lnTo>
                  <a:pt x="36000" y="76900"/>
                </a:lnTo>
                <a:lnTo>
                  <a:pt x="35930" y="76820"/>
                </a:lnTo>
                <a:lnTo>
                  <a:pt x="35830" y="76770"/>
                </a:lnTo>
                <a:lnTo>
                  <a:pt x="35770" y="76760"/>
                </a:lnTo>
                <a:lnTo>
                  <a:pt x="35720" y="76660"/>
                </a:lnTo>
                <a:lnTo>
                  <a:pt x="35720" y="76570"/>
                </a:lnTo>
                <a:lnTo>
                  <a:pt x="35720" y="76410"/>
                </a:lnTo>
                <a:lnTo>
                  <a:pt x="35700" y="76280"/>
                </a:lnTo>
                <a:lnTo>
                  <a:pt x="35680" y="76220"/>
                </a:lnTo>
                <a:lnTo>
                  <a:pt x="35670" y="76140"/>
                </a:lnTo>
                <a:lnTo>
                  <a:pt x="35750" y="76110"/>
                </a:lnTo>
                <a:lnTo>
                  <a:pt x="35730" y="76000"/>
                </a:lnTo>
                <a:lnTo>
                  <a:pt x="35690" y="75940"/>
                </a:lnTo>
                <a:lnTo>
                  <a:pt x="35550" y="75890"/>
                </a:lnTo>
                <a:lnTo>
                  <a:pt x="35260" y="75980"/>
                </a:lnTo>
                <a:lnTo>
                  <a:pt x="35260" y="75960"/>
                </a:lnTo>
                <a:lnTo>
                  <a:pt x="35270" y="75860"/>
                </a:lnTo>
                <a:lnTo>
                  <a:pt x="35250" y="75840"/>
                </a:lnTo>
                <a:lnTo>
                  <a:pt x="35210" y="75840"/>
                </a:lnTo>
                <a:lnTo>
                  <a:pt x="35180" y="75830"/>
                </a:lnTo>
                <a:lnTo>
                  <a:pt x="35170" y="75790"/>
                </a:lnTo>
                <a:lnTo>
                  <a:pt x="35190" y="75710"/>
                </a:lnTo>
                <a:lnTo>
                  <a:pt x="35220" y="75660"/>
                </a:lnTo>
                <a:lnTo>
                  <a:pt x="35240" y="75530"/>
                </a:lnTo>
                <a:lnTo>
                  <a:pt x="35240" y="75390"/>
                </a:lnTo>
                <a:lnTo>
                  <a:pt x="35230" y="75330"/>
                </a:lnTo>
                <a:lnTo>
                  <a:pt x="35250" y="75180"/>
                </a:lnTo>
                <a:lnTo>
                  <a:pt x="35370" y="74840"/>
                </a:lnTo>
                <a:lnTo>
                  <a:pt x="35440" y="74590"/>
                </a:lnTo>
                <a:lnTo>
                  <a:pt x="35460" y="74470"/>
                </a:lnTo>
                <a:lnTo>
                  <a:pt x="35480" y="74340"/>
                </a:lnTo>
                <a:lnTo>
                  <a:pt x="35420" y="74340"/>
                </a:lnTo>
                <a:lnTo>
                  <a:pt x="35410" y="74290"/>
                </a:lnTo>
                <a:lnTo>
                  <a:pt x="35390" y="74140"/>
                </a:lnTo>
                <a:lnTo>
                  <a:pt x="35390" y="74010"/>
                </a:lnTo>
                <a:lnTo>
                  <a:pt x="35570" y="73880"/>
                </a:lnTo>
                <a:lnTo>
                  <a:pt x="35770" y="73690"/>
                </a:lnTo>
                <a:lnTo>
                  <a:pt x="36050" y="73350"/>
                </a:lnTo>
                <a:lnTo>
                  <a:pt x="36090" y="73180"/>
                </a:lnTo>
                <a:lnTo>
                  <a:pt x="36040" y="73130"/>
                </a:lnTo>
                <a:lnTo>
                  <a:pt x="35970" y="73010"/>
                </a:lnTo>
                <a:lnTo>
                  <a:pt x="35930" y="72930"/>
                </a:lnTo>
                <a:lnTo>
                  <a:pt x="35890" y="72730"/>
                </a:lnTo>
                <a:lnTo>
                  <a:pt x="35890" y="72610"/>
                </a:lnTo>
                <a:lnTo>
                  <a:pt x="35910" y="72340"/>
                </a:lnTo>
                <a:lnTo>
                  <a:pt x="35960" y="72190"/>
                </a:lnTo>
                <a:lnTo>
                  <a:pt x="36010" y="72070"/>
                </a:lnTo>
                <a:lnTo>
                  <a:pt x="36040" y="71990"/>
                </a:lnTo>
                <a:lnTo>
                  <a:pt x="36130" y="71950"/>
                </a:lnTo>
                <a:lnTo>
                  <a:pt x="36430" y="72300"/>
                </a:lnTo>
                <a:lnTo>
                  <a:pt x="36590" y="72410"/>
                </a:lnTo>
                <a:lnTo>
                  <a:pt x="36870" y="72550"/>
                </a:lnTo>
                <a:lnTo>
                  <a:pt x="37560" y="72710"/>
                </a:lnTo>
                <a:lnTo>
                  <a:pt x="37690" y="72690"/>
                </a:lnTo>
                <a:lnTo>
                  <a:pt x="37820" y="72610"/>
                </a:lnTo>
                <a:lnTo>
                  <a:pt x="37970" y="72460"/>
                </a:lnTo>
                <a:lnTo>
                  <a:pt x="38290" y="72000"/>
                </a:lnTo>
                <a:lnTo>
                  <a:pt x="38360" y="71940"/>
                </a:lnTo>
                <a:lnTo>
                  <a:pt x="38390" y="71790"/>
                </a:lnTo>
                <a:lnTo>
                  <a:pt x="38390" y="71580"/>
                </a:lnTo>
                <a:lnTo>
                  <a:pt x="38450" y="71350"/>
                </a:lnTo>
                <a:lnTo>
                  <a:pt x="38460" y="71270"/>
                </a:lnTo>
                <a:lnTo>
                  <a:pt x="38480" y="71130"/>
                </a:lnTo>
                <a:lnTo>
                  <a:pt x="38740" y="70550"/>
                </a:lnTo>
                <a:lnTo>
                  <a:pt x="38800" y="70450"/>
                </a:lnTo>
                <a:lnTo>
                  <a:pt x="38870" y="70390"/>
                </a:lnTo>
                <a:lnTo>
                  <a:pt x="38950" y="70370"/>
                </a:lnTo>
                <a:lnTo>
                  <a:pt x="38910" y="70320"/>
                </a:lnTo>
                <a:lnTo>
                  <a:pt x="38900" y="70280"/>
                </a:lnTo>
                <a:lnTo>
                  <a:pt x="38930" y="70200"/>
                </a:lnTo>
                <a:lnTo>
                  <a:pt x="39060" y="70140"/>
                </a:lnTo>
                <a:lnTo>
                  <a:pt x="39100" y="70140"/>
                </a:lnTo>
                <a:lnTo>
                  <a:pt x="39180" y="70160"/>
                </a:lnTo>
                <a:lnTo>
                  <a:pt x="39240" y="70120"/>
                </a:lnTo>
                <a:lnTo>
                  <a:pt x="39290" y="69920"/>
                </a:lnTo>
                <a:lnTo>
                  <a:pt x="39290" y="69830"/>
                </a:lnTo>
                <a:lnTo>
                  <a:pt x="39270" y="69790"/>
                </a:lnTo>
                <a:lnTo>
                  <a:pt x="39290" y="69720"/>
                </a:lnTo>
                <a:lnTo>
                  <a:pt x="39350" y="69690"/>
                </a:lnTo>
                <a:lnTo>
                  <a:pt x="39390" y="69660"/>
                </a:lnTo>
                <a:lnTo>
                  <a:pt x="39400" y="69600"/>
                </a:lnTo>
                <a:lnTo>
                  <a:pt x="39400" y="69380"/>
                </a:lnTo>
                <a:lnTo>
                  <a:pt x="39360" y="69240"/>
                </a:lnTo>
                <a:lnTo>
                  <a:pt x="39120" y="69260"/>
                </a:lnTo>
                <a:lnTo>
                  <a:pt x="39080" y="69280"/>
                </a:lnTo>
                <a:lnTo>
                  <a:pt x="39050" y="69280"/>
                </a:lnTo>
                <a:lnTo>
                  <a:pt x="39060" y="69250"/>
                </a:lnTo>
                <a:lnTo>
                  <a:pt x="39110" y="69060"/>
                </a:lnTo>
                <a:lnTo>
                  <a:pt x="39100" y="69020"/>
                </a:lnTo>
                <a:lnTo>
                  <a:pt x="39060" y="69030"/>
                </a:lnTo>
                <a:lnTo>
                  <a:pt x="39020" y="69040"/>
                </a:lnTo>
                <a:lnTo>
                  <a:pt x="39020" y="69020"/>
                </a:lnTo>
                <a:lnTo>
                  <a:pt x="39060" y="68950"/>
                </a:lnTo>
                <a:lnTo>
                  <a:pt x="39110" y="68860"/>
                </a:lnTo>
                <a:lnTo>
                  <a:pt x="39110" y="68800"/>
                </a:lnTo>
                <a:lnTo>
                  <a:pt x="39090" y="68800"/>
                </a:lnTo>
                <a:lnTo>
                  <a:pt x="39010" y="68760"/>
                </a:lnTo>
                <a:lnTo>
                  <a:pt x="39000" y="68650"/>
                </a:lnTo>
                <a:lnTo>
                  <a:pt x="39040" y="68560"/>
                </a:lnTo>
                <a:lnTo>
                  <a:pt x="39150" y="68450"/>
                </a:lnTo>
                <a:lnTo>
                  <a:pt x="39350" y="68380"/>
                </a:lnTo>
                <a:lnTo>
                  <a:pt x="39390" y="68350"/>
                </a:lnTo>
                <a:lnTo>
                  <a:pt x="39380" y="68320"/>
                </a:lnTo>
                <a:lnTo>
                  <a:pt x="39320" y="68200"/>
                </a:lnTo>
                <a:lnTo>
                  <a:pt x="39350" y="68160"/>
                </a:lnTo>
                <a:lnTo>
                  <a:pt x="39680" y="67960"/>
                </a:lnTo>
                <a:lnTo>
                  <a:pt x="39620" y="67860"/>
                </a:lnTo>
                <a:lnTo>
                  <a:pt x="39730" y="67850"/>
                </a:lnTo>
                <a:lnTo>
                  <a:pt x="40100" y="67880"/>
                </a:lnTo>
                <a:lnTo>
                  <a:pt x="40340" y="67950"/>
                </a:lnTo>
                <a:lnTo>
                  <a:pt x="40430" y="68000"/>
                </a:lnTo>
                <a:lnTo>
                  <a:pt x="40510" y="67970"/>
                </a:lnTo>
                <a:lnTo>
                  <a:pt x="40510" y="67840"/>
                </a:lnTo>
                <a:lnTo>
                  <a:pt x="40560" y="67750"/>
                </a:lnTo>
                <a:lnTo>
                  <a:pt x="40640" y="67740"/>
                </a:lnTo>
                <a:lnTo>
                  <a:pt x="41030" y="67820"/>
                </a:lnTo>
                <a:lnTo>
                  <a:pt x="41180" y="67770"/>
                </a:lnTo>
                <a:lnTo>
                  <a:pt x="41330" y="67560"/>
                </a:lnTo>
                <a:lnTo>
                  <a:pt x="41570" y="67060"/>
                </a:lnTo>
                <a:lnTo>
                  <a:pt x="41700" y="66880"/>
                </a:lnTo>
                <a:lnTo>
                  <a:pt x="41890" y="66770"/>
                </a:lnTo>
                <a:lnTo>
                  <a:pt x="42060" y="66760"/>
                </a:lnTo>
                <a:lnTo>
                  <a:pt x="42260" y="66780"/>
                </a:lnTo>
                <a:lnTo>
                  <a:pt x="42470" y="66850"/>
                </a:lnTo>
                <a:lnTo>
                  <a:pt x="42630" y="66960"/>
                </a:lnTo>
                <a:lnTo>
                  <a:pt x="42690" y="67040"/>
                </a:lnTo>
                <a:lnTo>
                  <a:pt x="42790" y="67270"/>
                </a:lnTo>
                <a:lnTo>
                  <a:pt x="42870" y="67380"/>
                </a:lnTo>
                <a:lnTo>
                  <a:pt x="43010" y="67530"/>
                </a:lnTo>
                <a:lnTo>
                  <a:pt x="43190" y="67660"/>
                </a:lnTo>
                <a:lnTo>
                  <a:pt x="43260" y="67850"/>
                </a:lnTo>
                <a:lnTo>
                  <a:pt x="43350" y="68030"/>
                </a:lnTo>
                <a:lnTo>
                  <a:pt x="43450" y="68180"/>
                </a:lnTo>
                <a:lnTo>
                  <a:pt x="43560" y="68310"/>
                </a:lnTo>
                <a:lnTo>
                  <a:pt x="43680" y="68410"/>
                </a:lnTo>
                <a:lnTo>
                  <a:pt x="43820" y="68480"/>
                </a:lnTo>
                <a:lnTo>
                  <a:pt x="44460" y="68630"/>
                </a:lnTo>
                <a:lnTo>
                  <a:pt x="44710" y="68830"/>
                </a:lnTo>
                <a:lnTo>
                  <a:pt x="45040" y="69220"/>
                </a:lnTo>
                <a:lnTo>
                  <a:pt x="45130" y="69350"/>
                </a:lnTo>
                <a:lnTo>
                  <a:pt x="45050" y="69420"/>
                </a:lnTo>
                <a:lnTo>
                  <a:pt x="45000" y="69470"/>
                </a:lnTo>
                <a:lnTo>
                  <a:pt x="44960" y="69540"/>
                </a:lnTo>
                <a:lnTo>
                  <a:pt x="45110" y="69540"/>
                </a:lnTo>
                <a:lnTo>
                  <a:pt x="45640" y="69810"/>
                </a:lnTo>
                <a:lnTo>
                  <a:pt x="45580" y="70000"/>
                </a:lnTo>
                <a:lnTo>
                  <a:pt x="45510" y="70150"/>
                </a:lnTo>
                <a:lnTo>
                  <a:pt x="45410" y="70250"/>
                </a:lnTo>
                <a:lnTo>
                  <a:pt x="45280" y="70290"/>
                </a:lnTo>
                <a:lnTo>
                  <a:pt x="45330" y="70500"/>
                </a:lnTo>
                <a:lnTo>
                  <a:pt x="45360" y="70520"/>
                </a:lnTo>
                <a:lnTo>
                  <a:pt x="45380" y="70500"/>
                </a:lnTo>
                <a:lnTo>
                  <a:pt x="45400" y="70500"/>
                </a:lnTo>
                <a:lnTo>
                  <a:pt x="45410" y="70560"/>
                </a:lnTo>
                <a:lnTo>
                  <a:pt x="45410" y="70640"/>
                </a:lnTo>
                <a:lnTo>
                  <a:pt x="45410" y="70730"/>
                </a:lnTo>
                <a:lnTo>
                  <a:pt x="45420" y="70820"/>
                </a:lnTo>
                <a:lnTo>
                  <a:pt x="45450" y="70930"/>
                </a:lnTo>
                <a:lnTo>
                  <a:pt x="45500" y="71020"/>
                </a:lnTo>
                <a:lnTo>
                  <a:pt x="45550" y="71060"/>
                </a:lnTo>
                <a:lnTo>
                  <a:pt x="45580" y="71180"/>
                </a:lnTo>
                <a:lnTo>
                  <a:pt x="45580" y="71320"/>
                </a:lnTo>
                <a:lnTo>
                  <a:pt x="45650" y="71450"/>
                </a:lnTo>
                <a:lnTo>
                  <a:pt x="45720" y="71450"/>
                </a:lnTo>
                <a:lnTo>
                  <a:pt x="45850" y="71500"/>
                </a:lnTo>
                <a:lnTo>
                  <a:pt x="45940" y="71630"/>
                </a:lnTo>
                <a:lnTo>
                  <a:pt x="45970" y="71730"/>
                </a:lnTo>
                <a:lnTo>
                  <a:pt x="45930" y="71850"/>
                </a:lnTo>
                <a:lnTo>
                  <a:pt x="45700" y="71880"/>
                </a:lnTo>
                <a:lnTo>
                  <a:pt x="45650" y="71900"/>
                </a:lnTo>
                <a:lnTo>
                  <a:pt x="45650" y="72050"/>
                </a:lnTo>
                <a:lnTo>
                  <a:pt x="45880" y="72440"/>
                </a:lnTo>
                <a:lnTo>
                  <a:pt x="46160" y="73110"/>
                </a:lnTo>
                <a:lnTo>
                  <a:pt x="46280" y="73320"/>
                </a:lnTo>
                <a:lnTo>
                  <a:pt x="46360" y="73410"/>
                </a:lnTo>
                <a:lnTo>
                  <a:pt x="46410" y="73530"/>
                </a:lnTo>
                <a:lnTo>
                  <a:pt x="46220" y="73730"/>
                </a:lnTo>
                <a:lnTo>
                  <a:pt x="46190" y="73790"/>
                </a:lnTo>
                <a:lnTo>
                  <a:pt x="46200" y="73870"/>
                </a:lnTo>
                <a:lnTo>
                  <a:pt x="46320" y="73880"/>
                </a:lnTo>
                <a:lnTo>
                  <a:pt x="46420" y="73860"/>
                </a:lnTo>
                <a:lnTo>
                  <a:pt x="46450" y="73880"/>
                </a:lnTo>
                <a:lnTo>
                  <a:pt x="46450" y="73930"/>
                </a:lnTo>
                <a:lnTo>
                  <a:pt x="46440" y="73950"/>
                </a:lnTo>
                <a:lnTo>
                  <a:pt x="46350" y="73940"/>
                </a:lnTo>
                <a:lnTo>
                  <a:pt x="46350" y="73970"/>
                </a:lnTo>
                <a:lnTo>
                  <a:pt x="46360" y="74000"/>
                </a:lnTo>
                <a:lnTo>
                  <a:pt x="46370" y="74020"/>
                </a:lnTo>
                <a:lnTo>
                  <a:pt x="46380" y="74110"/>
                </a:lnTo>
                <a:lnTo>
                  <a:pt x="46390" y="74140"/>
                </a:lnTo>
                <a:lnTo>
                  <a:pt x="46380" y="74170"/>
                </a:lnTo>
                <a:lnTo>
                  <a:pt x="46300" y="74190"/>
                </a:lnTo>
                <a:lnTo>
                  <a:pt x="46290" y="74210"/>
                </a:lnTo>
                <a:lnTo>
                  <a:pt x="46280" y="74230"/>
                </a:lnTo>
                <a:lnTo>
                  <a:pt x="46280" y="74280"/>
                </a:lnTo>
                <a:lnTo>
                  <a:pt x="46290" y="74310"/>
                </a:lnTo>
                <a:lnTo>
                  <a:pt x="46310" y="74320"/>
                </a:lnTo>
                <a:lnTo>
                  <a:pt x="46300" y="74340"/>
                </a:lnTo>
                <a:lnTo>
                  <a:pt x="46260" y="74330"/>
                </a:lnTo>
                <a:lnTo>
                  <a:pt x="46250" y="74330"/>
                </a:lnTo>
                <a:lnTo>
                  <a:pt x="46250" y="74380"/>
                </a:lnTo>
                <a:lnTo>
                  <a:pt x="46260" y="74410"/>
                </a:lnTo>
                <a:lnTo>
                  <a:pt x="46260" y="74440"/>
                </a:lnTo>
                <a:lnTo>
                  <a:pt x="46250" y="74470"/>
                </a:lnTo>
                <a:lnTo>
                  <a:pt x="46240" y="74550"/>
                </a:lnTo>
                <a:lnTo>
                  <a:pt x="46230" y="74660"/>
                </a:lnTo>
                <a:lnTo>
                  <a:pt x="46190" y="74710"/>
                </a:lnTo>
                <a:lnTo>
                  <a:pt x="46190" y="74740"/>
                </a:lnTo>
                <a:lnTo>
                  <a:pt x="46200" y="74790"/>
                </a:lnTo>
                <a:lnTo>
                  <a:pt x="46160" y="74830"/>
                </a:lnTo>
                <a:lnTo>
                  <a:pt x="46110" y="74840"/>
                </a:lnTo>
                <a:lnTo>
                  <a:pt x="46060" y="74860"/>
                </a:lnTo>
                <a:lnTo>
                  <a:pt x="45980" y="74920"/>
                </a:lnTo>
                <a:lnTo>
                  <a:pt x="45900" y="74990"/>
                </a:lnTo>
                <a:lnTo>
                  <a:pt x="45860" y="74980"/>
                </a:lnTo>
                <a:lnTo>
                  <a:pt x="45850" y="74930"/>
                </a:lnTo>
                <a:lnTo>
                  <a:pt x="45810" y="74870"/>
                </a:lnTo>
                <a:lnTo>
                  <a:pt x="45760" y="74860"/>
                </a:lnTo>
                <a:lnTo>
                  <a:pt x="45730" y="74850"/>
                </a:lnTo>
                <a:lnTo>
                  <a:pt x="45670" y="74820"/>
                </a:lnTo>
                <a:lnTo>
                  <a:pt x="45510" y="74890"/>
                </a:lnTo>
                <a:lnTo>
                  <a:pt x="45510" y="74980"/>
                </a:lnTo>
                <a:lnTo>
                  <a:pt x="45540" y="75070"/>
                </a:lnTo>
                <a:lnTo>
                  <a:pt x="45500" y="75150"/>
                </a:lnTo>
                <a:lnTo>
                  <a:pt x="45420" y="75170"/>
                </a:lnTo>
                <a:lnTo>
                  <a:pt x="45110" y="75060"/>
                </a:lnTo>
                <a:lnTo>
                  <a:pt x="45030" y="75070"/>
                </a:lnTo>
                <a:lnTo>
                  <a:pt x="44920" y="75150"/>
                </a:lnTo>
                <a:lnTo>
                  <a:pt x="44790" y="75290"/>
                </a:lnTo>
                <a:lnTo>
                  <a:pt x="44480" y="75700"/>
                </a:lnTo>
                <a:lnTo>
                  <a:pt x="44370" y="75910"/>
                </a:lnTo>
                <a:lnTo>
                  <a:pt x="44110" y="75700"/>
                </a:lnTo>
                <a:lnTo>
                  <a:pt x="44010" y="75570"/>
                </a:lnTo>
                <a:lnTo>
                  <a:pt x="43940" y="75310"/>
                </a:lnTo>
                <a:lnTo>
                  <a:pt x="43950" y="75230"/>
                </a:lnTo>
                <a:lnTo>
                  <a:pt x="43960" y="75150"/>
                </a:lnTo>
                <a:lnTo>
                  <a:pt x="43970" y="75070"/>
                </a:lnTo>
                <a:lnTo>
                  <a:pt x="43930" y="74980"/>
                </a:lnTo>
                <a:lnTo>
                  <a:pt x="43870" y="74960"/>
                </a:lnTo>
                <a:lnTo>
                  <a:pt x="43820" y="75010"/>
                </a:lnTo>
                <a:lnTo>
                  <a:pt x="43760" y="75090"/>
                </a:lnTo>
                <a:lnTo>
                  <a:pt x="43730" y="75120"/>
                </a:lnTo>
                <a:lnTo>
                  <a:pt x="43700" y="75120"/>
                </a:lnTo>
                <a:lnTo>
                  <a:pt x="43710" y="74930"/>
                </a:lnTo>
                <a:lnTo>
                  <a:pt x="43680" y="74920"/>
                </a:lnTo>
                <a:lnTo>
                  <a:pt x="43650" y="74940"/>
                </a:lnTo>
                <a:lnTo>
                  <a:pt x="43620" y="74970"/>
                </a:lnTo>
                <a:lnTo>
                  <a:pt x="43620" y="75020"/>
                </a:lnTo>
                <a:lnTo>
                  <a:pt x="43620" y="75060"/>
                </a:lnTo>
                <a:lnTo>
                  <a:pt x="43560" y="75120"/>
                </a:lnTo>
                <a:lnTo>
                  <a:pt x="43500" y="75140"/>
                </a:lnTo>
                <a:lnTo>
                  <a:pt x="43390" y="75220"/>
                </a:lnTo>
                <a:lnTo>
                  <a:pt x="43180" y="75410"/>
                </a:lnTo>
                <a:lnTo>
                  <a:pt x="43030" y="75490"/>
                </a:lnTo>
                <a:lnTo>
                  <a:pt x="42560" y="75520"/>
                </a:lnTo>
                <a:lnTo>
                  <a:pt x="42470" y="75550"/>
                </a:lnTo>
                <a:lnTo>
                  <a:pt x="42480" y="75590"/>
                </a:lnTo>
                <a:lnTo>
                  <a:pt x="42490" y="75680"/>
                </a:lnTo>
                <a:lnTo>
                  <a:pt x="42500" y="75820"/>
                </a:lnTo>
                <a:lnTo>
                  <a:pt x="42470" y="75830"/>
                </a:lnTo>
                <a:lnTo>
                  <a:pt x="42420" y="75810"/>
                </a:lnTo>
                <a:lnTo>
                  <a:pt x="42150" y="75780"/>
                </a:lnTo>
                <a:lnTo>
                  <a:pt x="42080" y="75730"/>
                </a:lnTo>
                <a:lnTo>
                  <a:pt x="41970" y="75540"/>
                </a:lnTo>
                <a:lnTo>
                  <a:pt x="41920" y="75480"/>
                </a:lnTo>
                <a:lnTo>
                  <a:pt x="41770" y="75470"/>
                </a:lnTo>
                <a:lnTo>
                  <a:pt x="41670" y="75570"/>
                </a:lnTo>
                <a:lnTo>
                  <a:pt x="41500" y="75930"/>
                </a:lnTo>
                <a:lnTo>
                  <a:pt x="41220" y="76270"/>
                </a:lnTo>
                <a:lnTo>
                  <a:pt x="40820" y="76500"/>
                </a:lnTo>
                <a:lnTo>
                  <a:pt x="40390" y="76620"/>
                </a:lnTo>
                <a:lnTo>
                  <a:pt x="40000" y="7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