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Karelia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South Kare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80" y="80960"/>
                </a:moveTo>
                <a:lnTo>
                  <a:pt x="66710" y="79980"/>
                </a:lnTo>
                <a:lnTo>
                  <a:pt x="67030" y="79970"/>
                </a:lnTo>
                <a:lnTo>
                  <a:pt x="66410" y="80930"/>
                </a:lnTo>
                <a:lnTo>
                  <a:pt x="65910" y="81460"/>
                </a:lnTo>
                <a:lnTo>
                  <a:pt x="65840" y="81580"/>
                </a:lnTo>
                <a:lnTo>
                  <a:pt x="65750" y="81850"/>
                </a:lnTo>
                <a:lnTo>
                  <a:pt x="65680" y="81980"/>
                </a:lnTo>
                <a:lnTo>
                  <a:pt x="65150" y="82620"/>
                </a:lnTo>
                <a:lnTo>
                  <a:pt x="65030" y="82710"/>
                </a:lnTo>
                <a:lnTo>
                  <a:pt x="64790" y="82820"/>
                </a:lnTo>
                <a:lnTo>
                  <a:pt x="64710" y="82900"/>
                </a:lnTo>
                <a:lnTo>
                  <a:pt x="64640" y="83020"/>
                </a:lnTo>
                <a:lnTo>
                  <a:pt x="64570" y="83210"/>
                </a:lnTo>
                <a:lnTo>
                  <a:pt x="64510" y="83370"/>
                </a:lnTo>
                <a:lnTo>
                  <a:pt x="63970" y="83950"/>
                </a:lnTo>
                <a:lnTo>
                  <a:pt x="63870" y="84120"/>
                </a:lnTo>
                <a:lnTo>
                  <a:pt x="63820" y="84210"/>
                </a:lnTo>
                <a:lnTo>
                  <a:pt x="63770" y="84320"/>
                </a:lnTo>
                <a:lnTo>
                  <a:pt x="63550" y="84660"/>
                </a:lnTo>
                <a:lnTo>
                  <a:pt x="63280" y="84910"/>
                </a:lnTo>
                <a:lnTo>
                  <a:pt x="62720" y="85260"/>
                </a:lnTo>
                <a:lnTo>
                  <a:pt x="62520" y="85420"/>
                </a:lnTo>
                <a:lnTo>
                  <a:pt x="62260" y="85690"/>
                </a:lnTo>
                <a:lnTo>
                  <a:pt x="62050" y="85810"/>
                </a:lnTo>
                <a:lnTo>
                  <a:pt x="61990" y="85880"/>
                </a:lnTo>
                <a:lnTo>
                  <a:pt x="61870" y="86080"/>
                </a:lnTo>
                <a:lnTo>
                  <a:pt x="61640" y="86340"/>
                </a:lnTo>
                <a:lnTo>
                  <a:pt x="61580" y="86450"/>
                </a:lnTo>
                <a:lnTo>
                  <a:pt x="61510" y="86610"/>
                </a:lnTo>
                <a:lnTo>
                  <a:pt x="61370" y="86840"/>
                </a:lnTo>
                <a:lnTo>
                  <a:pt x="61040" y="86930"/>
                </a:lnTo>
                <a:lnTo>
                  <a:pt x="60880" y="87060"/>
                </a:lnTo>
                <a:lnTo>
                  <a:pt x="60340" y="87620"/>
                </a:lnTo>
                <a:lnTo>
                  <a:pt x="60000" y="88130"/>
                </a:lnTo>
                <a:lnTo>
                  <a:pt x="59640" y="88390"/>
                </a:lnTo>
                <a:lnTo>
                  <a:pt x="59110" y="89100"/>
                </a:lnTo>
                <a:lnTo>
                  <a:pt x="59050" y="89080"/>
                </a:lnTo>
                <a:lnTo>
                  <a:pt x="59020" y="89080"/>
                </a:lnTo>
                <a:lnTo>
                  <a:pt x="58930" y="89070"/>
                </a:lnTo>
                <a:lnTo>
                  <a:pt x="58920" y="89050"/>
                </a:lnTo>
                <a:lnTo>
                  <a:pt x="58930" y="89040"/>
                </a:lnTo>
                <a:lnTo>
                  <a:pt x="58940" y="89030"/>
                </a:lnTo>
                <a:lnTo>
                  <a:pt x="58950" y="89010"/>
                </a:lnTo>
                <a:lnTo>
                  <a:pt x="58930" y="88960"/>
                </a:lnTo>
                <a:lnTo>
                  <a:pt x="58740" y="88830"/>
                </a:lnTo>
                <a:lnTo>
                  <a:pt x="58680" y="88760"/>
                </a:lnTo>
                <a:lnTo>
                  <a:pt x="58650" y="88680"/>
                </a:lnTo>
                <a:lnTo>
                  <a:pt x="58590" y="88480"/>
                </a:lnTo>
                <a:lnTo>
                  <a:pt x="58550" y="88410"/>
                </a:lnTo>
                <a:lnTo>
                  <a:pt x="58400" y="88350"/>
                </a:lnTo>
                <a:lnTo>
                  <a:pt x="58240" y="88370"/>
                </a:lnTo>
                <a:lnTo>
                  <a:pt x="58100" y="88330"/>
                </a:lnTo>
                <a:lnTo>
                  <a:pt x="58050" y="88240"/>
                </a:lnTo>
                <a:lnTo>
                  <a:pt x="57940" y="88080"/>
                </a:lnTo>
                <a:lnTo>
                  <a:pt x="57290" y="88090"/>
                </a:lnTo>
                <a:lnTo>
                  <a:pt x="57170" y="88020"/>
                </a:lnTo>
                <a:lnTo>
                  <a:pt x="57070" y="87890"/>
                </a:lnTo>
                <a:lnTo>
                  <a:pt x="56890" y="87630"/>
                </a:lnTo>
                <a:lnTo>
                  <a:pt x="56770" y="87520"/>
                </a:lnTo>
                <a:lnTo>
                  <a:pt x="56310" y="87320"/>
                </a:lnTo>
                <a:lnTo>
                  <a:pt x="56180" y="87240"/>
                </a:lnTo>
                <a:lnTo>
                  <a:pt x="55930" y="86950"/>
                </a:lnTo>
                <a:lnTo>
                  <a:pt x="55880" y="86860"/>
                </a:lnTo>
                <a:lnTo>
                  <a:pt x="55880" y="86820"/>
                </a:lnTo>
                <a:lnTo>
                  <a:pt x="55940" y="86830"/>
                </a:lnTo>
                <a:lnTo>
                  <a:pt x="55990" y="86870"/>
                </a:lnTo>
                <a:lnTo>
                  <a:pt x="56110" y="86900"/>
                </a:lnTo>
                <a:lnTo>
                  <a:pt x="56220" y="86880"/>
                </a:lnTo>
                <a:lnTo>
                  <a:pt x="56280" y="86840"/>
                </a:lnTo>
                <a:lnTo>
                  <a:pt x="56290" y="86760"/>
                </a:lnTo>
                <a:lnTo>
                  <a:pt x="56250" y="86730"/>
                </a:lnTo>
                <a:lnTo>
                  <a:pt x="56220" y="86680"/>
                </a:lnTo>
                <a:lnTo>
                  <a:pt x="56200" y="86610"/>
                </a:lnTo>
                <a:lnTo>
                  <a:pt x="56150" y="86550"/>
                </a:lnTo>
                <a:lnTo>
                  <a:pt x="56100" y="86520"/>
                </a:lnTo>
                <a:lnTo>
                  <a:pt x="55980" y="86500"/>
                </a:lnTo>
                <a:lnTo>
                  <a:pt x="55950" y="86480"/>
                </a:lnTo>
                <a:lnTo>
                  <a:pt x="55930" y="86440"/>
                </a:lnTo>
                <a:lnTo>
                  <a:pt x="55990" y="86340"/>
                </a:lnTo>
                <a:lnTo>
                  <a:pt x="55960" y="86250"/>
                </a:lnTo>
                <a:lnTo>
                  <a:pt x="55950" y="86140"/>
                </a:lnTo>
                <a:lnTo>
                  <a:pt x="56020" y="85990"/>
                </a:lnTo>
                <a:lnTo>
                  <a:pt x="56150" y="85890"/>
                </a:lnTo>
                <a:lnTo>
                  <a:pt x="56210" y="85860"/>
                </a:lnTo>
                <a:lnTo>
                  <a:pt x="56240" y="85810"/>
                </a:lnTo>
                <a:lnTo>
                  <a:pt x="56200" y="85760"/>
                </a:lnTo>
                <a:lnTo>
                  <a:pt x="56180" y="85750"/>
                </a:lnTo>
                <a:lnTo>
                  <a:pt x="56130" y="85740"/>
                </a:lnTo>
                <a:lnTo>
                  <a:pt x="56100" y="85740"/>
                </a:lnTo>
                <a:lnTo>
                  <a:pt x="56090" y="85680"/>
                </a:lnTo>
                <a:lnTo>
                  <a:pt x="56160" y="85530"/>
                </a:lnTo>
                <a:lnTo>
                  <a:pt x="56190" y="85440"/>
                </a:lnTo>
                <a:lnTo>
                  <a:pt x="56180" y="85310"/>
                </a:lnTo>
                <a:lnTo>
                  <a:pt x="56620" y="85260"/>
                </a:lnTo>
                <a:lnTo>
                  <a:pt x="56690" y="85240"/>
                </a:lnTo>
                <a:lnTo>
                  <a:pt x="56750" y="85160"/>
                </a:lnTo>
                <a:lnTo>
                  <a:pt x="56750" y="85120"/>
                </a:lnTo>
                <a:lnTo>
                  <a:pt x="56760" y="85070"/>
                </a:lnTo>
                <a:lnTo>
                  <a:pt x="56780" y="85040"/>
                </a:lnTo>
                <a:lnTo>
                  <a:pt x="56810" y="85020"/>
                </a:lnTo>
                <a:lnTo>
                  <a:pt x="56840" y="84990"/>
                </a:lnTo>
                <a:lnTo>
                  <a:pt x="56830" y="84970"/>
                </a:lnTo>
                <a:lnTo>
                  <a:pt x="56830" y="84940"/>
                </a:lnTo>
                <a:lnTo>
                  <a:pt x="56820" y="84920"/>
                </a:lnTo>
                <a:lnTo>
                  <a:pt x="56730" y="84920"/>
                </a:lnTo>
                <a:lnTo>
                  <a:pt x="56640" y="84880"/>
                </a:lnTo>
                <a:lnTo>
                  <a:pt x="56600" y="84790"/>
                </a:lnTo>
                <a:lnTo>
                  <a:pt x="56630" y="84740"/>
                </a:lnTo>
                <a:lnTo>
                  <a:pt x="56620" y="84610"/>
                </a:lnTo>
                <a:lnTo>
                  <a:pt x="56420" y="84330"/>
                </a:lnTo>
                <a:lnTo>
                  <a:pt x="56290" y="84210"/>
                </a:lnTo>
                <a:lnTo>
                  <a:pt x="56230" y="84120"/>
                </a:lnTo>
                <a:lnTo>
                  <a:pt x="56300" y="84100"/>
                </a:lnTo>
                <a:lnTo>
                  <a:pt x="56340" y="84060"/>
                </a:lnTo>
                <a:lnTo>
                  <a:pt x="56290" y="84020"/>
                </a:lnTo>
                <a:lnTo>
                  <a:pt x="55930" y="84030"/>
                </a:lnTo>
                <a:lnTo>
                  <a:pt x="55310" y="83910"/>
                </a:lnTo>
                <a:lnTo>
                  <a:pt x="55280" y="83790"/>
                </a:lnTo>
                <a:lnTo>
                  <a:pt x="55340" y="83710"/>
                </a:lnTo>
                <a:lnTo>
                  <a:pt x="55460" y="83670"/>
                </a:lnTo>
                <a:lnTo>
                  <a:pt x="55740" y="83700"/>
                </a:lnTo>
                <a:lnTo>
                  <a:pt x="55810" y="83680"/>
                </a:lnTo>
                <a:lnTo>
                  <a:pt x="56150" y="83480"/>
                </a:lnTo>
                <a:lnTo>
                  <a:pt x="56320" y="83450"/>
                </a:lnTo>
                <a:lnTo>
                  <a:pt x="56520" y="83470"/>
                </a:lnTo>
                <a:lnTo>
                  <a:pt x="57400" y="83780"/>
                </a:lnTo>
                <a:lnTo>
                  <a:pt x="59770" y="83680"/>
                </a:lnTo>
                <a:lnTo>
                  <a:pt x="60360" y="83330"/>
                </a:lnTo>
                <a:lnTo>
                  <a:pt x="60560" y="83110"/>
                </a:lnTo>
                <a:lnTo>
                  <a:pt x="60610" y="83030"/>
                </a:lnTo>
                <a:lnTo>
                  <a:pt x="60630" y="82950"/>
                </a:lnTo>
                <a:lnTo>
                  <a:pt x="60650" y="82890"/>
                </a:lnTo>
                <a:lnTo>
                  <a:pt x="60670" y="82850"/>
                </a:lnTo>
                <a:lnTo>
                  <a:pt x="60750" y="82720"/>
                </a:lnTo>
                <a:lnTo>
                  <a:pt x="60830" y="82630"/>
                </a:lnTo>
                <a:lnTo>
                  <a:pt x="60920" y="82610"/>
                </a:lnTo>
                <a:lnTo>
                  <a:pt x="60980" y="82640"/>
                </a:lnTo>
                <a:lnTo>
                  <a:pt x="61090" y="82850"/>
                </a:lnTo>
                <a:lnTo>
                  <a:pt x="61180" y="82910"/>
                </a:lnTo>
                <a:lnTo>
                  <a:pt x="61510" y="82940"/>
                </a:lnTo>
                <a:lnTo>
                  <a:pt x="61870" y="82850"/>
                </a:lnTo>
                <a:lnTo>
                  <a:pt x="62090" y="82720"/>
                </a:lnTo>
                <a:lnTo>
                  <a:pt x="62120" y="82640"/>
                </a:lnTo>
                <a:lnTo>
                  <a:pt x="62110" y="82460"/>
                </a:lnTo>
                <a:lnTo>
                  <a:pt x="62130" y="82410"/>
                </a:lnTo>
                <a:lnTo>
                  <a:pt x="62200" y="82400"/>
                </a:lnTo>
                <a:lnTo>
                  <a:pt x="62400" y="82440"/>
                </a:lnTo>
                <a:lnTo>
                  <a:pt x="62990" y="82440"/>
                </a:lnTo>
                <a:lnTo>
                  <a:pt x="63500" y="82330"/>
                </a:lnTo>
                <a:lnTo>
                  <a:pt x="63710" y="82240"/>
                </a:lnTo>
                <a:lnTo>
                  <a:pt x="63800" y="82140"/>
                </a:lnTo>
                <a:lnTo>
                  <a:pt x="64060" y="81760"/>
                </a:lnTo>
                <a:lnTo>
                  <a:pt x="64520" y="81470"/>
                </a:lnTo>
                <a:lnTo>
                  <a:pt x="64770" y="81270"/>
                </a:lnTo>
                <a:lnTo>
                  <a:pt x="64880" y="8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