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Satakunta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Satakun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90" y="86200"/>
                </a:moveTo>
                <a:lnTo>
                  <a:pt x="40310" y="86130"/>
                </a:lnTo>
                <a:lnTo>
                  <a:pt x="40010" y="85850"/>
                </a:lnTo>
                <a:lnTo>
                  <a:pt x="39950" y="85860"/>
                </a:lnTo>
                <a:lnTo>
                  <a:pt x="39950" y="85950"/>
                </a:lnTo>
                <a:lnTo>
                  <a:pt x="39990" y="85990"/>
                </a:lnTo>
                <a:lnTo>
                  <a:pt x="40000" y="86090"/>
                </a:lnTo>
                <a:lnTo>
                  <a:pt x="39960" y="86190"/>
                </a:lnTo>
                <a:lnTo>
                  <a:pt x="39930" y="86240"/>
                </a:lnTo>
                <a:lnTo>
                  <a:pt x="39960" y="86450"/>
                </a:lnTo>
                <a:lnTo>
                  <a:pt x="39860" y="86570"/>
                </a:lnTo>
                <a:lnTo>
                  <a:pt x="39700" y="86650"/>
                </a:lnTo>
                <a:lnTo>
                  <a:pt x="39570" y="86680"/>
                </a:lnTo>
                <a:lnTo>
                  <a:pt x="39010" y="86650"/>
                </a:lnTo>
                <a:lnTo>
                  <a:pt x="38930" y="86690"/>
                </a:lnTo>
                <a:lnTo>
                  <a:pt x="38880" y="86780"/>
                </a:lnTo>
                <a:lnTo>
                  <a:pt x="38990" y="86920"/>
                </a:lnTo>
                <a:lnTo>
                  <a:pt x="39020" y="86940"/>
                </a:lnTo>
                <a:lnTo>
                  <a:pt x="38980" y="86980"/>
                </a:lnTo>
                <a:lnTo>
                  <a:pt x="37810" y="87120"/>
                </a:lnTo>
                <a:lnTo>
                  <a:pt x="37690" y="87200"/>
                </a:lnTo>
                <a:lnTo>
                  <a:pt x="37540" y="87390"/>
                </a:lnTo>
                <a:lnTo>
                  <a:pt x="37460" y="87420"/>
                </a:lnTo>
                <a:lnTo>
                  <a:pt x="36920" y="87320"/>
                </a:lnTo>
                <a:lnTo>
                  <a:pt x="36860" y="87240"/>
                </a:lnTo>
                <a:lnTo>
                  <a:pt x="36860" y="87190"/>
                </a:lnTo>
                <a:lnTo>
                  <a:pt x="36820" y="87100"/>
                </a:lnTo>
                <a:lnTo>
                  <a:pt x="36720" y="86990"/>
                </a:lnTo>
                <a:lnTo>
                  <a:pt x="36700" y="86920"/>
                </a:lnTo>
                <a:lnTo>
                  <a:pt x="36700" y="86890"/>
                </a:lnTo>
                <a:lnTo>
                  <a:pt x="36710" y="86850"/>
                </a:lnTo>
                <a:lnTo>
                  <a:pt x="36720" y="86790"/>
                </a:lnTo>
                <a:lnTo>
                  <a:pt x="36720" y="86750"/>
                </a:lnTo>
                <a:lnTo>
                  <a:pt x="36640" y="86700"/>
                </a:lnTo>
                <a:lnTo>
                  <a:pt x="36550" y="86670"/>
                </a:lnTo>
                <a:lnTo>
                  <a:pt x="36320" y="86470"/>
                </a:lnTo>
                <a:lnTo>
                  <a:pt x="36200" y="86410"/>
                </a:lnTo>
                <a:lnTo>
                  <a:pt x="36240" y="86320"/>
                </a:lnTo>
                <a:lnTo>
                  <a:pt x="36250" y="86300"/>
                </a:lnTo>
                <a:lnTo>
                  <a:pt x="36210" y="86270"/>
                </a:lnTo>
                <a:lnTo>
                  <a:pt x="36160" y="86270"/>
                </a:lnTo>
                <a:lnTo>
                  <a:pt x="36080" y="86280"/>
                </a:lnTo>
                <a:lnTo>
                  <a:pt x="36030" y="86330"/>
                </a:lnTo>
                <a:lnTo>
                  <a:pt x="36030" y="86400"/>
                </a:lnTo>
                <a:lnTo>
                  <a:pt x="35990" y="86500"/>
                </a:lnTo>
                <a:lnTo>
                  <a:pt x="35940" y="86530"/>
                </a:lnTo>
                <a:lnTo>
                  <a:pt x="35810" y="86560"/>
                </a:lnTo>
                <a:lnTo>
                  <a:pt x="35690" y="86530"/>
                </a:lnTo>
                <a:lnTo>
                  <a:pt x="35600" y="86480"/>
                </a:lnTo>
                <a:lnTo>
                  <a:pt x="35580" y="86420"/>
                </a:lnTo>
                <a:lnTo>
                  <a:pt x="35570" y="86320"/>
                </a:lnTo>
                <a:lnTo>
                  <a:pt x="35550" y="86240"/>
                </a:lnTo>
                <a:lnTo>
                  <a:pt x="35510" y="86200"/>
                </a:lnTo>
                <a:lnTo>
                  <a:pt x="35450" y="86220"/>
                </a:lnTo>
                <a:lnTo>
                  <a:pt x="35420" y="86290"/>
                </a:lnTo>
                <a:lnTo>
                  <a:pt x="35410" y="86370"/>
                </a:lnTo>
                <a:lnTo>
                  <a:pt x="35420" y="86420"/>
                </a:lnTo>
                <a:lnTo>
                  <a:pt x="35320" y="86490"/>
                </a:lnTo>
                <a:lnTo>
                  <a:pt x="35020" y="86520"/>
                </a:lnTo>
                <a:lnTo>
                  <a:pt x="34870" y="86440"/>
                </a:lnTo>
                <a:lnTo>
                  <a:pt x="34750" y="86190"/>
                </a:lnTo>
                <a:lnTo>
                  <a:pt x="34710" y="86180"/>
                </a:lnTo>
                <a:lnTo>
                  <a:pt x="34710" y="86160"/>
                </a:lnTo>
                <a:lnTo>
                  <a:pt x="34650" y="86110"/>
                </a:lnTo>
                <a:lnTo>
                  <a:pt x="34560" y="86090"/>
                </a:lnTo>
                <a:lnTo>
                  <a:pt x="34660" y="86020"/>
                </a:lnTo>
                <a:lnTo>
                  <a:pt x="34880" y="86130"/>
                </a:lnTo>
                <a:lnTo>
                  <a:pt x="34980" y="86090"/>
                </a:lnTo>
                <a:lnTo>
                  <a:pt x="34930" y="86040"/>
                </a:lnTo>
                <a:lnTo>
                  <a:pt x="34880" y="85950"/>
                </a:lnTo>
                <a:lnTo>
                  <a:pt x="34870" y="85850"/>
                </a:lnTo>
                <a:lnTo>
                  <a:pt x="34910" y="85780"/>
                </a:lnTo>
                <a:lnTo>
                  <a:pt x="34870" y="85590"/>
                </a:lnTo>
                <a:lnTo>
                  <a:pt x="34850" y="85510"/>
                </a:lnTo>
                <a:lnTo>
                  <a:pt x="34810" y="85460"/>
                </a:lnTo>
                <a:lnTo>
                  <a:pt x="34850" y="85450"/>
                </a:lnTo>
                <a:lnTo>
                  <a:pt x="34940" y="85400"/>
                </a:lnTo>
                <a:lnTo>
                  <a:pt x="34910" y="85410"/>
                </a:lnTo>
                <a:lnTo>
                  <a:pt x="34890" y="85400"/>
                </a:lnTo>
                <a:lnTo>
                  <a:pt x="34860" y="85380"/>
                </a:lnTo>
                <a:lnTo>
                  <a:pt x="34840" y="85360"/>
                </a:lnTo>
                <a:lnTo>
                  <a:pt x="34890" y="85250"/>
                </a:lnTo>
                <a:lnTo>
                  <a:pt x="34840" y="85250"/>
                </a:lnTo>
                <a:lnTo>
                  <a:pt x="34890" y="85200"/>
                </a:lnTo>
                <a:lnTo>
                  <a:pt x="34940" y="85180"/>
                </a:lnTo>
                <a:lnTo>
                  <a:pt x="35060" y="85190"/>
                </a:lnTo>
                <a:lnTo>
                  <a:pt x="35040" y="85110"/>
                </a:lnTo>
                <a:lnTo>
                  <a:pt x="35040" y="85090"/>
                </a:lnTo>
                <a:lnTo>
                  <a:pt x="35150" y="85020"/>
                </a:lnTo>
                <a:lnTo>
                  <a:pt x="35260" y="84990"/>
                </a:lnTo>
                <a:lnTo>
                  <a:pt x="35210" y="84820"/>
                </a:lnTo>
                <a:lnTo>
                  <a:pt x="35140" y="84750"/>
                </a:lnTo>
                <a:lnTo>
                  <a:pt x="34960" y="84670"/>
                </a:lnTo>
                <a:lnTo>
                  <a:pt x="35000" y="84590"/>
                </a:lnTo>
                <a:lnTo>
                  <a:pt x="35050" y="84550"/>
                </a:lnTo>
                <a:lnTo>
                  <a:pt x="35080" y="84500"/>
                </a:lnTo>
                <a:lnTo>
                  <a:pt x="35060" y="84400"/>
                </a:lnTo>
                <a:lnTo>
                  <a:pt x="35210" y="84400"/>
                </a:lnTo>
                <a:lnTo>
                  <a:pt x="35210" y="84350"/>
                </a:lnTo>
                <a:lnTo>
                  <a:pt x="35200" y="84300"/>
                </a:lnTo>
                <a:lnTo>
                  <a:pt x="35210" y="84160"/>
                </a:lnTo>
                <a:lnTo>
                  <a:pt x="35210" y="84090"/>
                </a:lnTo>
                <a:lnTo>
                  <a:pt x="35200" y="84040"/>
                </a:lnTo>
                <a:lnTo>
                  <a:pt x="35180" y="84020"/>
                </a:lnTo>
                <a:lnTo>
                  <a:pt x="35160" y="83980"/>
                </a:lnTo>
                <a:lnTo>
                  <a:pt x="35160" y="83940"/>
                </a:lnTo>
                <a:lnTo>
                  <a:pt x="35170" y="83860"/>
                </a:lnTo>
                <a:lnTo>
                  <a:pt x="35160" y="83820"/>
                </a:lnTo>
                <a:lnTo>
                  <a:pt x="35140" y="83670"/>
                </a:lnTo>
                <a:lnTo>
                  <a:pt x="35120" y="83620"/>
                </a:lnTo>
                <a:lnTo>
                  <a:pt x="35060" y="83560"/>
                </a:lnTo>
                <a:lnTo>
                  <a:pt x="35010" y="83530"/>
                </a:lnTo>
                <a:lnTo>
                  <a:pt x="34910" y="83490"/>
                </a:lnTo>
                <a:lnTo>
                  <a:pt x="34860" y="83450"/>
                </a:lnTo>
                <a:lnTo>
                  <a:pt x="34970" y="83390"/>
                </a:lnTo>
                <a:lnTo>
                  <a:pt x="35200" y="83410"/>
                </a:lnTo>
                <a:lnTo>
                  <a:pt x="35320" y="83350"/>
                </a:lnTo>
                <a:lnTo>
                  <a:pt x="35260" y="83230"/>
                </a:lnTo>
                <a:lnTo>
                  <a:pt x="35210" y="83150"/>
                </a:lnTo>
                <a:lnTo>
                  <a:pt x="35090" y="83030"/>
                </a:lnTo>
                <a:lnTo>
                  <a:pt x="34830" y="82900"/>
                </a:lnTo>
                <a:lnTo>
                  <a:pt x="34760" y="82820"/>
                </a:lnTo>
                <a:lnTo>
                  <a:pt x="35250" y="82890"/>
                </a:lnTo>
                <a:lnTo>
                  <a:pt x="35390" y="82820"/>
                </a:lnTo>
                <a:lnTo>
                  <a:pt x="35310" y="82590"/>
                </a:lnTo>
                <a:lnTo>
                  <a:pt x="35290" y="82550"/>
                </a:lnTo>
                <a:lnTo>
                  <a:pt x="35240" y="82530"/>
                </a:lnTo>
                <a:lnTo>
                  <a:pt x="35140" y="82570"/>
                </a:lnTo>
                <a:lnTo>
                  <a:pt x="35090" y="82550"/>
                </a:lnTo>
                <a:lnTo>
                  <a:pt x="34940" y="82340"/>
                </a:lnTo>
                <a:lnTo>
                  <a:pt x="34910" y="82250"/>
                </a:lnTo>
                <a:lnTo>
                  <a:pt x="34900" y="82220"/>
                </a:lnTo>
                <a:lnTo>
                  <a:pt x="34920" y="82200"/>
                </a:lnTo>
                <a:lnTo>
                  <a:pt x="34980" y="82180"/>
                </a:lnTo>
                <a:lnTo>
                  <a:pt x="35080" y="82160"/>
                </a:lnTo>
                <a:lnTo>
                  <a:pt x="35510" y="82350"/>
                </a:lnTo>
                <a:lnTo>
                  <a:pt x="35740" y="82510"/>
                </a:lnTo>
                <a:lnTo>
                  <a:pt x="35850" y="82550"/>
                </a:lnTo>
                <a:lnTo>
                  <a:pt x="35850" y="82490"/>
                </a:lnTo>
                <a:lnTo>
                  <a:pt x="35600" y="82230"/>
                </a:lnTo>
                <a:lnTo>
                  <a:pt x="35470" y="82040"/>
                </a:lnTo>
                <a:lnTo>
                  <a:pt x="35390" y="81710"/>
                </a:lnTo>
                <a:lnTo>
                  <a:pt x="35320" y="81650"/>
                </a:lnTo>
                <a:lnTo>
                  <a:pt x="35240" y="81610"/>
                </a:lnTo>
                <a:lnTo>
                  <a:pt x="35190" y="81540"/>
                </a:lnTo>
                <a:lnTo>
                  <a:pt x="35180" y="81470"/>
                </a:lnTo>
                <a:lnTo>
                  <a:pt x="35210" y="81360"/>
                </a:lnTo>
                <a:lnTo>
                  <a:pt x="35200" y="81300"/>
                </a:lnTo>
                <a:lnTo>
                  <a:pt x="35110" y="81110"/>
                </a:lnTo>
                <a:lnTo>
                  <a:pt x="35110" y="81060"/>
                </a:lnTo>
                <a:lnTo>
                  <a:pt x="35180" y="81080"/>
                </a:lnTo>
                <a:lnTo>
                  <a:pt x="35310" y="81190"/>
                </a:lnTo>
                <a:lnTo>
                  <a:pt x="35370" y="81160"/>
                </a:lnTo>
                <a:lnTo>
                  <a:pt x="35270" y="81040"/>
                </a:lnTo>
                <a:lnTo>
                  <a:pt x="35010" y="80860"/>
                </a:lnTo>
                <a:lnTo>
                  <a:pt x="34940" y="80680"/>
                </a:lnTo>
                <a:lnTo>
                  <a:pt x="34950" y="80580"/>
                </a:lnTo>
                <a:lnTo>
                  <a:pt x="34980" y="80480"/>
                </a:lnTo>
                <a:lnTo>
                  <a:pt x="35010" y="80370"/>
                </a:lnTo>
                <a:lnTo>
                  <a:pt x="35000" y="80280"/>
                </a:lnTo>
                <a:lnTo>
                  <a:pt x="34950" y="80230"/>
                </a:lnTo>
                <a:lnTo>
                  <a:pt x="34880" y="80210"/>
                </a:lnTo>
                <a:lnTo>
                  <a:pt x="34840" y="80160"/>
                </a:lnTo>
                <a:lnTo>
                  <a:pt x="34860" y="80040"/>
                </a:lnTo>
                <a:lnTo>
                  <a:pt x="34750" y="79870"/>
                </a:lnTo>
                <a:lnTo>
                  <a:pt x="34690" y="79770"/>
                </a:lnTo>
                <a:lnTo>
                  <a:pt x="34660" y="79660"/>
                </a:lnTo>
                <a:lnTo>
                  <a:pt x="34690" y="79630"/>
                </a:lnTo>
                <a:lnTo>
                  <a:pt x="34720" y="79580"/>
                </a:lnTo>
                <a:lnTo>
                  <a:pt x="34730" y="79530"/>
                </a:lnTo>
                <a:lnTo>
                  <a:pt x="34650" y="79480"/>
                </a:lnTo>
                <a:lnTo>
                  <a:pt x="34640" y="79410"/>
                </a:lnTo>
                <a:lnTo>
                  <a:pt x="34630" y="79340"/>
                </a:lnTo>
                <a:lnTo>
                  <a:pt x="34610" y="79280"/>
                </a:lnTo>
                <a:lnTo>
                  <a:pt x="34570" y="79270"/>
                </a:lnTo>
                <a:lnTo>
                  <a:pt x="34400" y="79280"/>
                </a:lnTo>
                <a:lnTo>
                  <a:pt x="34370" y="79270"/>
                </a:lnTo>
                <a:lnTo>
                  <a:pt x="34450" y="79160"/>
                </a:lnTo>
                <a:lnTo>
                  <a:pt x="34550" y="79090"/>
                </a:lnTo>
                <a:lnTo>
                  <a:pt x="34630" y="78960"/>
                </a:lnTo>
                <a:lnTo>
                  <a:pt x="34700" y="78830"/>
                </a:lnTo>
                <a:lnTo>
                  <a:pt x="34770" y="78720"/>
                </a:lnTo>
                <a:lnTo>
                  <a:pt x="34960" y="78620"/>
                </a:lnTo>
                <a:lnTo>
                  <a:pt x="35160" y="78600"/>
                </a:lnTo>
                <a:lnTo>
                  <a:pt x="35590" y="78630"/>
                </a:lnTo>
                <a:lnTo>
                  <a:pt x="36650" y="78910"/>
                </a:lnTo>
                <a:lnTo>
                  <a:pt x="36970" y="78850"/>
                </a:lnTo>
                <a:lnTo>
                  <a:pt x="37130" y="78710"/>
                </a:lnTo>
                <a:lnTo>
                  <a:pt x="37560" y="78140"/>
                </a:lnTo>
                <a:lnTo>
                  <a:pt x="37750" y="77990"/>
                </a:lnTo>
                <a:lnTo>
                  <a:pt x="38150" y="77810"/>
                </a:lnTo>
                <a:lnTo>
                  <a:pt x="38320" y="77630"/>
                </a:lnTo>
                <a:lnTo>
                  <a:pt x="38390" y="77530"/>
                </a:lnTo>
                <a:lnTo>
                  <a:pt x="38780" y="77120"/>
                </a:lnTo>
                <a:lnTo>
                  <a:pt x="38920" y="76920"/>
                </a:lnTo>
                <a:lnTo>
                  <a:pt x="38970" y="76810"/>
                </a:lnTo>
                <a:lnTo>
                  <a:pt x="39010" y="76650"/>
                </a:lnTo>
                <a:lnTo>
                  <a:pt x="39070" y="76400"/>
                </a:lnTo>
                <a:lnTo>
                  <a:pt x="39190" y="76390"/>
                </a:lnTo>
                <a:lnTo>
                  <a:pt x="39500" y="76540"/>
                </a:lnTo>
                <a:lnTo>
                  <a:pt x="40000" y="76650"/>
                </a:lnTo>
                <a:lnTo>
                  <a:pt x="40000" y="76870"/>
                </a:lnTo>
                <a:lnTo>
                  <a:pt x="40060" y="77430"/>
                </a:lnTo>
                <a:lnTo>
                  <a:pt x="40040" y="77510"/>
                </a:lnTo>
                <a:lnTo>
                  <a:pt x="39960" y="77530"/>
                </a:lnTo>
                <a:lnTo>
                  <a:pt x="39810" y="77540"/>
                </a:lnTo>
                <a:lnTo>
                  <a:pt x="39740" y="77600"/>
                </a:lnTo>
                <a:lnTo>
                  <a:pt x="39730" y="77720"/>
                </a:lnTo>
                <a:lnTo>
                  <a:pt x="39740" y="77830"/>
                </a:lnTo>
                <a:lnTo>
                  <a:pt x="39760" y="77930"/>
                </a:lnTo>
                <a:lnTo>
                  <a:pt x="39760" y="78030"/>
                </a:lnTo>
                <a:lnTo>
                  <a:pt x="39760" y="78170"/>
                </a:lnTo>
                <a:lnTo>
                  <a:pt x="39770" y="78230"/>
                </a:lnTo>
                <a:lnTo>
                  <a:pt x="39760" y="78260"/>
                </a:lnTo>
                <a:lnTo>
                  <a:pt x="39680" y="78340"/>
                </a:lnTo>
                <a:lnTo>
                  <a:pt x="39600" y="78390"/>
                </a:lnTo>
                <a:lnTo>
                  <a:pt x="39360" y="78400"/>
                </a:lnTo>
                <a:lnTo>
                  <a:pt x="39220" y="78470"/>
                </a:lnTo>
                <a:lnTo>
                  <a:pt x="39090" y="78570"/>
                </a:lnTo>
                <a:lnTo>
                  <a:pt x="38930" y="78770"/>
                </a:lnTo>
                <a:lnTo>
                  <a:pt x="38930" y="78860"/>
                </a:lnTo>
                <a:lnTo>
                  <a:pt x="39270" y="79050"/>
                </a:lnTo>
                <a:lnTo>
                  <a:pt x="39330" y="79180"/>
                </a:lnTo>
                <a:lnTo>
                  <a:pt x="39350" y="79280"/>
                </a:lnTo>
                <a:lnTo>
                  <a:pt x="39420" y="79390"/>
                </a:lnTo>
                <a:lnTo>
                  <a:pt x="39520" y="79440"/>
                </a:lnTo>
                <a:lnTo>
                  <a:pt x="39570" y="79460"/>
                </a:lnTo>
                <a:lnTo>
                  <a:pt x="39630" y="79550"/>
                </a:lnTo>
                <a:lnTo>
                  <a:pt x="39640" y="79630"/>
                </a:lnTo>
                <a:lnTo>
                  <a:pt x="39690" y="79710"/>
                </a:lnTo>
                <a:lnTo>
                  <a:pt x="39800" y="79770"/>
                </a:lnTo>
                <a:lnTo>
                  <a:pt x="39800" y="79830"/>
                </a:lnTo>
                <a:lnTo>
                  <a:pt x="39670" y="79870"/>
                </a:lnTo>
                <a:lnTo>
                  <a:pt x="39650" y="79900"/>
                </a:lnTo>
                <a:lnTo>
                  <a:pt x="39650" y="79940"/>
                </a:lnTo>
                <a:lnTo>
                  <a:pt x="39740" y="79980"/>
                </a:lnTo>
                <a:lnTo>
                  <a:pt x="39820" y="80040"/>
                </a:lnTo>
                <a:lnTo>
                  <a:pt x="39940" y="80190"/>
                </a:lnTo>
                <a:lnTo>
                  <a:pt x="39940" y="80380"/>
                </a:lnTo>
                <a:lnTo>
                  <a:pt x="39880" y="80510"/>
                </a:lnTo>
                <a:lnTo>
                  <a:pt x="39760" y="80640"/>
                </a:lnTo>
                <a:lnTo>
                  <a:pt x="39620" y="80720"/>
                </a:lnTo>
                <a:lnTo>
                  <a:pt x="39540" y="80790"/>
                </a:lnTo>
                <a:lnTo>
                  <a:pt x="39470" y="80900"/>
                </a:lnTo>
                <a:lnTo>
                  <a:pt x="39400" y="81090"/>
                </a:lnTo>
                <a:lnTo>
                  <a:pt x="39340" y="81240"/>
                </a:lnTo>
                <a:lnTo>
                  <a:pt x="39330" y="81270"/>
                </a:lnTo>
                <a:lnTo>
                  <a:pt x="39320" y="81340"/>
                </a:lnTo>
                <a:lnTo>
                  <a:pt x="39330" y="81420"/>
                </a:lnTo>
                <a:lnTo>
                  <a:pt x="39360" y="81500"/>
                </a:lnTo>
                <a:lnTo>
                  <a:pt x="39400" y="81470"/>
                </a:lnTo>
                <a:lnTo>
                  <a:pt x="39430" y="81410"/>
                </a:lnTo>
                <a:lnTo>
                  <a:pt x="39500" y="81340"/>
                </a:lnTo>
                <a:lnTo>
                  <a:pt x="39550" y="81400"/>
                </a:lnTo>
                <a:lnTo>
                  <a:pt x="39570" y="81550"/>
                </a:lnTo>
                <a:lnTo>
                  <a:pt x="39510" y="81680"/>
                </a:lnTo>
                <a:lnTo>
                  <a:pt x="39430" y="81690"/>
                </a:lnTo>
                <a:lnTo>
                  <a:pt x="39420" y="81730"/>
                </a:lnTo>
                <a:lnTo>
                  <a:pt x="39440" y="81860"/>
                </a:lnTo>
                <a:lnTo>
                  <a:pt x="39350" y="82060"/>
                </a:lnTo>
                <a:lnTo>
                  <a:pt x="39120" y="82290"/>
                </a:lnTo>
                <a:lnTo>
                  <a:pt x="39120" y="82450"/>
                </a:lnTo>
                <a:lnTo>
                  <a:pt x="39270" y="82700"/>
                </a:lnTo>
                <a:lnTo>
                  <a:pt x="39390" y="82820"/>
                </a:lnTo>
                <a:lnTo>
                  <a:pt x="39490" y="82860"/>
                </a:lnTo>
                <a:lnTo>
                  <a:pt x="39580" y="82930"/>
                </a:lnTo>
                <a:lnTo>
                  <a:pt x="39570" y="82980"/>
                </a:lnTo>
                <a:lnTo>
                  <a:pt x="39560" y="83070"/>
                </a:lnTo>
                <a:lnTo>
                  <a:pt x="39580" y="83150"/>
                </a:lnTo>
                <a:lnTo>
                  <a:pt x="39590" y="83190"/>
                </a:lnTo>
                <a:lnTo>
                  <a:pt x="39580" y="83230"/>
                </a:lnTo>
                <a:lnTo>
                  <a:pt x="39400" y="83270"/>
                </a:lnTo>
                <a:lnTo>
                  <a:pt x="39370" y="83300"/>
                </a:lnTo>
                <a:lnTo>
                  <a:pt x="39380" y="83320"/>
                </a:lnTo>
                <a:lnTo>
                  <a:pt x="39380" y="83330"/>
                </a:lnTo>
                <a:lnTo>
                  <a:pt x="39390" y="83400"/>
                </a:lnTo>
                <a:lnTo>
                  <a:pt x="39370" y="83430"/>
                </a:lnTo>
                <a:lnTo>
                  <a:pt x="39330" y="83440"/>
                </a:lnTo>
                <a:lnTo>
                  <a:pt x="39300" y="83460"/>
                </a:lnTo>
                <a:lnTo>
                  <a:pt x="39280" y="83510"/>
                </a:lnTo>
                <a:lnTo>
                  <a:pt x="39270" y="83550"/>
                </a:lnTo>
                <a:lnTo>
                  <a:pt x="39220" y="83570"/>
                </a:lnTo>
                <a:lnTo>
                  <a:pt x="39120" y="83530"/>
                </a:lnTo>
                <a:lnTo>
                  <a:pt x="39010" y="83510"/>
                </a:lnTo>
                <a:lnTo>
                  <a:pt x="38990" y="83570"/>
                </a:lnTo>
                <a:lnTo>
                  <a:pt x="39060" y="83840"/>
                </a:lnTo>
                <a:lnTo>
                  <a:pt x="39080" y="83890"/>
                </a:lnTo>
                <a:lnTo>
                  <a:pt x="39080" y="83940"/>
                </a:lnTo>
                <a:lnTo>
                  <a:pt x="39010" y="83990"/>
                </a:lnTo>
                <a:lnTo>
                  <a:pt x="39020" y="84060"/>
                </a:lnTo>
                <a:lnTo>
                  <a:pt x="39050" y="84120"/>
                </a:lnTo>
                <a:lnTo>
                  <a:pt x="39250" y="84420"/>
                </a:lnTo>
                <a:lnTo>
                  <a:pt x="39280" y="84490"/>
                </a:lnTo>
                <a:lnTo>
                  <a:pt x="39290" y="84550"/>
                </a:lnTo>
                <a:lnTo>
                  <a:pt x="39300" y="84620"/>
                </a:lnTo>
                <a:lnTo>
                  <a:pt x="39350" y="84670"/>
                </a:lnTo>
                <a:lnTo>
                  <a:pt x="39420" y="84700"/>
                </a:lnTo>
                <a:lnTo>
                  <a:pt x="39660" y="84680"/>
                </a:lnTo>
                <a:lnTo>
                  <a:pt x="40110" y="84780"/>
                </a:lnTo>
                <a:lnTo>
                  <a:pt x="40320" y="84930"/>
                </a:lnTo>
                <a:lnTo>
                  <a:pt x="40390" y="85040"/>
                </a:lnTo>
                <a:lnTo>
                  <a:pt x="40410" y="85190"/>
                </a:lnTo>
                <a:lnTo>
                  <a:pt x="40310" y="85190"/>
                </a:lnTo>
                <a:lnTo>
                  <a:pt x="40300" y="85290"/>
                </a:lnTo>
                <a:lnTo>
                  <a:pt x="40310" y="85380"/>
                </a:lnTo>
                <a:lnTo>
                  <a:pt x="40350" y="85510"/>
                </a:lnTo>
                <a:lnTo>
                  <a:pt x="40420" y="85600"/>
                </a:lnTo>
                <a:lnTo>
                  <a:pt x="40460" y="85630"/>
                </a:lnTo>
                <a:lnTo>
                  <a:pt x="40480" y="85680"/>
                </a:lnTo>
                <a:lnTo>
                  <a:pt x="40390" y="85770"/>
                </a:lnTo>
                <a:lnTo>
                  <a:pt x="40340" y="85830"/>
                </a:lnTo>
                <a:lnTo>
                  <a:pt x="40310" y="85870"/>
                </a:lnTo>
                <a:lnTo>
                  <a:pt x="40340" y="85950"/>
                </a:lnTo>
                <a:lnTo>
                  <a:pt x="40380" y="85950"/>
                </a:lnTo>
                <a:lnTo>
                  <a:pt x="40560" y="85920"/>
                </a:lnTo>
                <a:lnTo>
                  <a:pt x="40600" y="85950"/>
                </a:lnTo>
                <a:lnTo>
                  <a:pt x="40600" y="86010"/>
                </a:lnTo>
                <a:lnTo>
                  <a:pt x="40560" y="86020"/>
                </a:lnTo>
                <a:lnTo>
                  <a:pt x="40510" y="86050"/>
                </a:lnTo>
                <a:lnTo>
                  <a:pt x="40480" y="86110"/>
                </a:lnTo>
                <a:lnTo>
                  <a:pt x="40490" y="86200"/>
                </a:lnTo>
                <a:close/>
                <a:moveTo>
                  <a:pt x="34760" y="85200"/>
                </a:moveTo>
                <a:lnTo>
                  <a:pt x="34790" y="85220"/>
                </a:lnTo>
                <a:lnTo>
                  <a:pt x="34800" y="85240"/>
                </a:lnTo>
                <a:lnTo>
                  <a:pt x="34770" y="85230"/>
                </a:lnTo>
                <a:lnTo>
                  <a:pt x="34640" y="85160"/>
                </a:lnTo>
                <a:lnTo>
                  <a:pt x="34570" y="85200"/>
                </a:lnTo>
                <a:lnTo>
                  <a:pt x="34500" y="85200"/>
                </a:lnTo>
                <a:lnTo>
                  <a:pt x="34480" y="85190"/>
                </a:lnTo>
                <a:lnTo>
                  <a:pt x="34490" y="85190"/>
                </a:lnTo>
                <a:lnTo>
                  <a:pt x="34480" y="85160"/>
                </a:lnTo>
                <a:lnTo>
                  <a:pt x="34470" y="85090"/>
                </a:lnTo>
                <a:lnTo>
                  <a:pt x="34480" y="85050"/>
                </a:lnTo>
                <a:lnTo>
                  <a:pt x="34510" y="85040"/>
                </a:lnTo>
                <a:lnTo>
                  <a:pt x="34520" y="85020"/>
                </a:lnTo>
                <a:lnTo>
                  <a:pt x="34520" y="85000"/>
                </a:lnTo>
                <a:lnTo>
                  <a:pt x="34540" y="84950"/>
                </a:lnTo>
                <a:lnTo>
                  <a:pt x="34600" y="84910"/>
                </a:lnTo>
                <a:lnTo>
                  <a:pt x="34650" y="84940"/>
                </a:lnTo>
                <a:lnTo>
                  <a:pt x="34630" y="85010"/>
                </a:lnTo>
                <a:lnTo>
                  <a:pt x="34640" y="85080"/>
                </a:lnTo>
                <a:lnTo>
                  <a:pt x="34760" y="85200"/>
                </a:lnTo>
                <a:close/>
                <a:moveTo>
                  <a:pt x="35130" y="81660"/>
                </a:moveTo>
                <a:lnTo>
                  <a:pt x="35140" y="81670"/>
                </a:lnTo>
                <a:lnTo>
                  <a:pt x="35150" y="81700"/>
                </a:lnTo>
                <a:lnTo>
                  <a:pt x="35130" y="81730"/>
                </a:lnTo>
                <a:lnTo>
                  <a:pt x="35100" y="81730"/>
                </a:lnTo>
                <a:lnTo>
                  <a:pt x="35090" y="81750"/>
                </a:lnTo>
                <a:lnTo>
                  <a:pt x="35080" y="81790"/>
                </a:lnTo>
                <a:lnTo>
                  <a:pt x="35050" y="81790"/>
                </a:lnTo>
                <a:lnTo>
                  <a:pt x="34970" y="81760"/>
                </a:lnTo>
                <a:lnTo>
                  <a:pt x="34910" y="81720"/>
                </a:lnTo>
                <a:lnTo>
                  <a:pt x="34900" y="81700"/>
                </a:lnTo>
                <a:lnTo>
                  <a:pt x="34940" y="81690"/>
                </a:lnTo>
                <a:lnTo>
                  <a:pt x="34990" y="81610"/>
                </a:lnTo>
                <a:lnTo>
                  <a:pt x="35130" y="81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