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Päijät-Häme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Finland • State Map | Fully Editable Vector Shape</a:t>
            </a:r>
          </a:p>
        </p:txBody>
      </p:sp>
      <p:sp>
        <p:nvSpPr>
          <p:cNvPr id="101" name="Päijät-Häm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600" y="84450"/>
                </a:moveTo>
                <a:lnTo>
                  <a:pt x="53420" y="84510"/>
                </a:lnTo>
                <a:lnTo>
                  <a:pt x="53330" y="84560"/>
                </a:lnTo>
                <a:lnTo>
                  <a:pt x="53300" y="84600"/>
                </a:lnTo>
                <a:lnTo>
                  <a:pt x="53240" y="84870"/>
                </a:lnTo>
                <a:lnTo>
                  <a:pt x="53160" y="85020"/>
                </a:lnTo>
                <a:lnTo>
                  <a:pt x="52810" y="85360"/>
                </a:lnTo>
                <a:lnTo>
                  <a:pt x="52430" y="85530"/>
                </a:lnTo>
                <a:lnTo>
                  <a:pt x="52310" y="85510"/>
                </a:lnTo>
                <a:lnTo>
                  <a:pt x="52180" y="85390"/>
                </a:lnTo>
                <a:lnTo>
                  <a:pt x="52010" y="85490"/>
                </a:lnTo>
                <a:lnTo>
                  <a:pt x="51920" y="85620"/>
                </a:lnTo>
                <a:lnTo>
                  <a:pt x="51890" y="85730"/>
                </a:lnTo>
                <a:lnTo>
                  <a:pt x="51910" y="85860"/>
                </a:lnTo>
                <a:lnTo>
                  <a:pt x="51950" y="85880"/>
                </a:lnTo>
                <a:lnTo>
                  <a:pt x="52010" y="85920"/>
                </a:lnTo>
                <a:lnTo>
                  <a:pt x="52050" y="85970"/>
                </a:lnTo>
                <a:lnTo>
                  <a:pt x="52100" y="86040"/>
                </a:lnTo>
                <a:lnTo>
                  <a:pt x="52120" y="86110"/>
                </a:lnTo>
                <a:lnTo>
                  <a:pt x="52130" y="86190"/>
                </a:lnTo>
                <a:lnTo>
                  <a:pt x="52160" y="86270"/>
                </a:lnTo>
                <a:lnTo>
                  <a:pt x="52180" y="86300"/>
                </a:lnTo>
                <a:lnTo>
                  <a:pt x="52200" y="86360"/>
                </a:lnTo>
                <a:lnTo>
                  <a:pt x="52140" y="86600"/>
                </a:lnTo>
                <a:lnTo>
                  <a:pt x="52110" y="86660"/>
                </a:lnTo>
                <a:lnTo>
                  <a:pt x="52050" y="86690"/>
                </a:lnTo>
                <a:lnTo>
                  <a:pt x="51910" y="86660"/>
                </a:lnTo>
                <a:lnTo>
                  <a:pt x="51870" y="86670"/>
                </a:lnTo>
                <a:lnTo>
                  <a:pt x="51860" y="86890"/>
                </a:lnTo>
                <a:lnTo>
                  <a:pt x="51980" y="87010"/>
                </a:lnTo>
                <a:lnTo>
                  <a:pt x="52240" y="87080"/>
                </a:lnTo>
                <a:lnTo>
                  <a:pt x="52290" y="87160"/>
                </a:lnTo>
                <a:lnTo>
                  <a:pt x="52260" y="87220"/>
                </a:lnTo>
                <a:lnTo>
                  <a:pt x="52200" y="87320"/>
                </a:lnTo>
                <a:lnTo>
                  <a:pt x="52160" y="87420"/>
                </a:lnTo>
                <a:lnTo>
                  <a:pt x="52150" y="87490"/>
                </a:lnTo>
                <a:lnTo>
                  <a:pt x="52140" y="87550"/>
                </a:lnTo>
                <a:lnTo>
                  <a:pt x="52110" y="87560"/>
                </a:lnTo>
                <a:lnTo>
                  <a:pt x="52060" y="87600"/>
                </a:lnTo>
                <a:lnTo>
                  <a:pt x="52010" y="87670"/>
                </a:lnTo>
                <a:lnTo>
                  <a:pt x="52010" y="87780"/>
                </a:lnTo>
                <a:lnTo>
                  <a:pt x="52040" y="87840"/>
                </a:lnTo>
                <a:lnTo>
                  <a:pt x="52270" y="87870"/>
                </a:lnTo>
                <a:lnTo>
                  <a:pt x="52360" y="87950"/>
                </a:lnTo>
                <a:lnTo>
                  <a:pt x="52430" y="88070"/>
                </a:lnTo>
                <a:lnTo>
                  <a:pt x="52470" y="88230"/>
                </a:lnTo>
                <a:lnTo>
                  <a:pt x="52490" y="88410"/>
                </a:lnTo>
                <a:lnTo>
                  <a:pt x="52500" y="88460"/>
                </a:lnTo>
                <a:lnTo>
                  <a:pt x="52510" y="88510"/>
                </a:lnTo>
                <a:lnTo>
                  <a:pt x="52510" y="88560"/>
                </a:lnTo>
                <a:lnTo>
                  <a:pt x="52530" y="88570"/>
                </a:lnTo>
                <a:lnTo>
                  <a:pt x="52490" y="88710"/>
                </a:lnTo>
                <a:lnTo>
                  <a:pt x="52420" y="88800"/>
                </a:lnTo>
                <a:lnTo>
                  <a:pt x="52340" y="88850"/>
                </a:lnTo>
                <a:lnTo>
                  <a:pt x="52160" y="88870"/>
                </a:lnTo>
                <a:lnTo>
                  <a:pt x="51820" y="88780"/>
                </a:lnTo>
                <a:lnTo>
                  <a:pt x="51610" y="88790"/>
                </a:lnTo>
                <a:lnTo>
                  <a:pt x="51510" y="88760"/>
                </a:lnTo>
                <a:lnTo>
                  <a:pt x="51450" y="88710"/>
                </a:lnTo>
                <a:lnTo>
                  <a:pt x="51410" y="88650"/>
                </a:lnTo>
                <a:lnTo>
                  <a:pt x="51370" y="88600"/>
                </a:lnTo>
                <a:lnTo>
                  <a:pt x="51280" y="88570"/>
                </a:lnTo>
                <a:lnTo>
                  <a:pt x="50260" y="88910"/>
                </a:lnTo>
                <a:lnTo>
                  <a:pt x="50110" y="88910"/>
                </a:lnTo>
                <a:lnTo>
                  <a:pt x="49930" y="88790"/>
                </a:lnTo>
                <a:lnTo>
                  <a:pt x="49930" y="88590"/>
                </a:lnTo>
                <a:lnTo>
                  <a:pt x="49880" y="88390"/>
                </a:lnTo>
                <a:lnTo>
                  <a:pt x="49820" y="88220"/>
                </a:lnTo>
                <a:lnTo>
                  <a:pt x="49750" y="88130"/>
                </a:lnTo>
                <a:lnTo>
                  <a:pt x="49630" y="88130"/>
                </a:lnTo>
                <a:lnTo>
                  <a:pt x="49380" y="88340"/>
                </a:lnTo>
                <a:lnTo>
                  <a:pt x="49220" y="88390"/>
                </a:lnTo>
                <a:lnTo>
                  <a:pt x="49120" y="88350"/>
                </a:lnTo>
                <a:lnTo>
                  <a:pt x="49030" y="88270"/>
                </a:lnTo>
                <a:lnTo>
                  <a:pt x="48840" y="88020"/>
                </a:lnTo>
                <a:lnTo>
                  <a:pt x="48790" y="87950"/>
                </a:lnTo>
                <a:lnTo>
                  <a:pt x="48770" y="87880"/>
                </a:lnTo>
                <a:lnTo>
                  <a:pt x="48760" y="87860"/>
                </a:lnTo>
                <a:lnTo>
                  <a:pt x="48710" y="87840"/>
                </a:lnTo>
                <a:lnTo>
                  <a:pt x="48400" y="87920"/>
                </a:lnTo>
                <a:lnTo>
                  <a:pt x="48380" y="87910"/>
                </a:lnTo>
                <a:lnTo>
                  <a:pt x="48350" y="87910"/>
                </a:lnTo>
                <a:lnTo>
                  <a:pt x="48340" y="87910"/>
                </a:lnTo>
                <a:lnTo>
                  <a:pt x="48320" y="87850"/>
                </a:lnTo>
                <a:lnTo>
                  <a:pt x="48310" y="87780"/>
                </a:lnTo>
                <a:lnTo>
                  <a:pt x="48320" y="87710"/>
                </a:lnTo>
                <a:lnTo>
                  <a:pt x="48360" y="87650"/>
                </a:lnTo>
                <a:lnTo>
                  <a:pt x="48520" y="87240"/>
                </a:lnTo>
                <a:lnTo>
                  <a:pt x="48610" y="87080"/>
                </a:lnTo>
                <a:lnTo>
                  <a:pt x="48700" y="86940"/>
                </a:lnTo>
                <a:lnTo>
                  <a:pt x="48810" y="86830"/>
                </a:lnTo>
                <a:lnTo>
                  <a:pt x="48870" y="86780"/>
                </a:lnTo>
                <a:lnTo>
                  <a:pt x="48940" y="86730"/>
                </a:lnTo>
                <a:lnTo>
                  <a:pt x="48940" y="86680"/>
                </a:lnTo>
                <a:lnTo>
                  <a:pt x="48920" y="86630"/>
                </a:lnTo>
                <a:lnTo>
                  <a:pt x="48900" y="86600"/>
                </a:lnTo>
                <a:lnTo>
                  <a:pt x="48840" y="86530"/>
                </a:lnTo>
                <a:lnTo>
                  <a:pt x="48780" y="86490"/>
                </a:lnTo>
                <a:lnTo>
                  <a:pt x="48770" y="86470"/>
                </a:lnTo>
                <a:lnTo>
                  <a:pt x="48820" y="86450"/>
                </a:lnTo>
                <a:lnTo>
                  <a:pt x="48850" y="86440"/>
                </a:lnTo>
                <a:lnTo>
                  <a:pt x="48870" y="86440"/>
                </a:lnTo>
                <a:lnTo>
                  <a:pt x="48930" y="86330"/>
                </a:lnTo>
                <a:lnTo>
                  <a:pt x="49060" y="85970"/>
                </a:lnTo>
                <a:lnTo>
                  <a:pt x="49060" y="85760"/>
                </a:lnTo>
                <a:lnTo>
                  <a:pt x="48980" y="85680"/>
                </a:lnTo>
                <a:lnTo>
                  <a:pt x="48890" y="85630"/>
                </a:lnTo>
                <a:lnTo>
                  <a:pt x="48890" y="85570"/>
                </a:lnTo>
                <a:lnTo>
                  <a:pt x="48890" y="85530"/>
                </a:lnTo>
                <a:lnTo>
                  <a:pt x="48880" y="85490"/>
                </a:lnTo>
                <a:lnTo>
                  <a:pt x="48900" y="85410"/>
                </a:lnTo>
                <a:lnTo>
                  <a:pt x="48920" y="85370"/>
                </a:lnTo>
                <a:lnTo>
                  <a:pt x="48950" y="85300"/>
                </a:lnTo>
                <a:lnTo>
                  <a:pt x="48960" y="85220"/>
                </a:lnTo>
                <a:lnTo>
                  <a:pt x="48960" y="85160"/>
                </a:lnTo>
                <a:lnTo>
                  <a:pt x="48930" y="85080"/>
                </a:lnTo>
                <a:lnTo>
                  <a:pt x="48820" y="84980"/>
                </a:lnTo>
                <a:lnTo>
                  <a:pt x="48770" y="84870"/>
                </a:lnTo>
                <a:lnTo>
                  <a:pt x="48760" y="84800"/>
                </a:lnTo>
                <a:lnTo>
                  <a:pt x="48690" y="84710"/>
                </a:lnTo>
                <a:lnTo>
                  <a:pt x="48280" y="84610"/>
                </a:lnTo>
                <a:lnTo>
                  <a:pt x="48120" y="84600"/>
                </a:lnTo>
                <a:lnTo>
                  <a:pt x="48070" y="84530"/>
                </a:lnTo>
                <a:lnTo>
                  <a:pt x="48060" y="84440"/>
                </a:lnTo>
                <a:lnTo>
                  <a:pt x="48010" y="84390"/>
                </a:lnTo>
                <a:lnTo>
                  <a:pt x="47960" y="84410"/>
                </a:lnTo>
                <a:lnTo>
                  <a:pt x="47890" y="84390"/>
                </a:lnTo>
                <a:lnTo>
                  <a:pt x="47810" y="84350"/>
                </a:lnTo>
                <a:lnTo>
                  <a:pt x="47760" y="84340"/>
                </a:lnTo>
                <a:lnTo>
                  <a:pt x="47710" y="84310"/>
                </a:lnTo>
                <a:lnTo>
                  <a:pt x="47690" y="84160"/>
                </a:lnTo>
                <a:lnTo>
                  <a:pt x="47690" y="84080"/>
                </a:lnTo>
                <a:lnTo>
                  <a:pt x="47630" y="83940"/>
                </a:lnTo>
                <a:lnTo>
                  <a:pt x="47620" y="83770"/>
                </a:lnTo>
                <a:lnTo>
                  <a:pt x="47640" y="83590"/>
                </a:lnTo>
                <a:lnTo>
                  <a:pt x="47640" y="83410"/>
                </a:lnTo>
                <a:lnTo>
                  <a:pt x="47610" y="83310"/>
                </a:lnTo>
                <a:lnTo>
                  <a:pt x="47550" y="83200"/>
                </a:lnTo>
                <a:lnTo>
                  <a:pt x="47500" y="83060"/>
                </a:lnTo>
                <a:lnTo>
                  <a:pt x="47480" y="82970"/>
                </a:lnTo>
                <a:lnTo>
                  <a:pt x="47520" y="82900"/>
                </a:lnTo>
                <a:lnTo>
                  <a:pt x="47840" y="83040"/>
                </a:lnTo>
                <a:lnTo>
                  <a:pt x="47870" y="83080"/>
                </a:lnTo>
                <a:lnTo>
                  <a:pt x="49490" y="82830"/>
                </a:lnTo>
                <a:lnTo>
                  <a:pt x="49580" y="82780"/>
                </a:lnTo>
                <a:lnTo>
                  <a:pt x="49640" y="82670"/>
                </a:lnTo>
                <a:lnTo>
                  <a:pt x="49700" y="82490"/>
                </a:lnTo>
                <a:lnTo>
                  <a:pt x="49760" y="82200"/>
                </a:lnTo>
                <a:lnTo>
                  <a:pt x="49860" y="81510"/>
                </a:lnTo>
                <a:lnTo>
                  <a:pt x="49910" y="81320"/>
                </a:lnTo>
                <a:lnTo>
                  <a:pt x="49960" y="81290"/>
                </a:lnTo>
                <a:lnTo>
                  <a:pt x="50150" y="81340"/>
                </a:lnTo>
                <a:lnTo>
                  <a:pt x="50210" y="81310"/>
                </a:lnTo>
                <a:lnTo>
                  <a:pt x="50340" y="81180"/>
                </a:lnTo>
                <a:lnTo>
                  <a:pt x="50450" y="81120"/>
                </a:lnTo>
                <a:lnTo>
                  <a:pt x="50550" y="81100"/>
                </a:lnTo>
                <a:lnTo>
                  <a:pt x="50730" y="81110"/>
                </a:lnTo>
                <a:lnTo>
                  <a:pt x="50800" y="81130"/>
                </a:lnTo>
                <a:lnTo>
                  <a:pt x="50770" y="81200"/>
                </a:lnTo>
                <a:lnTo>
                  <a:pt x="50820" y="81200"/>
                </a:lnTo>
                <a:lnTo>
                  <a:pt x="50880" y="81140"/>
                </a:lnTo>
                <a:lnTo>
                  <a:pt x="51020" y="80870"/>
                </a:lnTo>
                <a:lnTo>
                  <a:pt x="51120" y="80570"/>
                </a:lnTo>
                <a:lnTo>
                  <a:pt x="51150" y="80470"/>
                </a:lnTo>
                <a:lnTo>
                  <a:pt x="51190" y="80380"/>
                </a:lnTo>
                <a:lnTo>
                  <a:pt x="51220" y="80400"/>
                </a:lnTo>
                <a:lnTo>
                  <a:pt x="51250" y="80470"/>
                </a:lnTo>
                <a:lnTo>
                  <a:pt x="51240" y="80550"/>
                </a:lnTo>
                <a:lnTo>
                  <a:pt x="51220" y="80610"/>
                </a:lnTo>
                <a:lnTo>
                  <a:pt x="51230" y="80680"/>
                </a:lnTo>
                <a:lnTo>
                  <a:pt x="51270" y="80690"/>
                </a:lnTo>
                <a:lnTo>
                  <a:pt x="51330" y="80670"/>
                </a:lnTo>
                <a:lnTo>
                  <a:pt x="51370" y="80600"/>
                </a:lnTo>
                <a:lnTo>
                  <a:pt x="51390" y="80530"/>
                </a:lnTo>
                <a:lnTo>
                  <a:pt x="51420" y="80490"/>
                </a:lnTo>
                <a:lnTo>
                  <a:pt x="51570" y="80630"/>
                </a:lnTo>
                <a:lnTo>
                  <a:pt x="51620" y="80690"/>
                </a:lnTo>
                <a:lnTo>
                  <a:pt x="51650" y="80770"/>
                </a:lnTo>
                <a:lnTo>
                  <a:pt x="51700" y="80930"/>
                </a:lnTo>
                <a:lnTo>
                  <a:pt x="51730" y="80990"/>
                </a:lnTo>
                <a:lnTo>
                  <a:pt x="51810" y="81000"/>
                </a:lnTo>
                <a:lnTo>
                  <a:pt x="51890" y="80930"/>
                </a:lnTo>
                <a:lnTo>
                  <a:pt x="51940" y="81000"/>
                </a:lnTo>
                <a:lnTo>
                  <a:pt x="51960" y="81040"/>
                </a:lnTo>
                <a:lnTo>
                  <a:pt x="51990" y="81070"/>
                </a:lnTo>
                <a:lnTo>
                  <a:pt x="52000" y="81110"/>
                </a:lnTo>
                <a:lnTo>
                  <a:pt x="51990" y="81150"/>
                </a:lnTo>
                <a:lnTo>
                  <a:pt x="51960" y="81250"/>
                </a:lnTo>
                <a:lnTo>
                  <a:pt x="51950" y="81330"/>
                </a:lnTo>
                <a:lnTo>
                  <a:pt x="51930" y="81380"/>
                </a:lnTo>
                <a:lnTo>
                  <a:pt x="51910" y="81390"/>
                </a:lnTo>
                <a:lnTo>
                  <a:pt x="51910" y="81410"/>
                </a:lnTo>
                <a:lnTo>
                  <a:pt x="51950" y="81480"/>
                </a:lnTo>
                <a:lnTo>
                  <a:pt x="51980" y="81520"/>
                </a:lnTo>
                <a:lnTo>
                  <a:pt x="52140" y="81590"/>
                </a:lnTo>
                <a:lnTo>
                  <a:pt x="52240" y="81720"/>
                </a:lnTo>
                <a:lnTo>
                  <a:pt x="52270" y="81720"/>
                </a:lnTo>
                <a:lnTo>
                  <a:pt x="52300" y="81680"/>
                </a:lnTo>
                <a:lnTo>
                  <a:pt x="52630" y="81540"/>
                </a:lnTo>
                <a:lnTo>
                  <a:pt x="52770" y="81520"/>
                </a:lnTo>
                <a:lnTo>
                  <a:pt x="52820" y="81540"/>
                </a:lnTo>
                <a:lnTo>
                  <a:pt x="52850" y="81630"/>
                </a:lnTo>
                <a:lnTo>
                  <a:pt x="52840" y="81670"/>
                </a:lnTo>
                <a:lnTo>
                  <a:pt x="52830" y="81740"/>
                </a:lnTo>
                <a:lnTo>
                  <a:pt x="52850" y="81800"/>
                </a:lnTo>
                <a:lnTo>
                  <a:pt x="52880" y="81870"/>
                </a:lnTo>
                <a:lnTo>
                  <a:pt x="52880" y="81950"/>
                </a:lnTo>
                <a:lnTo>
                  <a:pt x="52880" y="82080"/>
                </a:lnTo>
                <a:lnTo>
                  <a:pt x="52880" y="82110"/>
                </a:lnTo>
                <a:lnTo>
                  <a:pt x="52870" y="82140"/>
                </a:lnTo>
                <a:lnTo>
                  <a:pt x="52740" y="82110"/>
                </a:lnTo>
                <a:lnTo>
                  <a:pt x="52730" y="82140"/>
                </a:lnTo>
                <a:lnTo>
                  <a:pt x="52750" y="82190"/>
                </a:lnTo>
                <a:lnTo>
                  <a:pt x="52770" y="82270"/>
                </a:lnTo>
                <a:lnTo>
                  <a:pt x="52780" y="82370"/>
                </a:lnTo>
                <a:lnTo>
                  <a:pt x="52780" y="82450"/>
                </a:lnTo>
                <a:lnTo>
                  <a:pt x="52770" y="82510"/>
                </a:lnTo>
                <a:lnTo>
                  <a:pt x="52760" y="82510"/>
                </a:lnTo>
                <a:lnTo>
                  <a:pt x="52720" y="82540"/>
                </a:lnTo>
                <a:lnTo>
                  <a:pt x="52680" y="82600"/>
                </a:lnTo>
                <a:lnTo>
                  <a:pt x="52660" y="82690"/>
                </a:lnTo>
                <a:lnTo>
                  <a:pt x="52670" y="82720"/>
                </a:lnTo>
                <a:lnTo>
                  <a:pt x="52720" y="82790"/>
                </a:lnTo>
                <a:lnTo>
                  <a:pt x="52740" y="82820"/>
                </a:lnTo>
                <a:lnTo>
                  <a:pt x="52750" y="82870"/>
                </a:lnTo>
                <a:lnTo>
                  <a:pt x="52730" y="82940"/>
                </a:lnTo>
                <a:lnTo>
                  <a:pt x="52660" y="83120"/>
                </a:lnTo>
                <a:lnTo>
                  <a:pt x="52650" y="83170"/>
                </a:lnTo>
                <a:lnTo>
                  <a:pt x="52680" y="83280"/>
                </a:lnTo>
                <a:lnTo>
                  <a:pt x="52750" y="83370"/>
                </a:lnTo>
                <a:lnTo>
                  <a:pt x="52860" y="83460"/>
                </a:lnTo>
                <a:lnTo>
                  <a:pt x="52880" y="83500"/>
                </a:lnTo>
                <a:lnTo>
                  <a:pt x="52860" y="83530"/>
                </a:lnTo>
                <a:lnTo>
                  <a:pt x="52820" y="83590"/>
                </a:lnTo>
                <a:lnTo>
                  <a:pt x="52780" y="83700"/>
                </a:lnTo>
                <a:lnTo>
                  <a:pt x="52820" y="83740"/>
                </a:lnTo>
                <a:lnTo>
                  <a:pt x="52870" y="83770"/>
                </a:lnTo>
                <a:lnTo>
                  <a:pt x="53070" y="83980"/>
                </a:lnTo>
                <a:lnTo>
                  <a:pt x="53190" y="84060"/>
                </a:lnTo>
                <a:lnTo>
                  <a:pt x="53470" y="84160"/>
                </a:lnTo>
                <a:lnTo>
                  <a:pt x="53540" y="84250"/>
                </a:lnTo>
                <a:lnTo>
                  <a:pt x="53600" y="84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