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Pirkanmaa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Finland • State Map | Fully Editable Vector Shape</a:t>
            </a:r>
          </a:p>
        </p:txBody>
      </p:sp>
      <p:sp>
        <p:nvSpPr>
          <p:cNvPr id="101" name="Pirkanma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330" y="86550"/>
                </a:moveTo>
                <a:lnTo>
                  <a:pt x="41230" y="86490"/>
                </a:lnTo>
                <a:lnTo>
                  <a:pt x="41150" y="86390"/>
                </a:lnTo>
                <a:lnTo>
                  <a:pt x="41050" y="86310"/>
                </a:lnTo>
                <a:lnTo>
                  <a:pt x="40890" y="86290"/>
                </a:lnTo>
                <a:lnTo>
                  <a:pt x="40720" y="86320"/>
                </a:lnTo>
                <a:lnTo>
                  <a:pt x="40630" y="86320"/>
                </a:lnTo>
                <a:lnTo>
                  <a:pt x="40580" y="86300"/>
                </a:lnTo>
                <a:lnTo>
                  <a:pt x="40490" y="86200"/>
                </a:lnTo>
                <a:lnTo>
                  <a:pt x="40480" y="86110"/>
                </a:lnTo>
                <a:lnTo>
                  <a:pt x="40510" y="86050"/>
                </a:lnTo>
                <a:lnTo>
                  <a:pt x="40560" y="86020"/>
                </a:lnTo>
                <a:lnTo>
                  <a:pt x="40600" y="86010"/>
                </a:lnTo>
                <a:lnTo>
                  <a:pt x="40600" y="85950"/>
                </a:lnTo>
                <a:lnTo>
                  <a:pt x="40560" y="85920"/>
                </a:lnTo>
                <a:lnTo>
                  <a:pt x="40380" y="85950"/>
                </a:lnTo>
                <a:lnTo>
                  <a:pt x="40340" y="85950"/>
                </a:lnTo>
                <a:lnTo>
                  <a:pt x="40310" y="85870"/>
                </a:lnTo>
                <a:lnTo>
                  <a:pt x="40340" y="85830"/>
                </a:lnTo>
                <a:lnTo>
                  <a:pt x="40390" y="85770"/>
                </a:lnTo>
                <a:lnTo>
                  <a:pt x="40480" y="85680"/>
                </a:lnTo>
                <a:lnTo>
                  <a:pt x="40460" y="85630"/>
                </a:lnTo>
                <a:lnTo>
                  <a:pt x="40420" y="85600"/>
                </a:lnTo>
                <a:lnTo>
                  <a:pt x="40350" y="85510"/>
                </a:lnTo>
                <a:lnTo>
                  <a:pt x="40310" y="85380"/>
                </a:lnTo>
                <a:lnTo>
                  <a:pt x="40300" y="85290"/>
                </a:lnTo>
                <a:lnTo>
                  <a:pt x="40310" y="85190"/>
                </a:lnTo>
                <a:lnTo>
                  <a:pt x="40410" y="85190"/>
                </a:lnTo>
                <a:lnTo>
                  <a:pt x="40390" y="85040"/>
                </a:lnTo>
                <a:lnTo>
                  <a:pt x="40320" y="84930"/>
                </a:lnTo>
                <a:lnTo>
                  <a:pt x="40110" y="84780"/>
                </a:lnTo>
                <a:lnTo>
                  <a:pt x="39660" y="84680"/>
                </a:lnTo>
                <a:lnTo>
                  <a:pt x="39420" y="84700"/>
                </a:lnTo>
                <a:lnTo>
                  <a:pt x="39350" y="84670"/>
                </a:lnTo>
                <a:lnTo>
                  <a:pt x="39300" y="84620"/>
                </a:lnTo>
                <a:lnTo>
                  <a:pt x="39290" y="84550"/>
                </a:lnTo>
                <a:lnTo>
                  <a:pt x="39280" y="84490"/>
                </a:lnTo>
                <a:lnTo>
                  <a:pt x="39250" y="84420"/>
                </a:lnTo>
                <a:lnTo>
                  <a:pt x="39050" y="84120"/>
                </a:lnTo>
                <a:lnTo>
                  <a:pt x="39020" y="84060"/>
                </a:lnTo>
                <a:lnTo>
                  <a:pt x="39010" y="83990"/>
                </a:lnTo>
                <a:lnTo>
                  <a:pt x="39080" y="83940"/>
                </a:lnTo>
                <a:lnTo>
                  <a:pt x="39080" y="83890"/>
                </a:lnTo>
                <a:lnTo>
                  <a:pt x="39060" y="83840"/>
                </a:lnTo>
                <a:lnTo>
                  <a:pt x="38990" y="83570"/>
                </a:lnTo>
                <a:lnTo>
                  <a:pt x="39010" y="83510"/>
                </a:lnTo>
                <a:lnTo>
                  <a:pt x="39120" y="83530"/>
                </a:lnTo>
                <a:lnTo>
                  <a:pt x="39220" y="83570"/>
                </a:lnTo>
                <a:lnTo>
                  <a:pt x="39270" y="83550"/>
                </a:lnTo>
                <a:lnTo>
                  <a:pt x="39280" y="83510"/>
                </a:lnTo>
                <a:lnTo>
                  <a:pt x="39300" y="83460"/>
                </a:lnTo>
                <a:lnTo>
                  <a:pt x="39330" y="83440"/>
                </a:lnTo>
                <a:lnTo>
                  <a:pt x="39370" y="83430"/>
                </a:lnTo>
                <a:lnTo>
                  <a:pt x="39390" y="83400"/>
                </a:lnTo>
                <a:lnTo>
                  <a:pt x="39380" y="83330"/>
                </a:lnTo>
                <a:lnTo>
                  <a:pt x="39380" y="83320"/>
                </a:lnTo>
                <a:lnTo>
                  <a:pt x="39370" y="83300"/>
                </a:lnTo>
                <a:lnTo>
                  <a:pt x="39400" y="83270"/>
                </a:lnTo>
                <a:lnTo>
                  <a:pt x="39580" y="83230"/>
                </a:lnTo>
                <a:lnTo>
                  <a:pt x="39590" y="83190"/>
                </a:lnTo>
                <a:lnTo>
                  <a:pt x="39580" y="83150"/>
                </a:lnTo>
                <a:lnTo>
                  <a:pt x="39560" y="83070"/>
                </a:lnTo>
                <a:lnTo>
                  <a:pt x="39570" y="82980"/>
                </a:lnTo>
                <a:lnTo>
                  <a:pt x="39580" y="82930"/>
                </a:lnTo>
                <a:lnTo>
                  <a:pt x="39490" y="82860"/>
                </a:lnTo>
                <a:lnTo>
                  <a:pt x="39390" y="82820"/>
                </a:lnTo>
                <a:lnTo>
                  <a:pt x="39270" y="82700"/>
                </a:lnTo>
                <a:lnTo>
                  <a:pt x="39120" y="82450"/>
                </a:lnTo>
                <a:lnTo>
                  <a:pt x="39120" y="82290"/>
                </a:lnTo>
                <a:lnTo>
                  <a:pt x="39350" y="82060"/>
                </a:lnTo>
                <a:lnTo>
                  <a:pt x="39440" y="81860"/>
                </a:lnTo>
                <a:lnTo>
                  <a:pt x="39420" y="81730"/>
                </a:lnTo>
                <a:lnTo>
                  <a:pt x="39430" y="81690"/>
                </a:lnTo>
                <a:lnTo>
                  <a:pt x="39510" y="81680"/>
                </a:lnTo>
                <a:lnTo>
                  <a:pt x="39570" y="81550"/>
                </a:lnTo>
                <a:lnTo>
                  <a:pt x="39550" y="81400"/>
                </a:lnTo>
                <a:lnTo>
                  <a:pt x="39500" y="81340"/>
                </a:lnTo>
                <a:lnTo>
                  <a:pt x="39430" y="81410"/>
                </a:lnTo>
                <a:lnTo>
                  <a:pt x="39400" y="81470"/>
                </a:lnTo>
                <a:lnTo>
                  <a:pt x="39360" y="81500"/>
                </a:lnTo>
                <a:lnTo>
                  <a:pt x="39330" y="81420"/>
                </a:lnTo>
                <a:lnTo>
                  <a:pt x="39320" y="81340"/>
                </a:lnTo>
                <a:lnTo>
                  <a:pt x="39330" y="81270"/>
                </a:lnTo>
                <a:lnTo>
                  <a:pt x="39340" y="81240"/>
                </a:lnTo>
                <a:lnTo>
                  <a:pt x="39400" y="81090"/>
                </a:lnTo>
                <a:lnTo>
                  <a:pt x="39470" y="80900"/>
                </a:lnTo>
                <a:lnTo>
                  <a:pt x="39540" y="80790"/>
                </a:lnTo>
                <a:lnTo>
                  <a:pt x="39620" y="80720"/>
                </a:lnTo>
                <a:lnTo>
                  <a:pt x="39760" y="80640"/>
                </a:lnTo>
                <a:lnTo>
                  <a:pt x="39880" y="80510"/>
                </a:lnTo>
                <a:lnTo>
                  <a:pt x="39940" y="80380"/>
                </a:lnTo>
                <a:lnTo>
                  <a:pt x="39940" y="80190"/>
                </a:lnTo>
                <a:lnTo>
                  <a:pt x="39820" y="80040"/>
                </a:lnTo>
                <a:lnTo>
                  <a:pt x="39740" y="79980"/>
                </a:lnTo>
                <a:lnTo>
                  <a:pt x="39650" y="79940"/>
                </a:lnTo>
                <a:lnTo>
                  <a:pt x="39650" y="79900"/>
                </a:lnTo>
                <a:lnTo>
                  <a:pt x="39670" y="79870"/>
                </a:lnTo>
                <a:lnTo>
                  <a:pt x="39800" y="79830"/>
                </a:lnTo>
                <a:lnTo>
                  <a:pt x="39800" y="79770"/>
                </a:lnTo>
                <a:lnTo>
                  <a:pt x="39690" y="79710"/>
                </a:lnTo>
                <a:lnTo>
                  <a:pt x="39640" y="79630"/>
                </a:lnTo>
                <a:lnTo>
                  <a:pt x="39630" y="79550"/>
                </a:lnTo>
                <a:lnTo>
                  <a:pt x="39570" y="79460"/>
                </a:lnTo>
                <a:lnTo>
                  <a:pt x="39520" y="79440"/>
                </a:lnTo>
                <a:lnTo>
                  <a:pt x="39420" y="79390"/>
                </a:lnTo>
                <a:lnTo>
                  <a:pt x="39350" y="79280"/>
                </a:lnTo>
                <a:lnTo>
                  <a:pt x="39330" y="79180"/>
                </a:lnTo>
                <a:lnTo>
                  <a:pt x="39270" y="79050"/>
                </a:lnTo>
                <a:lnTo>
                  <a:pt x="38930" y="78860"/>
                </a:lnTo>
                <a:lnTo>
                  <a:pt x="38930" y="78770"/>
                </a:lnTo>
                <a:lnTo>
                  <a:pt x="39090" y="78570"/>
                </a:lnTo>
                <a:lnTo>
                  <a:pt x="39220" y="78470"/>
                </a:lnTo>
                <a:lnTo>
                  <a:pt x="39360" y="78400"/>
                </a:lnTo>
                <a:lnTo>
                  <a:pt x="39600" y="78390"/>
                </a:lnTo>
                <a:lnTo>
                  <a:pt x="39680" y="78340"/>
                </a:lnTo>
                <a:lnTo>
                  <a:pt x="39760" y="78260"/>
                </a:lnTo>
                <a:lnTo>
                  <a:pt x="39770" y="78230"/>
                </a:lnTo>
                <a:lnTo>
                  <a:pt x="39760" y="78170"/>
                </a:lnTo>
                <a:lnTo>
                  <a:pt x="39760" y="78030"/>
                </a:lnTo>
                <a:lnTo>
                  <a:pt x="39760" y="77930"/>
                </a:lnTo>
                <a:lnTo>
                  <a:pt x="39740" y="77830"/>
                </a:lnTo>
                <a:lnTo>
                  <a:pt x="39730" y="77720"/>
                </a:lnTo>
                <a:lnTo>
                  <a:pt x="39740" y="77600"/>
                </a:lnTo>
                <a:lnTo>
                  <a:pt x="39810" y="77540"/>
                </a:lnTo>
                <a:lnTo>
                  <a:pt x="39960" y="77530"/>
                </a:lnTo>
                <a:lnTo>
                  <a:pt x="40040" y="77510"/>
                </a:lnTo>
                <a:lnTo>
                  <a:pt x="40060" y="77430"/>
                </a:lnTo>
                <a:lnTo>
                  <a:pt x="40000" y="76870"/>
                </a:lnTo>
                <a:lnTo>
                  <a:pt x="40000" y="76650"/>
                </a:lnTo>
                <a:lnTo>
                  <a:pt x="40390" y="76620"/>
                </a:lnTo>
                <a:lnTo>
                  <a:pt x="40820" y="76500"/>
                </a:lnTo>
                <a:lnTo>
                  <a:pt x="41220" y="76270"/>
                </a:lnTo>
                <a:lnTo>
                  <a:pt x="41500" y="75930"/>
                </a:lnTo>
                <a:lnTo>
                  <a:pt x="41670" y="75570"/>
                </a:lnTo>
                <a:lnTo>
                  <a:pt x="41770" y="75470"/>
                </a:lnTo>
                <a:lnTo>
                  <a:pt x="41920" y="75480"/>
                </a:lnTo>
                <a:lnTo>
                  <a:pt x="41970" y="75540"/>
                </a:lnTo>
                <a:lnTo>
                  <a:pt x="42080" y="75730"/>
                </a:lnTo>
                <a:lnTo>
                  <a:pt x="42150" y="75780"/>
                </a:lnTo>
                <a:lnTo>
                  <a:pt x="42420" y="75810"/>
                </a:lnTo>
                <a:lnTo>
                  <a:pt x="42470" y="75830"/>
                </a:lnTo>
                <a:lnTo>
                  <a:pt x="42500" y="75820"/>
                </a:lnTo>
                <a:lnTo>
                  <a:pt x="42490" y="75680"/>
                </a:lnTo>
                <a:lnTo>
                  <a:pt x="42480" y="75590"/>
                </a:lnTo>
                <a:lnTo>
                  <a:pt x="42470" y="75550"/>
                </a:lnTo>
                <a:lnTo>
                  <a:pt x="42560" y="75520"/>
                </a:lnTo>
                <a:lnTo>
                  <a:pt x="43030" y="75490"/>
                </a:lnTo>
                <a:lnTo>
                  <a:pt x="43180" y="75410"/>
                </a:lnTo>
                <a:lnTo>
                  <a:pt x="43390" y="75220"/>
                </a:lnTo>
                <a:lnTo>
                  <a:pt x="43500" y="75140"/>
                </a:lnTo>
                <a:lnTo>
                  <a:pt x="43560" y="75120"/>
                </a:lnTo>
                <a:lnTo>
                  <a:pt x="43620" y="75060"/>
                </a:lnTo>
                <a:lnTo>
                  <a:pt x="43620" y="75020"/>
                </a:lnTo>
                <a:lnTo>
                  <a:pt x="43620" y="74970"/>
                </a:lnTo>
                <a:lnTo>
                  <a:pt x="43650" y="74940"/>
                </a:lnTo>
                <a:lnTo>
                  <a:pt x="43680" y="74920"/>
                </a:lnTo>
                <a:lnTo>
                  <a:pt x="43710" y="74930"/>
                </a:lnTo>
                <a:lnTo>
                  <a:pt x="43700" y="75120"/>
                </a:lnTo>
                <a:lnTo>
                  <a:pt x="43730" y="75120"/>
                </a:lnTo>
                <a:lnTo>
                  <a:pt x="43760" y="75090"/>
                </a:lnTo>
                <a:lnTo>
                  <a:pt x="43820" y="75010"/>
                </a:lnTo>
                <a:lnTo>
                  <a:pt x="43870" y="74960"/>
                </a:lnTo>
                <a:lnTo>
                  <a:pt x="43930" y="74980"/>
                </a:lnTo>
                <a:lnTo>
                  <a:pt x="43970" y="75070"/>
                </a:lnTo>
                <a:lnTo>
                  <a:pt x="43960" y="75150"/>
                </a:lnTo>
                <a:lnTo>
                  <a:pt x="43950" y="75230"/>
                </a:lnTo>
                <a:lnTo>
                  <a:pt x="43940" y="75310"/>
                </a:lnTo>
                <a:lnTo>
                  <a:pt x="44010" y="75570"/>
                </a:lnTo>
                <a:lnTo>
                  <a:pt x="44110" y="75700"/>
                </a:lnTo>
                <a:lnTo>
                  <a:pt x="44370" y="75910"/>
                </a:lnTo>
                <a:lnTo>
                  <a:pt x="44380" y="76170"/>
                </a:lnTo>
                <a:lnTo>
                  <a:pt x="44430" y="76340"/>
                </a:lnTo>
                <a:lnTo>
                  <a:pt x="44500" y="76450"/>
                </a:lnTo>
                <a:lnTo>
                  <a:pt x="44580" y="76530"/>
                </a:lnTo>
                <a:lnTo>
                  <a:pt x="44740" y="76640"/>
                </a:lnTo>
                <a:lnTo>
                  <a:pt x="44900" y="76710"/>
                </a:lnTo>
                <a:lnTo>
                  <a:pt x="45210" y="76780"/>
                </a:lnTo>
                <a:lnTo>
                  <a:pt x="45340" y="76980"/>
                </a:lnTo>
                <a:lnTo>
                  <a:pt x="45380" y="77160"/>
                </a:lnTo>
                <a:lnTo>
                  <a:pt x="45530" y="77410"/>
                </a:lnTo>
                <a:lnTo>
                  <a:pt x="45640" y="77480"/>
                </a:lnTo>
                <a:lnTo>
                  <a:pt x="45690" y="77540"/>
                </a:lnTo>
                <a:lnTo>
                  <a:pt x="45840" y="77570"/>
                </a:lnTo>
                <a:lnTo>
                  <a:pt x="45940" y="77530"/>
                </a:lnTo>
                <a:lnTo>
                  <a:pt x="45890" y="77420"/>
                </a:lnTo>
                <a:lnTo>
                  <a:pt x="45960" y="77370"/>
                </a:lnTo>
                <a:lnTo>
                  <a:pt x="46150" y="77270"/>
                </a:lnTo>
                <a:lnTo>
                  <a:pt x="46260" y="77270"/>
                </a:lnTo>
                <a:lnTo>
                  <a:pt x="46390" y="77360"/>
                </a:lnTo>
                <a:lnTo>
                  <a:pt x="46480" y="77510"/>
                </a:lnTo>
                <a:lnTo>
                  <a:pt x="46550" y="77660"/>
                </a:lnTo>
                <a:lnTo>
                  <a:pt x="46640" y="77790"/>
                </a:lnTo>
                <a:lnTo>
                  <a:pt x="46710" y="77840"/>
                </a:lnTo>
                <a:lnTo>
                  <a:pt x="46770" y="77930"/>
                </a:lnTo>
                <a:lnTo>
                  <a:pt x="46770" y="78010"/>
                </a:lnTo>
                <a:lnTo>
                  <a:pt x="46760" y="78150"/>
                </a:lnTo>
                <a:lnTo>
                  <a:pt x="46770" y="78270"/>
                </a:lnTo>
                <a:lnTo>
                  <a:pt x="46770" y="78330"/>
                </a:lnTo>
                <a:lnTo>
                  <a:pt x="46830" y="78400"/>
                </a:lnTo>
                <a:lnTo>
                  <a:pt x="47050" y="78530"/>
                </a:lnTo>
                <a:lnTo>
                  <a:pt x="47160" y="78520"/>
                </a:lnTo>
                <a:lnTo>
                  <a:pt x="47510" y="78350"/>
                </a:lnTo>
                <a:lnTo>
                  <a:pt x="47580" y="78490"/>
                </a:lnTo>
                <a:lnTo>
                  <a:pt x="47610" y="78630"/>
                </a:lnTo>
                <a:lnTo>
                  <a:pt x="47760" y="79180"/>
                </a:lnTo>
                <a:lnTo>
                  <a:pt x="47800" y="79440"/>
                </a:lnTo>
                <a:lnTo>
                  <a:pt x="47780" y="79820"/>
                </a:lnTo>
                <a:lnTo>
                  <a:pt x="47740" y="80130"/>
                </a:lnTo>
                <a:lnTo>
                  <a:pt x="47770" y="80350"/>
                </a:lnTo>
                <a:lnTo>
                  <a:pt x="47850" y="80430"/>
                </a:lnTo>
                <a:lnTo>
                  <a:pt x="47930" y="80460"/>
                </a:lnTo>
                <a:lnTo>
                  <a:pt x="47890" y="80500"/>
                </a:lnTo>
                <a:lnTo>
                  <a:pt x="47870" y="80510"/>
                </a:lnTo>
                <a:lnTo>
                  <a:pt x="47890" y="80590"/>
                </a:lnTo>
                <a:lnTo>
                  <a:pt x="47970" y="80780"/>
                </a:lnTo>
                <a:lnTo>
                  <a:pt x="47980" y="80900"/>
                </a:lnTo>
                <a:lnTo>
                  <a:pt x="47940" y="80960"/>
                </a:lnTo>
                <a:lnTo>
                  <a:pt x="47880" y="80930"/>
                </a:lnTo>
                <a:lnTo>
                  <a:pt x="47850" y="80890"/>
                </a:lnTo>
                <a:lnTo>
                  <a:pt x="47790" y="80870"/>
                </a:lnTo>
                <a:lnTo>
                  <a:pt x="47740" y="80930"/>
                </a:lnTo>
                <a:lnTo>
                  <a:pt x="47710" y="81070"/>
                </a:lnTo>
                <a:lnTo>
                  <a:pt x="47730" y="81180"/>
                </a:lnTo>
                <a:lnTo>
                  <a:pt x="47780" y="81280"/>
                </a:lnTo>
                <a:lnTo>
                  <a:pt x="47870" y="81400"/>
                </a:lnTo>
                <a:lnTo>
                  <a:pt x="47880" y="81480"/>
                </a:lnTo>
                <a:lnTo>
                  <a:pt x="47860" y="81530"/>
                </a:lnTo>
                <a:lnTo>
                  <a:pt x="47850" y="81550"/>
                </a:lnTo>
                <a:lnTo>
                  <a:pt x="47840" y="81580"/>
                </a:lnTo>
                <a:lnTo>
                  <a:pt x="47840" y="81630"/>
                </a:lnTo>
                <a:lnTo>
                  <a:pt x="47760" y="81670"/>
                </a:lnTo>
                <a:lnTo>
                  <a:pt x="47520" y="81550"/>
                </a:lnTo>
                <a:lnTo>
                  <a:pt x="47370" y="81510"/>
                </a:lnTo>
                <a:lnTo>
                  <a:pt x="47250" y="81640"/>
                </a:lnTo>
                <a:lnTo>
                  <a:pt x="47220" y="81810"/>
                </a:lnTo>
                <a:lnTo>
                  <a:pt x="47270" y="81950"/>
                </a:lnTo>
                <a:lnTo>
                  <a:pt x="47340" y="82090"/>
                </a:lnTo>
                <a:lnTo>
                  <a:pt x="47360" y="82170"/>
                </a:lnTo>
                <a:lnTo>
                  <a:pt x="47450" y="82140"/>
                </a:lnTo>
                <a:lnTo>
                  <a:pt x="47540" y="82050"/>
                </a:lnTo>
                <a:lnTo>
                  <a:pt x="47650" y="82080"/>
                </a:lnTo>
                <a:lnTo>
                  <a:pt x="47670" y="82220"/>
                </a:lnTo>
                <a:lnTo>
                  <a:pt x="47620" y="82310"/>
                </a:lnTo>
                <a:lnTo>
                  <a:pt x="47630" y="82350"/>
                </a:lnTo>
                <a:lnTo>
                  <a:pt x="47710" y="82400"/>
                </a:lnTo>
                <a:lnTo>
                  <a:pt x="47760" y="82570"/>
                </a:lnTo>
                <a:lnTo>
                  <a:pt x="47780" y="82800"/>
                </a:lnTo>
                <a:lnTo>
                  <a:pt x="47840" y="83040"/>
                </a:lnTo>
                <a:lnTo>
                  <a:pt x="47520" y="82900"/>
                </a:lnTo>
                <a:lnTo>
                  <a:pt x="47480" y="82970"/>
                </a:lnTo>
                <a:lnTo>
                  <a:pt x="47500" y="83060"/>
                </a:lnTo>
                <a:lnTo>
                  <a:pt x="47550" y="83200"/>
                </a:lnTo>
                <a:lnTo>
                  <a:pt x="47610" y="83310"/>
                </a:lnTo>
                <a:lnTo>
                  <a:pt x="47640" y="83410"/>
                </a:lnTo>
                <a:lnTo>
                  <a:pt x="47640" y="83590"/>
                </a:lnTo>
                <a:lnTo>
                  <a:pt x="47620" y="83770"/>
                </a:lnTo>
                <a:lnTo>
                  <a:pt x="47630" y="83940"/>
                </a:lnTo>
                <a:lnTo>
                  <a:pt x="47690" y="84080"/>
                </a:lnTo>
                <a:lnTo>
                  <a:pt x="47640" y="84120"/>
                </a:lnTo>
                <a:lnTo>
                  <a:pt x="47610" y="84180"/>
                </a:lnTo>
                <a:lnTo>
                  <a:pt x="47590" y="84260"/>
                </a:lnTo>
                <a:lnTo>
                  <a:pt x="47600" y="84300"/>
                </a:lnTo>
                <a:lnTo>
                  <a:pt x="47560" y="84370"/>
                </a:lnTo>
                <a:lnTo>
                  <a:pt x="47270" y="84500"/>
                </a:lnTo>
                <a:lnTo>
                  <a:pt x="47180" y="84490"/>
                </a:lnTo>
                <a:lnTo>
                  <a:pt x="47130" y="84420"/>
                </a:lnTo>
                <a:lnTo>
                  <a:pt x="47040" y="84220"/>
                </a:lnTo>
                <a:lnTo>
                  <a:pt x="47020" y="84170"/>
                </a:lnTo>
                <a:lnTo>
                  <a:pt x="46980" y="84260"/>
                </a:lnTo>
                <a:lnTo>
                  <a:pt x="46940" y="84370"/>
                </a:lnTo>
                <a:lnTo>
                  <a:pt x="46840" y="84450"/>
                </a:lnTo>
                <a:lnTo>
                  <a:pt x="46720" y="84410"/>
                </a:lnTo>
                <a:lnTo>
                  <a:pt x="46460" y="84290"/>
                </a:lnTo>
                <a:lnTo>
                  <a:pt x="46340" y="84280"/>
                </a:lnTo>
                <a:lnTo>
                  <a:pt x="46210" y="84320"/>
                </a:lnTo>
                <a:lnTo>
                  <a:pt x="45700" y="84680"/>
                </a:lnTo>
                <a:lnTo>
                  <a:pt x="45570" y="84720"/>
                </a:lnTo>
                <a:lnTo>
                  <a:pt x="45330" y="84730"/>
                </a:lnTo>
                <a:lnTo>
                  <a:pt x="45290" y="84770"/>
                </a:lnTo>
                <a:lnTo>
                  <a:pt x="45280" y="84900"/>
                </a:lnTo>
                <a:lnTo>
                  <a:pt x="45310" y="84980"/>
                </a:lnTo>
                <a:lnTo>
                  <a:pt x="45360" y="85040"/>
                </a:lnTo>
                <a:lnTo>
                  <a:pt x="45380" y="85050"/>
                </a:lnTo>
                <a:lnTo>
                  <a:pt x="45340" y="85140"/>
                </a:lnTo>
                <a:lnTo>
                  <a:pt x="45140" y="85340"/>
                </a:lnTo>
                <a:lnTo>
                  <a:pt x="44990" y="85420"/>
                </a:lnTo>
                <a:lnTo>
                  <a:pt x="44800" y="85490"/>
                </a:lnTo>
                <a:lnTo>
                  <a:pt x="44800" y="85510"/>
                </a:lnTo>
                <a:lnTo>
                  <a:pt x="44820" y="85590"/>
                </a:lnTo>
                <a:lnTo>
                  <a:pt x="44630" y="85560"/>
                </a:lnTo>
                <a:lnTo>
                  <a:pt x="44420" y="85620"/>
                </a:lnTo>
                <a:lnTo>
                  <a:pt x="44050" y="85840"/>
                </a:lnTo>
                <a:lnTo>
                  <a:pt x="43550" y="85970"/>
                </a:lnTo>
                <a:lnTo>
                  <a:pt x="43480" y="86030"/>
                </a:lnTo>
                <a:lnTo>
                  <a:pt x="43440" y="86110"/>
                </a:lnTo>
                <a:lnTo>
                  <a:pt x="43560" y="86150"/>
                </a:lnTo>
                <a:lnTo>
                  <a:pt x="43570" y="86180"/>
                </a:lnTo>
                <a:lnTo>
                  <a:pt x="43570" y="86210"/>
                </a:lnTo>
                <a:lnTo>
                  <a:pt x="43550" y="86300"/>
                </a:lnTo>
                <a:lnTo>
                  <a:pt x="43540" y="86330"/>
                </a:lnTo>
                <a:lnTo>
                  <a:pt x="43570" y="86340"/>
                </a:lnTo>
                <a:lnTo>
                  <a:pt x="43760" y="86280"/>
                </a:lnTo>
                <a:lnTo>
                  <a:pt x="43800" y="86280"/>
                </a:lnTo>
                <a:lnTo>
                  <a:pt x="43850" y="86340"/>
                </a:lnTo>
                <a:lnTo>
                  <a:pt x="43820" y="86420"/>
                </a:lnTo>
                <a:lnTo>
                  <a:pt x="43750" y="86480"/>
                </a:lnTo>
                <a:lnTo>
                  <a:pt x="43650" y="86550"/>
                </a:lnTo>
                <a:lnTo>
                  <a:pt x="43660" y="86590"/>
                </a:lnTo>
                <a:lnTo>
                  <a:pt x="43690" y="86620"/>
                </a:lnTo>
                <a:lnTo>
                  <a:pt x="43750" y="86700"/>
                </a:lnTo>
                <a:lnTo>
                  <a:pt x="43790" y="86800"/>
                </a:lnTo>
                <a:lnTo>
                  <a:pt x="43800" y="86860"/>
                </a:lnTo>
                <a:lnTo>
                  <a:pt x="43750" y="86960"/>
                </a:lnTo>
                <a:lnTo>
                  <a:pt x="43690" y="86930"/>
                </a:lnTo>
                <a:lnTo>
                  <a:pt x="43480" y="86600"/>
                </a:lnTo>
                <a:lnTo>
                  <a:pt x="43270" y="86530"/>
                </a:lnTo>
                <a:lnTo>
                  <a:pt x="43210" y="86490"/>
                </a:lnTo>
                <a:lnTo>
                  <a:pt x="43050" y="86520"/>
                </a:lnTo>
                <a:lnTo>
                  <a:pt x="42760" y="86660"/>
                </a:lnTo>
                <a:lnTo>
                  <a:pt x="42350" y="86660"/>
                </a:lnTo>
                <a:lnTo>
                  <a:pt x="42290" y="86680"/>
                </a:lnTo>
                <a:lnTo>
                  <a:pt x="42300" y="86710"/>
                </a:lnTo>
                <a:lnTo>
                  <a:pt x="42330" y="86820"/>
                </a:lnTo>
                <a:lnTo>
                  <a:pt x="42210" y="86780"/>
                </a:lnTo>
                <a:lnTo>
                  <a:pt x="41860" y="86500"/>
                </a:lnTo>
                <a:lnTo>
                  <a:pt x="41620" y="86400"/>
                </a:lnTo>
                <a:lnTo>
                  <a:pt x="41330" y="8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