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Ostrobothnia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Finland • State Map | Fully Editable Vector Shape</a:t>
            </a:r>
          </a:p>
        </p:txBody>
      </p:sp>
      <p:sp>
        <p:nvSpPr>
          <p:cNvPr id="101" name="Ostrobothn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590" y="78630"/>
                </a:moveTo>
                <a:lnTo>
                  <a:pt x="35160" y="78600"/>
                </a:lnTo>
                <a:lnTo>
                  <a:pt x="34960" y="78620"/>
                </a:lnTo>
                <a:lnTo>
                  <a:pt x="34770" y="78720"/>
                </a:lnTo>
                <a:lnTo>
                  <a:pt x="34700" y="78830"/>
                </a:lnTo>
                <a:lnTo>
                  <a:pt x="34630" y="78960"/>
                </a:lnTo>
                <a:lnTo>
                  <a:pt x="34550" y="79090"/>
                </a:lnTo>
                <a:lnTo>
                  <a:pt x="34450" y="79160"/>
                </a:lnTo>
                <a:lnTo>
                  <a:pt x="34370" y="79270"/>
                </a:lnTo>
                <a:lnTo>
                  <a:pt x="34360" y="79270"/>
                </a:lnTo>
                <a:lnTo>
                  <a:pt x="34270" y="79200"/>
                </a:lnTo>
                <a:lnTo>
                  <a:pt x="34230" y="79180"/>
                </a:lnTo>
                <a:lnTo>
                  <a:pt x="34290" y="79020"/>
                </a:lnTo>
                <a:lnTo>
                  <a:pt x="34240" y="78960"/>
                </a:lnTo>
                <a:lnTo>
                  <a:pt x="34070" y="78910"/>
                </a:lnTo>
                <a:lnTo>
                  <a:pt x="34220" y="78400"/>
                </a:lnTo>
                <a:lnTo>
                  <a:pt x="34250" y="78200"/>
                </a:lnTo>
                <a:lnTo>
                  <a:pt x="34270" y="77830"/>
                </a:lnTo>
                <a:lnTo>
                  <a:pt x="34300" y="77760"/>
                </a:lnTo>
                <a:lnTo>
                  <a:pt x="34350" y="77930"/>
                </a:lnTo>
                <a:lnTo>
                  <a:pt x="34420" y="77700"/>
                </a:lnTo>
                <a:lnTo>
                  <a:pt x="34430" y="77590"/>
                </a:lnTo>
                <a:lnTo>
                  <a:pt x="34400" y="77500"/>
                </a:lnTo>
                <a:lnTo>
                  <a:pt x="34460" y="77410"/>
                </a:lnTo>
                <a:lnTo>
                  <a:pt x="34570" y="77320"/>
                </a:lnTo>
                <a:lnTo>
                  <a:pt x="34620" y="77260"/>
                </a:lnTo>
                <a:lnTo>
                  <a:pt x="34640" y="77150"/>
                </a:lnTo>
                <a:lnTo>
                  <a:pt x="34610" y="77070"/>
                </a:lnTo>
                <a:lnTo>
                  <a:pt x="34510" y="76960"/>
                </a:lnTo>
                <a:lnTo>
                  <a:pt x="34580" y="76680"/>
                </a:lnTo>
                <a:lnTo>
                  <a:pt x="34500" y="76690"/>
                </a:lnTo>
                <a:lnTo>
                  <a:pt x="34460" y="76770"/>
                </a:lnTo>
                <a:lnTo>
                  <a:pt x="34420" y="76880"/>
                </a:lnTo>
                <a:lnTo>
                  <a:pt x="34350" y="76960"/>
                </a:lnTo>
                <a:lnTo>
                  <a:pt x="34370" y="76830"/>
                </a:lnTo>
                <a:lnTo>
                  <a:pt x="34410" y="76600"/>
                </a:lnTo>
                <a:lnTo>
                  <a:pt x="34430" y="76470"/>
                </a:lnTo>
                <a:lnTo>
                  <a:pt x="34430" y="76100"/>
                </a:lnTo>
                <a:lnTo>
                  <a:pt x="34450" y="75980"/>
                </a:lnTo>
                <a:lnTo>
                  <a:pt x="34250" y="76060"/>
                </a:lnTo>
                <a:lnTo>
                  <a:pt x="34200" y="76030"/>
                </a:lnTo>
                <a:lnTo>
                  <a:pt x="34170" y="75950"/>
                </a:lnTo>
                <a:lnTo>
                  <a:pt x="34160" y="75840"/>
                </a:lnTo>
                <a:lnTo>
                  <a:pt x="34180" y="75740"/>
                </a:lnTo>
                <a:lnTo>
                  <a:pt x="34230" y="75650"/>
                </a:lnTo>
                <a:lnTo>
                  <a:pt x="34200" y="75530"/>
                </a:lnTo>
                <a:lnTo>
                  <a:pt x="33960" y="75940"/>
                </a:lnTo>
                <a:lnTo>
                  <a:pt x="33950" y="76030"/>
                </a:lnTo>
                <a:lnTo>
                  <a:pt x="34000" y="76140"/>
                </a:lnTo>
                <a:lnTo>
                  <a:pt x="33920" y="76120"/>
                </a:lnTo>
                <a:lnTo>
                  <a:pt x="33900" y="76000"/>
                </a:lnTo>
                <a:lnTo>
                  <a:pt x="33920" y="75840"/>
                </a:lnTo>
                <a:lnTo>
                  <a:pt x="33950" y="75700"/>
                </a:lnTo>
                <a:lnTo>
                  <a:pt x="33930" y="75690"/>
                </a:lnTo>
                <a:lnTo>
                  <a:pt x="33890" y="75660"/>
                </a:lnTo>
                <a:lnTo>
                  <a:pt x="33870" y="75650"/>
                </a:lnTo>
                <a:lnTo>
                  <a:pt x="33900" y="75550"/>
                </a:lnTo>
                <a:lnTo>
                  <a:pt x="33920" y="75520"/>
                </a:lnTo>
                <a:lnTo>
                  <a:pt x="33950" y="75480"/>
                </a:lnTo>
                <a:lnTo>
                  <a:pt x="33890" y="75430"/>
                </a:lnTo>
                <a:lnTo>
                  <a:pt x="33820" y="75450"/>
                </a:lnTo>
                <a:lnTo>
                  <a:pt x="33750" y="75510"/>
                </a:lnTo>
                <a:lnTo>
                  <a:pt x="33690" y="75590"/>
                </a:lnTo>
                <a:lnTo>
                  <a:pt x="33680" y="75490"/>
                </a:lnTo>
                <a:lnTo>
                  <a:pt x="33750" y="75240"/>
                </a:lnTo>
                <a:lnTo>
                  <a:pt x="33770" y="75100"/>
                </a:lnTo>
                <a:lnTo>
                  <a:pt x="33710" y="75160"/>
                </a:lnTo>
                <a:lnTo>
                  <a:pt x="33660" y="75180"/>
                </a:lnTo>
                <a:lnTo>
                  <a:pt x="33630" y="75140"/>
                </a:lnTo>
                <a:lnTo>
                  <a:pt x="33620" y="74990"/>
                </a:lnTo>
                <a:lnTo>
                  <a:pt x="33630" y="74850"/>
                </a:lnTo>
                <a:lnTo>
                  <a:pt x="33660" y="74740"/>
                </a:lnTo>
                <a:lnTo>
                  <a:pt x="33710" y="74660"/>
                </a:lnTo>
                <a:lnTo>
                  <a:pt x="33770" y="74600"/>
                </a:lnTo>
                <a:lnTo>
                  <a:pt x="33750" y="74540"/>
                </a:lnTo>
                <a:lnTo>
                  <a:pt x="33670" y="74390"/>
                </a:lnTo>
                <a:lnTo>
                  <a:pt x="33740" y="74320"/>
                </a:lnTo>
                <a:lnTo>
                  <a:pt x="33820" y="74210"/>
                </a:lnTo>
                <a:lnTo>
                  <a:pt x="33900" y="74140"/>
                </a:lnTo>
                <a:lnTo>
                  <a:pt x="33970" y="74160"/>
                </a:lnTo>
                <a:lnTo>
                  <a:pt x="33910" y="74010"/>
                </a:lnTo>
                <a:lnTo>
                  <a:pt x="33650" y="73940"/>
                </a:lnTo>
                <a:lnTo>
                  <a:pt x="33590" y="73830"/>
                </a:lnTo>
                <a:lnTo>
                  <a:pt x="33550" y="73860"/>
                </a:lnTo>
                <a:lnTo>
                  <a:pt x="33510" y="73920"/>
                </a:lnTo>
                <a:lnTo>
                  <a:pt x="33440" y="74050"/>
                </a:lnTo>
                <a:lnTo>
                  <a:pt x="33450" y="73860"/>
                </a:lnTo>
                <a:lnTo>
                  <a:pt x="33510" y="73540"/>
                </a:lnTo>
                <a:lnTo>
                  <a:pt x="33490" y="73390"/>
                </a:lnTo>
                <a:lnTo>
                  <a:pt x="33560" y="73370"/>
                </a:lnTo>
                <a:lnTo>
                  <a:pt x="33660" y="73290"/>
                </a:lnTo>
                <a:lnTo>
                  <a:pt x="33750" y="73180"/>
                </a:lnTo>
                <a:lnTo>
                  <a:pt x="33790" y="73060"/>
                </a:lnTo>
                <a:lnTo>
                  <a:pt x="33790" y="72970"/>
                </a:lnTo>
                <a:lnTo>
                  <a:pt x="33770" y="72960"/>
                </a:lnTo>
                <a:lnTo>
                  <a:pt x="33750" y="72970"/>
                </a:lnTo>
                <a:lnTo>
                  <a:pt x="33720" y="72950"/>
                </a:lnTo>
                <a:lnTo>
                  <a:pt x="33650" y="72860"/>
                </a:lnTo>
                <a:lnTo>
                  <a:pt x="33630" y="72810"/>
                </a:lnTo>
                <a:lnTo>
                  <a:pt x="33600" y="72670"/>
                </a:lnTo>
                <a:lnTo>
                  <a:pt x="33620" y="72560"/>
                </a:lnTo>
                <a:lnTo>
                  <a:pt x="33680" y="72480"/>
                </a:lnTo>
                <a:lnTo>
                  <a:pt x="33760" y="72450"/>
                </a:lnTo>
                <a:lnTo>
                  <a:pt x="33830" y="72530"/>
                </a:lnTo>
                <a:lnTo>
                  <a:pt x="33880" y="72550"/>
                </a:lnTo>
                <a:lnTo>
                  <a:pt x="33900" y="72480"/>
                </a:lnTo>
                <a:lnTo>
                  <a:pt x="33910" y="72460"/>
                </a:lnTo>
                <a:lnTo>
                  <a:pt x="33970" y="72340"/>
                </a:lnTo>
                <a:lnTo>
                  <a:pt x="34000" y="72290"/>
                </a:lnTo>
                <a:lnTo>
                  <a:pt x="34020" y="72150"/>
                </a:lnTo>
                <a:lnTo>
                  <a:pt x="34020" y="72040"/>
                </a:lnTo>
                <a:lnTo>
                  <a:pt x="34040" y="71930"/>
                </a:lnTo>
                <a:lnTo>
                  <a:pt x="34100" y="71840"/>
                </a:lnTo>
                <a:lnTo>
                  <a:pt x="34190" y="71850"/>
                </a:lnTo>
                <a:lnTo>
                  <a:pt x="34440" y="71960"/>
                </a:lnTo>
                <a:lnTo>
                  <a:pt x="34520" y="71920"/>
                </a:lnTo>
                <a:lnTo>
                  <a:pt x="34550" y="71880"/>
                </a:lnTo>
                <a:lnTo>
                  <a:pt x="34620" y="71800"/>
                </a:lnTo>
                <a:lnTo>
                  <a:pt x="34640" y="71750"/>
                </a:lnTo>
                <a:lnTo>
                  <a:pt x="34660" y="71700"/>
                </a:lnTo>
                <a:lnTo>
                  <a:pt x="34680" y="71590"/>
                </a:lnTo>
                <a:lnTo>
                  <a:pt x="34710" y="71480"/>
                </a:lnTo>
                <a:lnTo>
                  <a:pt x="34750" y="71310"/>
                </a:lnTo>
                <a:lnTo>
                  <a:pt x="34760" y="71250"/>
                </a:lnTo>
                <a:lnTo>
                  <a:pt x="34780" y="71240"/>
                </a:lnTo>
                <a:lnTo>
                  <a:pt x="34910" y="71180"/>
                </a:lnTo>
                <a:lnTo>
                  <a:pt x="34850" y="70890"/>
                </a:lnTo>
                <a:lnTo>
                  <a:pt x="34840" y="70740"/>
                </a:lnTo>
                <a:lnTo>
                  <a:pt x="34840" y="70560"/>
                </a:lnTo>
                <a:lnTo>
                  <a:pt x="34830" y="70500"/>
                </a:lnTo>
                <a:lnTo>
                  <a:pt x="34830" y="70470"/>
                </a:lnTo>
                <a:lnTo>
                  <a:pt x="34840" y="70450"/>
                </a:lnTo>
                <a:lnTo>
                  <a:pt x="34890" y="70390"/>
                </a:lnTo>
                <a:lnTo>
                  <a:pt x="34930" y="70390"/>
                </a:lnTo>
                <a:lnTo>
                  <a:pt x="34960" y="70430"/>
                </a:lnTo>
                <a:lnTo>
                  <a:pt x="34980" y="70430"/>
                </a:lnTo>
                <a:lnTo>
                  <a:pt x="34980" y="70310"/>
                </a:lnTo>
                <a:lnTo>
                  <a:pt x="35030" y="70200"/>
                </a:lnTo>
                <a:lnTo>
                  <a:pt x="35140" y="70260"/>
                </a:lnTo>
                <a:lnTo>
                  <a:pt x="35290" y="70450"/>
                </a:lnTo>
                <a:lnTo>
                  <a:pt x="35400" y="70500"/>
                </a:lnTo>
                <a:lnTo>
                  <a:pt x="35510" y="70590"/>
                </a:lnTo>
                <a:lnTo>
                  <a:pt x="35630" y="70640"/>
                </a:lnTo>
                <a:lnTo>
                  <a:pt x="35750" y="70560"/>
                </a:lnTo>
                <a:lnTo>
                  <a:pt x="35590" y="70330"/>
                </a:lnTo>
                <a:lnTo>
                  <a:pt x="35340" y="70100"/>
                </a:lnTo>
                <a:lnTo>
                  <a:pt x="35270" y="70000"/>
                </a:lnTo>
                <a:lnTo>
                  <a:pt x="35250" y="69890"/>
                </a:lnTo>
                <a:lnTo>
                  <a:pt x="35320" y="69770"/>
                </a:lnTo>
                <a:lnTo>
                  <a:pt x="35270" y="69800"/>
                </a:lnTo>
                <a:lnTo>
                  <a:pt x="35220" y="69820"/>
                </a:lnTo>
                <a:lnTo>
                  <a:pt x="35170" y="69800"/>
                </a:lnTo>
                <a:lnTo>
                  <a:pt x="35130" y="69750"/>
                </a:lnTo>
                <a:lnTo>
                  <a:pt x="35110" y="69660"/>
                </a:lnTo>
                <a:lnTo>
                  <a:pt x="35110" y="69570"/>
                </a:lnTo>
                <a:lnTo>
                  <a:pt x="35110" y="69510"/>
                </a:lnTo>
                <a:lnTo>
                  <a:pt x="35060" y="69490"/>
                </a:lnTo>
                <a:lnTo>
                  <a:pt x="35090" y="69400"/>
                </a:lnTo>
                <a:lnTo>
                  <a:pt x="35130" y="69370"/>
                </a:lnTo>
                <a:lnTo>
                  <a:pt x="35240" y="69380"/>
                </a:lnTo>
                <a:lnTo>
                  <a:pt x="35240" y="69330"/>
                </a:lnTo>
                <a:lnTo>
                  <a:pt x="35100" y="69270"/>
                </a:lnTo>
                <a:lnTo>
                  <a:pt x="35050" y="69210"/>
                </a:lnTo>
                <a:lnTo>
                  <a:pt x="35040" y="69070"/>
                </a:lnTo>
                <a:lnTo>
                  <a:pt x="35070" y="69000"/>
                </a:lnTo>
                <a:lnTo>
                  <a:pt x="35140" y="68940"/>
                </a:lnTo>
                <a:lnTo>
                  <a:pt x="35210" y="68890"/>
                </a:lnTo>
                <a:lnTo>
                  <a:pt x="35260" y="68880"/>
                </a:lnTo>
                <a:lnTo>
                  <a:pt x="35480" y="69110"/>
                </a:lnTo>
                <a:lnTo>
                  <a:pt x="35590" y="69160"/>
                </a:lnTo>
                <a:lnTo>
                  <a:pt x="35670" y="68990"/>
                </a:lnTo>
                <a:lnTo>
                  <a:pt x="35740" y="69060"/>
                </a:lnTo>
                <a:lnTo>
                  <a:pt x="35840" y="69130"/>
                </a:lnTo>
                <a:lnTo>
                  <a:pt x="35950" y="69150"/>
                </a:lnTo>
                <a:lnTo>
                  <a:pt x="36030" y="69100"/>
                </a:lnTo>
                <a:lnTo>
                  <a:pt x="35970" y="69060"/>
                </a:lnTo>
                <a:lnTo>
                  <a:pt x="35860" y="69020"/>
                </a:lnTo>
                <a:lnTo>
                  <a:pt x="35800" y="68990"/>
                </a:lnTo>
                <a:lnTo>
                  <a:pt x="35800" y="68930"/>
                </a:lnTo>
                <a:lnTo>
                  <a:pt x="35950" y="68820"/>
                </a:lnTo>
                <a:lnTo>
                  <a:pt x="36000" y="68800"/>
                </a:lnTo>
                <a:lnTo>
                  <a:pt x="36150" y="68820"/>
                </a:lnTo>
                <a:lnTo>
                  <a:pt x="36240" y="68790"/>
                </a:lnTo>
                <a:lnTo>
                  <a:pt x="36420" y="68660"/>
                </a:lnTo>
                <a:lnTo>
                  <a:pt x="36510" y="68650"/>
                </a:lnTo>
                <a:lnTo>
                  <a:pt x="36470" y="68770"/>
                </a:lnTo>
                <a:lnTo>
                  <a:pt x="36460" y="68850"/>
                </a:lnTo>
                <a:lnTo>
                  <a:pt x="36500" y="69170"/>
                </a:lnTo>
                <a:lnTo>
                  <a:pt x="36490" y="69240"/>
                </a:lnTo>
                <a:lnTo>
                  <a:pt x="36460" y="69330"/>
                </a:lnTo>
                <a:lnTo>
                  <a:pt x="36550" y="69350"/>
                </a:lnTo>
                <a:lnTo>
                  <a:pt x="36840" y="69610"/>
                </a:lnTo>
                <a:lnTo>
                  <a:pt x="36800" y="69430"/>
                </a:lnTo>
                <a:lnTo>
                  <a:pt x="36740" y="69270"/>
                </a:lnTo>
                <a:lnTo>
                  <a:pt x="36840" y="69220"/>
                </a:lnTo>
                <a:lnTo>
                  <a:pt x="36880" y="69170"/>
                </a:lnTo>
                <a:lnTo>
                  <a:pt x="36910" y="69100"/>
                </a:lnTo>
                <a:lnTo>
                  <a:pt x="36940" y="69020"/>
                </a:lnTo>
                <a:lnTo>
                  <a:pt x="36940" y="68950"/>
                </a:lnTo>
                <a:lnTo>
                  <a:pt x="36960" y="68880"/>
                </a:lnTo>
                <a:lnTo>
                  <a:pt x="36990" y="68820"/>
                </a:lnTo>
                <a:lnTo>
                  <a:pt x="37060" y="68770"/>
                </a:lnTo>
                <a:lnTo>
                  <a:pt x="37100" y="68810"/>
                </a:lnTo>
                <a:lnTo>
                  <a:pt x="37130" y="68880"/>
                </a:lnTo>
                <a:lnTo>
                  <a:pt x="37160" y="68930"/>
                </a:lnTo>
                <a:lnTo>
                  <a:pt x="37220" y="68930"/>
                </a:lnTo>
                <a:lnTo>
                  <a:pt x="37320" y="68850"/>
                </a:lnTo>
                <a:lnTo>
                  <a:pt x="37370" y="68820"/>
                </a:lnTo>
                <a:lnTo>
                  <a:pt x="37410" y="68830"/>
                </a:lnTo>
                <a:lnTo>
                  <a:pt x="37490" y="68880"/>
                </a:lnTo>
                <a:lnTo>
                  <a:pt x="37550" y="68880"/>
                </a:lnTo>
                <a:lnTo>
                  <a:pt x="37570" y="68850"/>
                </a:lnTo>
                <a:lnTo>
                  <a:pt x="37570" y="68820"/>
                </a:lnTo>
                <a:lnTo>
                  <a:pt x="37570" y="68780"/>
                </a:lnTo>
                <a:lnTo>
                  <a:pt x="37570" y="68760"/>
                </a:lnTo>
                <a:lnTo>
                  <a:pt x="37590" y="68760"/>
                </a:lnTo>
                <a:lnTo>
                  <a:pt x="37620" y="68780"/>
                </a:lnTo>
                <a:lnTo>
                  <a:pt x="37640" y="68810"/>
                </a:lnTo>
                <a:lnTo>
                  <a:pt x="37650" y="68820"/>
                </a:lnTo>
                <a:lnTo>
                  <a:pt x="37800" y="68590"/>
                </a:lnTo>
                <a:lnTo>
                  <a:pt x="37880" y="68440"/>
                </a:lnTo>
                <a:lnTo>
                  <a:pt x="37930" y="68310"/>
                </a:lnTo>
                <a:lnTo>
                  <a:pt x="37950" y="68310"/>
                </a:lnTo>
                <a:lnTo>
                  <a:pt x="38040" y="68520"/>
                </a:lnTo>
                <a:lnTo>
                  <a:pt x="38120" y="68460"/>
                </a:lnTo>
                <a:lnTo>
                  <a:pt x="38200" y="68280"/>
                </a:lnTo>
                <a:lnTo>
                  <a:pt x="38280" y="68150"/>
                </a:lnTo>
                <a:lnTo>
                  <a:pt x="38240" y="68100"/>
                </a:lnTo>
                <a:lnTo>
                  <a:pt x="38220" y="68040"/>
                </a:lnTo>
                <a:lnTo>
                  <a:pt x="38180" y="67920"/>
                </a:lnTo>
                <a:lnTo>
                  <a:pt x="38130" y="67830"/>
                </a:lnTo>
                <a:lnTo>
                  <a:pt x="38030" y="67720"/>
                </a:lnTo>
                <a:lnTo>
                  <a:pt x="37840" y="67450"/>
                </a:lnTo>
                <a:lnTo>
                  <a:pt x="37830" y="67410"/>
                </a:lnTo>
                <a:lnTo>
                  <a:pt x="37760" y="67400"/>
                </a:lnTo>
                <a:lnTo>
                  <a:pt x="37710" y="67380"/>
                </a:lnTo>
                <a:lnTo>
                  <a:pt x="37660" y="67330"/>
                </a:lnTo>
                <a:lnTo>
                  <a:pt x="37620" y="67240"/>
                </a:lnTo>
                <a:lnTo>
                  <a:pt x="37600" y="67020"/>
                </a:lnTo>
                <a:lnTo>
                  <a:pt x="37690" y="66910"/>
                </a:lnTo>
                <a:lnTo>
                  <a:pt x="37810" y="66920"/>
                </a:lnTo>
                <a:lnTo>
                  <a:pt x="37910" y="67040"/>
                </a:lnTo>
                <a:lnTo>
                  <a:pt x="38030" y="67200"/>
                </a:lnTo>
                <a:lnTo>
                  <a:pt x="38140" y="67250"/>
                </a:lnTo>
                <a:lnTo>
                  <a:pt x="38260" y="67270"/>
                </a:lnTo>
                <a:lnTo>
                  <a:pt x="38380" y="67350"/>
                </a:lnTo>
                <a:lnTo>
                  <a:pt x="38080" y="67000"/>
                </a:lnTo>
                <a:lnTo>
                  <a:pt x="37930" y="66770"/>
                </a:lnTo>
                <a:lnTo>
                  <a:pt x="37900" y="66560"/>
                </a:lnTo>
                <a:lnTo>
                  <a:pt x="37940" y="66450"/>
                </a:lnTo>
                <a:lnTo>
                  <a:pt x="37980" y="66420"/>
                </a:lnTo>
                <a:lnTo>
                  <a:pt x="38080" y="66440"/>
                </a:lnTo>
                <a:lnTo>
                  <a:pt x="38150" y="66480"/>
                </a:lnTo>
                <a:lnTo>
                  <a:pt x="38150" y="66560"/>
                </a:lnTo>
                <a:lnTo>
                  <a:pt x="38120" y="66650"/>
                </a:lnTo>
                <a:lnTo>
                  <a:pt x="38130" y="66730"/>
                </a:lnTo>
                <a:lnTo>
                  <a:pt x="38210" y="66770"/>
                </a:lnTo>
                <a:lnTo>
                  <a:pt x="38310" y="66790"/>
                </a:lnTo>
                <a:lnTo>
                  <a:pt x="38370" y="66860"/>
                </a:lnTo>
                <a:lnTo>
                  <a:pt x="38360" y="67070"/>
                </a:lnTo>
                <a:lnTo>
                  <a:pt x="38410" y="67030"/>
                </a:lnTo>
                <a:lnTo>
                  <a:pt x="38470" y="66940"/>
                </a:lnTo>
                <a:lnTo>
                  <a:pt x="38510" y="66900"/>
                </a:lnTo>
                <a:lnTo>
                  <a:pt x="38510" y="66840"/>
                </a:lnTo>
                <a:lnTo>
                  <a:pt x="38480" y="66760"/>
                </a:lnTo>
                <a:lnTo>
                  <a:pt x="38490" y="66690"/>
                </a:lnTo>
                <a:lnTo>
                  <a:pt x="38520" y="66620"/>
                </a:lnTo>
                <a:lnTo>
                  <a:pt x="38540" y="66530"/>
                </a:lnTo>
                <a:lnTo>
                  <a:pt x="38550" y="66520"/>
                </a:lnTo>
                <a:lnTo>
                  <a:pt x="38610" y="66220"/>
                </a:lnTo>
                <a:lnTo>
                  <a:pt x="38650" y="66160"/>
                </a:lnTo>
                <a:lnTo>
                  <a:pt x="38690" y="66120"/>
                </a:lnTo>
                <a:lnTo>
                  <a:pt x="38720" y="66060"/>
                </a:lnTo>
                <a:lnTo>
                  <a:pt x="38740" y="65960"/>
                </a:lnTo>
                <a:lnTo>
                  <a:pt x="38760" y="65950"/>
                </a:lnTo>
                <a:lnTo>
                  <a:pt x="38920" y="66050"/>
                </a:lnTo>
                <a:lnTo>
                  <a:pt x="38890" y="65940"/>
                </a:lnTo>
                <a:lnTo>
                  <a:pt x="38740" y="65650"/>
                </a:lnTo>
                <a:lnTo>
                  <a:pt x="38800" y="65540"/>
                </a:lnTo>
                <a:lnTo>
                  <a:pt x="38830" y="65500"/>
                </a:lnTo>
                <a:lnTo>
                  <a:pt x="38870" y="65470"/>
                </a:lnTo>
                <a:lnTo>
                  <a:pt x="38860" y="65420"/>
                </a:lnTo>
                <a:lnTo>
                  <a:pt x="38850" y="65390"/>
                </a:lnTo>
                <a:lnTo>
                  <a:pt x="38840" y="65360"/>
                </a:lnTo>
                <a:lnTo>
                  <a:pt x="39000" y="65400"/>
                </a:lnTo>
                <a:lnTo>
                  <a:pt x="39070" y="65370"/>
                </a:lnTo>
                <a:lnTo>
                  <a:pt x="39090" y="65220"/>
                </a:lnTo>
                <a:lnTo>
                  <a:pt x="39090" y="65060"/>
                </a:lnTo>
                <a:lnTo>
                  <a:pt x="39080" y="64980"/>
                </a:lnTo>
                <a:lnTo>
                  <a:pt x="39100" y="64970"/>
                </a:lnTo>
                <a:lnTo>
                  <a:pt x="39170" y="65010"/>
                </a:lnTo>
                <a:lnTo>
                  <a:pt x="39220" y="65110"/>
                </a:lnTo>
                <a:lnTo>
                  <a:pt x="39260" y="65150"/>
                </a:lnTo>
                <a:lnTo>
                  <a:pt x="39270" y="65100"/>
                </a:lnTo>
                <a:lnTo>
                  <a:pt x="39280" y="65020"/>
                </a:lnTo>
                <a:lnTo>
                  <a:pt x="39320" y="64980"/>
                </a:lnTo>
                <a:lnTo>
                  <a:pt x="39360" y="64970"/>
                </a:lnTo>
                <a:lnTo>
                  <a:pt x="39400" y="64990"/>
                </a:lnTo>
                <a:lnTo>
                  <a:pt x="39450" y="65060"/>
                </a:lnTo>
                <a:lnTo>
                  <a:pt x="39500" y="65150"/>
                </a:lnTo>
                <a:lnTo>
                  <a:pt x="39510" y="65250"/>
                </a:lnTo>
                <a:lnTo>
                  <a:pt x="39500" y="65360"/>
                </a:lnTo>
                <a:lnTo>
                  <a:pt x="39540" y="65430"/>
                </a:lnTo>
                <a:lnTo>
                  <a:pt x="39610" y="65610"/>
                </a:lnTo>
                <a:lnTo>
                  <a:pt x="39640" y="65650"/>
                </a:lnTo>
                <a:lnTo>
                  <a:pt x="39690" y="65640"/>
                </a:lnTo>
                <a:lnTo>
                  <a:pt x="39760" y="65610"/>
                </a:lnTo>
                <a:lnTo>
                  <a:pt x="39820" y="65570"/>
                </a:lnTo>
                <a:lnTo>
                  <a:pt x="39870" y="65500"/>
                </a:lnTo>
                <a:lnTo>
                  <a:pt x="39900" y="65480"/>
                </a:lnTo>
                <a:lnTo>
                  <a:pt x="39930" y="65470"/>
                </a:lnTo>
                <a:lnTo>
                  <a:pt x="39970" y="65460"/>
                </a:lnTo>
                <a:lnTo>
                  <a:pt x="39980" y="65390"/>
                </a:lnTo>
                <a:lnTo>
                  <a:pt x="39980" y="65330"/>
                </a:lnTo>
                <a:lnTo>
                  <a:pt x="39980" y="65280"/>
                </a:lnTo>
                <a:lnTo>
                  <a:pt x="39990" y="65240"/>
                </a:lnTo>
                <a:lnTo>
                  <a:pt x="40010" y="65190"/>
                </a:lnTo>
                <a:lnTo>
                  <a:pt x="40060" y="65110"/>
                </a:lnTo>
                <a:lnTo>
                  <a:pt x="40180" y="65050"/>
                </a:lnTo>
                <a:lnTo>
                  <a:pt x="40240" y="64960"/>
                </a:lnTo>
                <a:lnTo>
                  <a:pt x="40170" y="64900"/>
                </a:lnTo>
                <a:lnTo>
                  <a:pt x="39980" y="64790"/>
                </a:lnTo>
                <a:lnTo>
                  <a:pt x="40240" y="64790"/>
                </a:lnTo>
                <a:lnTo>
                  <a:pt x="40160" y="64660"/>
                </a:lnTo>
                <a:lnTo>
                  <a:pt x="40130" y="64620"/>
                </a:lnTo>
                <a:lnTo>
                  <a:pt x="40230" y="64670"/>
                </a:lnTo>
                <a:lnTo>
                  <a:pt x="40280" y="64680"/>
                </a:lnTo>
                <a:lnTo>
                  <a:pt x="40320" y="64640"/>
                </a:lnTo>
                <a:lnTo>
                  <a:pt x="40330" y="64600"/>
                </a:lnTo>
                <a:lnTo>
                  <a:pt x="40340" y="64530"/>
                </a:lnTo>
                <a:lnTo>
                  <a:pt x="40340" y="64470"/>
                </a:lnTo>
                <a:lnTo>
                  <a:pt x="40320" y="64440"/>
                </a:lnTo>
                <a:lnTo>
                  <a:pt x="40260" y="64400"/>
                </a:lnTo>
                <a:lnTo>
                  <a:pt x="40220" y="64310"/>
                </a:lnTo>
                <a:lnTo>
                  <a:pt x="40240" y="64210"/>
                </a:lnTo>
                <a:lnTo>
                  <a:pt x="40310" y="64160"/>
                </a:lnTo>
                <a:lnTo>
                  <a:pt x="40390" y="64170"/>
                </a:lnTo>
                <a:lnTo>
                  <a:pt x="40430" y="64230"/>
                </a:lnTo>
                <a:lnTo>
                  <a:pt x="40500" y="64410"/>
                </a:lnTo>
                <a:lnTo>
                  <a:pt x="40560" y="64490"/>
                </a:lnTo>
                <a:lnTo>
                  <a:pt x="40600" y="64480"/>
                </a:lnTo>
                <a:lnTo>
                  <a:pt x="40600" y="64390"/>
                </a:lnTo>
                <a:lnTo>
                  <a:pt x="40560" y="64280"/>
                </a:lnTo>
                <a:lnTo>
                  <a:pt x="40560" y="64270"/>
                </a:lnTo>
                <a:lnTo>
                  <a:pt x="40600" y="64310"/>
                </a:lnTo>
                <a:lnTo>
                  <a:pt x="40640" y="64330"/>
                </a:lnTo>
                <a:lnTo>
                  <a:pt x="40680" y="64310"/>
                </a:lnTo>
                <a:lnTo>
                  <a:pt x="40730" y="64280"/>
                </a:lnTo>
                <a:lnTo>
                  <a:pt x="41330" y="64810"/>
                </a:lnTo>
                <a:lnTo>
                  <a:pt x="41510" y="64840"/>
                </a:lnTo>
                <a:lnTo>
                  <a:pt x="41600" y="64770"/>
                </a:lnTo>
                <a:lnTo>
                  <a:pt x="41680" y="64660"/>
                </a:lnTo>
                <a:lnTo>
                  <a:pt x="41790" y="64560"/>
                </a:lnTo>
                <a:lnTo>
                  <a:pt x="41940" y="64520"/>
                </a:lnTo>
                <a:lnTo>
                  <a:pt x="42070" y="64570"/>
                </a:lnTo>
                <a:lnTo>
                  <a:pt x="42180" y="64630"/>
                </a:lnTo>
                <a:lnTo>
                  <a:pt x="42260" y="64640"/>
                </a:lnTo>
                <a:lnTo>
                  <a:pt x="42360" y="64440"/>
                </a:lnTo>
                <a:lnTo>
                  <a:pt x="42460" y="64450"/>
                </a:lnTo>
                <a:lnTo>
                  <a:pt x="42780" y="64670"/>
                </a:lnTo>
                <a:lnTo>
                  <a:pt x="43240" y="65100"/>
                </a:lnTo>
                <a:lnTo>
                  <a:pt x="43310" y="65270"/>
                </a:lnTo>
                <a:lnTo>
                  <a:pt x="43260" y="65310"/>
                </a:lnTo>
                <a:lnTo>
                  <a:pt x="42870" y="65400"/>
                </a:lnTo>
                <a:lnTo>
                  <a:pt x="42620" y="65550"/>
                </a:lnTo>
                <a:lnTo>
                  <a:pt x="42510" y="65500"/>
                </a:lnTo>
                <a:lnTo>
                  <a:pt x="42480" y="65400"/>
                </a:lnTo>
                <a:lnTo>
                  <a:pt x="42450" y="65270"/>
                </a:lnTo>
                <a:lnTo>
                  <a:pt x="42430" y="65280"/>
                </a:lnTo>
                <a:lnTo>
                  <a:pt x="42390" y="65300"/>
                </a:lnTo>
                <a:lnTo>
                  <a:pt x="42360" y="65320"/>
                </a:lnTo>
                <a:lnTo>
                  <a:pt x="42350" y="65360"/>
                </a:lnTo>
                <a:lnTo>
                  <a:pt x="42360" y="65380"/>
                </a:lnTo>
                <a:lnTo>
                  <a:pt x="42390" y="65480"/>
                </a:lnTo>
                <a:lnTo>
                  <a:pt x="42400" y="65510"/>
                </a:lnTo>
                <a:lnTo>
                  <a:pt x="42390" y="65530"/>
                </a:lnTo>
                <a:lnTo>
                  <a:pt x="42380" y="65540"/>
                </a:lnTo>
                <a:lnTo>
                  <a:pt x="42330" y="65580"/>
                </a:lnTo>
                <a:lnTo>
                  <a:pt x="42310" y="65590"/>
                </a:lnTo>
                <a:lnTo>
                  <a:pt x="42300" y="65610"/>
                </a:lnTo>
                <a:lnTo>
                  <a:pt x="42310" y="65630"/>
                </a:lnTo>
                <a:lnTo>
                  <a:pt x="42310" y="65660"/>
                </a:lnTo>
                <a:lnTo>
                  <a:pt x="42310" y="65690"/>
                </a:lnTo>
                <a:lnTo>
                  <a:pt x="42320" y="65720"/>
                </a:lnTo>
                <a:lnTo>
                  <a:pt x="42300" y="65740"/>
                </a:lnTo>
                <a:lnTo>
                  <a:pt x="42240" y="65780"/>
                </a:lnTo>
                <a:lnTo>
                  <a:pt x="42310" y="65810"/>
                </a:lnTo>
                <a:lnTo>
                  <a:pt x="42420" y="65850"/>
                </a:lnTo>
                <a:lnTo>
                  <a:pt x="42610" y="65850"/>
                </a:lnTo>
                <a:lnTo>
                  <a:pt x="42690" y="65900"/>
                </a:lnTo>
                <a:lnTo>
                  <a:pt x="42700" y="65960"/>
                </a:lnTo>
                <a:lnTo>
                  <a:pt x="42740" y="66200"/>
                </a:lnTo>
                <a:lnTo>
                  <a:pt x="42810" y="66280"/>
                </a:lnTo>
                <a:lnTo>
                  <a:pt x="42880" y="66310"/>
                </a:lnTo>
                <a:lnTo>
                  <a:pt x="42970" y="66400"/>
                </a:lnTo>
                <a:lnTo>
                  <a:pt x="43010" y="66570"/>
                </a:lnTo>
                <a:lnTo>
                  <a:pt x="43100" y="67300"/>
                </a:lnTo>
                <a:lnTo>
                  <a:pt x="43140" y="67440"/>
                </a:lnTo>
                <a:lnTo>
                  <a:pt x="43230" y="67610"/>
                </a:lnTo>
                <a:lnTo>
                  <a:pt x="43230" y="67640"/>
                </a:lnTo>
                <a:lnTo>
                  <a:pt x="43220" y="67650"/>
                </a:lnTo>
                <a:lnTo>
                  <a:pt x="43200" y="67650"/>
                </a:lnTo>
                <a:lnTo>
                  <a:pt x="43190" y="67660"/>
                </a:lnTo>
                <a:lnTo>
                  <a:pt x="43010" y="67530"/>
                </a:lnTo>
                <a:lnTo>
                  <a:pt x="42870" y="67380"/>
                </a:lnTo>
                <a:lnTo>
                  <a:pt x="42790" y="67270"/>
                </a:lnTo>
                <a:lnTo>
                  <a:pt x="42690" y="67040"/>
                </a:lnTo>
                <a:lnTo>
                  <a:pt x="42630" y="66960"/>
                </a:lnTo>
                <a:lnTo>
                  <a:pt x="42470" y="66850"/>
                </a:lnTo>
                <a:lnTo>
                  <a:pt x="42260" y="66780"/>
                </a:lnTo>
                <a:lnTo>
                  <a:pt x="42060" y="66760"/>
                </a:lnTo>
                <a:lnTo>
                  <a:pt x="41890" y="66770"/>
                </a:lnTo>
                <a:lnTo>
                  <a:pt x="41700" y="66880"/>
                </a:lnTo>
                <a:lnTo>
                  <a:pt x="41570" y="67060"/>
                </a:lnTo>
                <a:lnTo>
                  <a:pt x="41330" y="67560"/>
                </a:lnTo>
                <a:lnTo>
                  <a:pt x="41180" y="67770"/>
                </a:lnTo>
                <a:lnTo>
                  <a:pt x="41030" y="67820"/>
                </a:lnTo>
                <a:lnTo>
                  <a:pt x="40640" y="67740"/>
                </a:lnTo>
                <a:lnTo>
                  <a:pt x="40560" y="67750"/>
                </a:lnTo>
                <a:lnTo>
                  <a:pt x="40510" y="67840"/>
                </a:lnTo>
                <a:lnTo>
                  <a:pt x="40510" y="67970"/>
                </a:lnTo>
                <a:lnTo>
                  <a:pt x="40430" y="68000"/>
                </a:lnTo>
                <a:lnTo>
                  <a:pt x="40340" y="67950"/>
                </a:lnTo>
                <a:lnTo>
                  <a:pt x="40100" y="67880"/>
                </a:lnTo>
                <a:lnTo>
                  <a:pt x="39730" y="67850"/>
                </a:lnTo>
                <a:lnTo>
                  <a:pt x="39620" y="67860"/>
                </a:lnTo>
                <a:lnTo>
                  <a:pt x="39680" y="67960"/>
                </a:lnTo>
                <a:lnTo>
                  <a:pt x="39350" y="68160"/>
                </a:lnTo>
                <a:lnTo>
                  <a:pt x="39320" y="68200"/>
                </a:lnTo>
                <a:lnTo>
                  <a:pt x="39380" y="68320"/>
                </a:lnTo>
                <a:lnTo>
                  <a:pt x="39390" y="68350"/>
                </a:lnTo>
                <a:lnTo>
                  <a:pt x="39350" y="68380"/>
                </a:lnTo>
                <a:lnTo>
                  <a:pt x="39150" y="68450"/>
                </a:lnTo>
                <a:lnTo>
                  <a:pt x="39040" y="68560"/>
                </a:lnTo>
                <a:lnTo>
                  <a:pt x="39000" y="68650"/>
                </a:lnTo>
                <a:lnTo>
                  <a:pt x="39010" y="68760"/>
                </a:lnTo>
                <a:lnTo>
                  <a:pt x="39090" y="68800"/>
                </a:lnTo>
                <a:lnTo>
                  <a:pt x="39110" y="68800"/>
                </a:lnTo>
                <a:lnTo>
                  <a:pt x="39110" y="68860"/>
                </a:lnTo>
                <a:lnTo>
                  <a:pt x="39060" y="68950"/>
                </a:lnTo>
                <a:lnTo>
                  <a:pt x="39020" y="69020"/>
                </a:lnTo>
                <a:lnTo>
                  <a:pt x="39020" y="69040"/>
                </a:lnTo>
                <a:lnTo>
                  <a:pt x="39060" y="69030"/>
                </a:lnTo>
                <a:lnTo>
                  <a:pt x="39100" y="69020"/>
                </a:lnTo>
                <a:lnTo>
                  <a:pt x="39110" y="69060"/>
                </a:lnTo>
                <a:lnTo>
                  <a:pt x="39060" y="69250"/>
                </a:lnTo>
                <a:lnTo>
                  <a:pt x="39050" y="69280"/>
                </a:lnTo>
                <a:lnTo>
                  <a:pt x="39080" y="69280"/>
                </a:lnTo>
                <a:lnTo>
                  <a:pt x="39120" y="69260"/>
                </a:lnTo>
                <a:lnTo>
                  <a:pt x="39360" y="69240"/>
                </a:lnTo>
                <a:lnTo>
                  <a:pt x="39400" y="69380"/>
                </a:lnTo>
                <a:lnTo>
                  <a:pt x="39400" y="69600"/>
                </a:lnTo>
                <a:lnTo>
                  <a:pt x="39390" y="69660"/>
                </a:lnTo>
                <a:lnTo>
                  <a:pt x="39350" y="69690"/>
                </a:lnTo>
                <a:lnTo>
                  <a:pt x="39290" y="69720"/>
                </a:lnTo>
                <a:lnTo>
                  <a:pt x="39270" y="69790"/>
                </a:lnTo>
                <a:lnTo>
                  <a:pt x="39290" y="69830"/>
                </a:lnTo>
                <a:lnTo>
                  <a:pt x="39290" y="69920"/>
                </a:lnTo>
                <a:lnTo>
                  <a:pt x="39240" y="70120"/>
                </a:lnTo>
                <a:lnTo>
                  <a:pt x="39180" y="70160"/>
                </a:lnTo>
                <a:lnTo>
                  <a:pt x="39100" y="70140"/>
                </a:lnTo>
                <a:lnTo>
                  <a:pt x="39060" y="70140"/>
                </a:lnTo>
                <a:lnTo>
                  <a:pt x="38930" y="70200"/>
                </a:lnTo>
                <a:lnTo>
                  <a:pt x="38900" y="70280"/>
                </a:lnTo>
                <a:lnTo>
                  <a:pt x="38910" y="70320"/>
                </a:lnTo>
                <a:lnTo>
                  <a:pt x="38950" y="70370"/>
                </a:lnTo>
                <a:lnTo>
                  <a:pt x="38870" y="70390"/>
                </a:lnTo>
                <a:lnTo>
                  <a:pt x="38800" y="70450"/>
                </a:lnTo>
                <a:lnTo>
                  <a:pt x="38740" y="70550"/>
                </a:lnTo>
                <a:lnTo>
                  <a:pt x="38480" y="71130"/>
                </a:lnTo>
                <a:lnTo>
                  <a:pt x="38460" y="71270"/>
                </a:lnTo>
                <a:lnTo>
                  <a:pt x="38450" y="71350"/>
                </a:lnTo>
                <a:lnTo>
                  <a:pt x="38390" y="71580"/>
                </a:lnTo>
                <a:lnTo>
                  <a:pt x="38390" y="71790"/>
                </a:lnTo>
                <a:lnTo>
                  <a:pt x="38360" y="71940"/>
                </a:lnTo>
                <a:lnTo>
                  <a:pt x="38290" y="72000"/>
                </a:lnTo>
                <a:lnTo>
                  <a:pt x="37970" y="72460"/>
                </a:lnTo>
                <a:lnTo>
                  <a:pt x="37820" y="72610"/>
                </a:lnTo>
                <a:lnTo>
                  <a:pt x="37690" y="72690"/>
                </a:lnTo>
                <a:lnTo>
                  <a:pt x="37560" y="72710"/>
                </a:lnTo>
                <a:lnTo>
                  <a:pt x="36870" y="72550"/>
                </a:lnTo>
                <a:lnTo>
                  <a:pt x="36590" y="72410"/>
                </a:lnTo>
                <a:lnTo>
                  <a:pt x="36430" y="72300"/>
                </a:lnTo>
                <a:lnTo>
                  <a:pt x="36130" y="71950"/>
                </a:lnTo>
                <a:lnTo>
                  <a:pt x="36040" y="71990"/>
                </a:lnTo>
                <a:lnTo>
                  <a:pt x="36010" y="72070"/>
                </a:lnTo>
                <a:lnTo>
                  <a:pt x="35960" y="72190"/>
                </a:lnTo>
                <a:lnTo>
                  <a:pt x="35910" y="72340"/>
                </a:lnTo>
                <a:lnTo>
                  <a:pt x="35890" y="72610"/>
                </a:lnTo>
                <a:lnTo>
                  <a:pt x="35890" y="72730"/>
                </a:lnTo>
                <a:lnTo>
                  <a:pt x="35930" y="72930"/>
                </a:lnTo>
                <a:lnTo>
                  <a:pt x="35970" y="73010"/>
                </a:lnTo>
                <a:lnTo>
                  <a:pt x="36040" y="73130"/>
                </a:lnTo>
                <a:lnTo>
                  <a:pt x="36090" y="73180"/>
                </a:lnTo>
                <a:lnTo>
                  <a:pt x="36050" y="73350"/>
                </a:lnTo>
                <a:lnTo>
                  <a:pt x="35770" y="73690"/>
                </a:lnTo>
                <a:lnTo>
                  <a:pt x="35570" y="73880"/>
                </a:lnTo>
                <a:lnTo>
                  <a:pt x="35390" y="74010"/>
                </a:lnTo>
                <a:lnTo>
                  <a:pt x="35390" y="74140"/>
                </a:lnTo>
                <a:lnTo>
                  <a:pt x="35410" y="74290"/>
                </a:lnTo>
                <a:lnTo>
                  <a:pt x="35420" y="74340"/>
                </a:lnTo>
                <a:lnTo>
                  <a:pt x="35480" y="74340"/>
                </a:lnTo>
                <a:lnTo>
                  <a:pt x="35460" y="74470"/>
                </a:lnTo>
                <a:lnTo>
                  <a:pt x="35440" y="74590"/>
                </a:lnTo>
                <a:lnTo>
                  <a:pt x="35370" y="74840"/>
                </a:lnTo>
                <a:lnTo>
                  <a:pt x="35250" y="75180"/>
                </a:lnTo>
                <a:lnTo>
                  <a:pt x="35230" y="75330"/>
                </a:lnTo>
                <a:lnTo>
                  <a:pt x="35240" y="75390"/>
                </a:lnTo>
                <a:lnTo>
                  <a:pt x="35240" y="75530"/>
                </a:lnTo>
                <a:lnTo>
                  <a:pt x="35220" y="75660"/>
                </a:lnTo>
                <a:lnTo>
                  <a:pt x="35190" y="75710"/>
                </a:lnTo>
                <a:lnTo>
                  <a:pt x="35170" y="75790"/>
                </a:lnTo>
                <a:lnTo>
                  <a:pt x="35180" y="75830"/>
                </a:lnTo>
                <a:lnTo>
                  <a:pt x="35210" y="75840"/>
                </a:lnTo>
                <a:lnTo>
                  <a:pt x="35250" y="75840"/>
                </a:lnTo>
                <a:lnTo>
                  <a:pt x="35270" y="75860"/>
                </a:lnTo>
                <a:lnTo>
                  <a:pt x="35260" y="75960"/>
                </a:lnTo>
                <a:lnTo>
                  <a:pt x="35260" y="75980"/>
                </a:lnTo>
                <a:lnTo>
                  <a:pt x="35550" y="75890"/>
                </a:lnTo>
                <a:lnTo>
                  <a:pt x="35690" y="75940"/>
                </a:lnTo>
                <a:lnTo>
                  <a:pt x="35730" y="76000"/>
                </a:lnTo>
                <a:lnTo>
                  <a:pt x="35750" y="76110"/>
                </a:lnTo>
                <a:lnTo>
                  <a:pt x="35670" y="76140"/>
                </a:lnTo>
                <a:lnTo>
                  <a:pt x="35680" y="76220"/>
                </a:lnTo>
                <a:lnTo>
                  <a:pt x="35700" y="76280"/>
                </a:lnTo>
                <a:lnTo>
                  <a:pt x="35720" y="76410"/>
                </a:lnTo>
                <a:lnTo>
                  <a:pt x="35720" y="76570"/>
                </a:lnTo>
                <a:lnTo>
                  <a:pt x="35720" y="76660"/>
                </a:lnTo>
                <a:lnTo>
                  <a:pt x="35770" y="76760"/>
                </a:lnTo>
                <a:lnTo>
                  <a:pt x="35830" y="76770"/>
                </a:lnTo>
                <a:lnTo>
                  <a:pt x="35930" y="76820"/>
                </a:lnTo>
                <a:lnTo>
                  <a:pt x="36000" y="76900"/>
                </a:lnTo>
                <a:lnTo>
                  <a:pt x="36030" y="76970"/>
                </a:lnTo>
                <a:lnTo>
                  <a:pt x="36010" y="77060"/>
                </a:lnTo>
                <a:lnTo>
                  <a:pt x="35860" y="77100"/>
                </a:lnTo>
                <a:lnTo>
                  <a:pt x="35750" y="77160"/>
                </a:lnTo>
                <a:lnTo>
                  <a:pt x="35700" y="77250"/>
                </a:lnTo>
                <a:lnTo>
                  <a:pt x="35710" y="77360"/>
                </a:lnTo>
                <a:lnTo>
                  <a:pt x="35750" y="77430"/>
                </a:lnTo>
                <a:lnTo>
                  <a:pt x="35790" y="77530"/>
                </a:lnTo>
                <a:lnTo>
                  <a:pt x="35780" y="77630"/>
                </a:lnTo>
                <a:lnTo>
                  <a:pt x="35610" y="77670"/>
                </a:lnTo>
                <a:lnTo>
                  <a:pt x="35570" y="77920"/>
                </a:lnTo>
                <a:lnTo>
                  <a:pt x="35550" y="78390"/>
                </a:lnTo>
                <a:lnTo>
                  <a:pt x="35540" y="78500"/>
                </a:lnTo>
                <a:lnTo>
                  <a:pt x="35550" y="78510"/>
                </a:lnTo>
                <a:lnTo>
                  <a:pt x="35570" y="78550"/>
                </a:lnTo>
                <a:lnTo>
                  <a:pt x="35580" y="78590"/>
                </a:lnTo>
                <a:lnTo>
                  <a:pt x="35590" y="78630"/>
                </a:lnTo>
                <a:close/>
                <a:moveTo>
                  <a:pt x="34760" y="68760"/>
                </a:moveTo>
                <a:lnTo>
                  <a:pt x="34740" y="68870"/>
                </a:lnTo>
                <a:lnTo>
                  <a:pt x="34730" y="68980"/>
                </a:lnTo>
                <a:lnTo>
                  <a:pt x="34750" y="69070"/>
                </a:lnTo>
                <a:lnTo>
                  <a:pt x="34780" y="69160"/>
                </a:lnTo>
                <a:lnTo>
                  <a:pt x="34700" y="69210"/>
                </a:lnTo>
                <a:lnTo>
                  <a:pt x="34600" y="69230"/>
                </a:lnTo>
                <a:lnTo>
                  <a:pt x="34550" y="69200"/>
                </a:lnTo>
                <a:lnTo>
                  <a:pt x="34610" y="69100"/>
                </a:lnTo>
                <a:lnTo>
                  <a:pt x="34540" y="69090"/>
                </a:lnTo>
                <a:lnTo>
                  <a:pt x="34280" y="69330"/>
                </a:lnTo>
                <a:lnTo>
                  <a:pt x="34280" y="69380"/>
                </a:lnTo>
                <a:lnTo>
                  <a:pt x="34300" y="69390"/>
                </a:lnTo>
                <a:lnTo>
                  <a:pt x="34380" y="69430"/>
                </a:lnTo>
                <a:lnTo>
                  <a:pt x="34310" y="69510"/>
                </a:lnTo>
                <a:lnTo>
                  <a:pt x="34250" y="69540"/>
                </a:lnTo>
                <a:lnTo>
                  <a:pt x="34100" y="69550"/>
                </a:lnTo>
                <a:lnTo>
                  <a:pt x="34050" y="69490"/>
                </a:lnTo>
                <a:lnTo>
                  <a:pt x="34010" y="69390"/>
                </a:lnTo>
                <a:lnTo>
                  <a:pt x="33970" y="69280"/>
                </a:lnTo>
                <a:lnTo>
                  <a:pt x="33900" y="69210"/>
                </a:lnTo>
                <a:lnTo>
                  <a:pt x="33850" y="69240"/>
                </a:lnTo>
                <a:lnTo>
                  <a:pt x="33800" y="69290"/>
                </a:lnTo>
                <a:lnTo>
                  <a:pt x="33740" y="69290"/>
                </a:lnTo>
                <a:lnTo>
                  <a:pt x="33690" y="69160"/>
                </a:lnTo>
                <a:lnTo>
                  <a:pt x="33770" y="69160"/>
                </a:lnTo>
                <a:lnTo>
                  <a:pt x="33770" y="69100"/>
                </a:lnTo>
                <a:lnTo>
                  <a:pt x="33720" y="69060"/>
                </a:lnTo>
                <a:lnTo>
                  <a:pt x="33620" y="68920"/>
                </a:lnTo>
                <a:lnTo>
                  <a:pt x="33580" y="68850"/>
                </a:lnTo>
                <a:lnTo>
                  <a:pt x="33560" y="68770"/>
                </a:lnTo>
                <a:lnTo>
                  <a:pt x="33500" y="68510"/>
                </a:lnTo>
                <a:lnTo>
                  <a:pt x="33490" y="68420"/>
                </a:lnTo>
                <a:lnTo>
                  <a:pt x="33640" y="68550"/>
                </a:lnTo>
                <a:lnTo>
                  <a:pt x="33790" y="68540"/>
                </a:lnTo>
                <a:lnTo>
                  <a:pt x="33940" y="68480"/>
                </a:lnTo>
                <a:lnTo>
                  <a:pt x="34100" y="68480"/>
                </a:lnTo>
                <a:lnTo>
                  <a:pt x="34100" y="68530"/>
                </a:lnTo>
                <a:lnTo>
                  <a:pt x="34040" y="68560"/>
                </a:lnTo>
                <a:lnTo>
                  <a:pt x="34000" y="68620"/>
                </a:lnTo>
                <a:lnTo>
                  <a:pt x="33920" y="68820"/>
                </a:lnTo>
                <a:lnTo>
                  <a:pt x="33930" y="68890"/>
                </a:lnTo>
                <a:lnTo>
                  <a:pt x="33940" y="68900"/>
                </a:lnTo>
                <a:lnTo>
                  <a:pt x="33930" y="68900"/>
                </a:lnTo>
                <a:lnTo>
                  <a:pt x="33920" y="68930"/>
                </a:lnTo>
                <a:lnTo>
                  <a:pt x="33970" y="68970"/>
                </a:lnTo>
                <a:lnTo>
                  <a:pt x="34180" y="68990"/>
                </a:lnTo>
                <a:lnTo>
                  <a:pt x="34210" y="69010"/>
                </a:lnTo>
                <a:lnTo>
                  <a:pt x="34230" y="69040"/>
                </a:lnTo>
                <a:lnTo>
                  <a:pt x="34260" y="69050"/>
                </a:lnTo>
                <a:lnTo>
                  <a:pt x="34290" y="69020"/>
                </a:lnTo>
                <a:lnTo>
                  <a:pt x="34300" y="68960"/>
                </a:lnTo>
                <a:lnTo>
                  <a:pt x="34290" y="68910"/>
                </a:lnTo>
                <a:lnTo>
                  <a:pt x="34270" y="68860"/>
                </a:lnTo>
                <a:lnTo>
                  <a:pt x="34280" y="68820"/>
                </a:lnTo>
                <a:lnTo>
                  <a:pt x="34370" y="68720"/>
                </a:lnTo>
                <a:lnTo>
                  <a:pt x="34520" y="68650"/>
                </a:lnTo>
                <a:lnTo>
                  <a:pt x="34670" y="68650"/>
                </a:lnTo>
                <a:lnTo>
                  <a:pt x="34760" y="68760"/>
                </a:lnTo>
                <a:close/>
                <a:moveTo>
                  <a:pt x="34380" y="68420"/>
                </a:moveTo>
                <a:lnTo>
                  <a:pt x="34370" y="68290"/>
                </a:lnTo>
                <a:lnTo>
                  <a:pt x="34330" y="68280"/>
                </a:lnTo>
                <a:lnTo>
                  <a:pt x="34280" y="68310"/>
                </a:lnTo>
                <a:lnTo>
                  <a:pt x="34230" y="68310"/>
                </a:lnTo>
                <a:lnTo>
                  <a:pt x="34050" y="68090"/>
                </a:lnTo>
                <a:lnTo>
                  <a:pt x="34060" y="68050"/>
                </a:lnTo>
                <a:lnTo>
                  <a:pt x="34080" y="68040"/>
                </a:lnTo>
                <a:lnTo>
                  <a:pt x="34120" y="68040"/>
                </a:lnTo>
                <a:lnTo>
                  <a:pt x="34220" y="67990"/>
                </a:lnTo>
                <a:lnTo>
                  <a:pt x="34350" y="67870"/>
                </a:lnTo>
                <a:lnTo>
                  <a:pt x="34480" y="67800"/>
                </a:lnTo>
                <a:lnTo>
                  <a:pt x="34580" y="67920"/>
                </a:lnTo>
                <a:lnTo>
                  <a:pt x="34580" y="68050"/>
                </a:lnTo>
                <a:lnTo>
                  <a:pt x="34520" y="68190"/>
                </a:lnTo>
                <a:lnTo>
                  <a:pt x="34380" y="68420"/>
                </a:lnTo>
                <a:close/>
                <a:moveTo>
                  <a:pt x="37000" y="68140"/>
                </a:moveTo>
                <a:lnTo>
                  <a:pt x="37020" y="68140"/>
                </a:lnTo>
                <a:lnTo>
                  <a:pt x="37120" y="68310"/>
                </a:lnTo>
                <a:lnTo>
                  <a:pt x="37110" y="68370"/>
                </a:lnTo>
                <a:lnTo>
                  <a:pt x="37070" y="68470"/>
                </a:lnTo>
                <a:lnTo>
                  <a:pt x="37010" y="68510"/>
                </a:lnTo>
                <a:lnTo>
                  <a:pt x="36950" y="68510"/>
                </a:lnTo>
                <a:lnTo>
                  <a:pt x="36920" y="68480"/>
                </a:lnTo>
                <a:lnTo>
                  <a:pt x="36930" y="68420"/>
                </a:lnTo>
                <a:lnTo>
                  <a:pt x="36920" y="68400"/>
                </a:lnTo>
                <a:lnTo>
                  <a:pt x="36890" y="68410"/>
                </a:lnTo>
                <a:lnTo>
                  <a:pt x="36880" y="68450"/>
                </a:lnTo>
                <a:lnTo>
                  <a:pt x="36880" y="68490"/>
                </a:lnTo>
                <a:lnTo>
                  <a:pt x="36860" y="68510"/>
                </a:lnTo>
                <a:lnTo>
                  <a:pt x="36840" y="68510"/>
                </a:lnTo>
                <a:lnTo>
                  <a:pt x="36820" y="68490"/>
                </a:lnTo>
                <a:lnTo>
                  <a:pt x="36800" y="68430"/>
                </a:lnTo>
                <a:lnTo>
                  <a:pt x="36820" y="68330"/>
                </a:lnTo>
                <a:lnTo>
                  <a:pt x="36860" y="68240"/>
                </a:lnTo>
                <a:lnTo>
                  <a:pt x="36910" y="68210"/>
                </a:lnTo>
                <a:lnTo>
                  <a:pt x="36980" y="68260"/>
                </a:lnTo>
                <a:lnTo>
                  <a:pt x="37010" y="68250"/>
                </a:lnTo>
                <a:lnTo>
                  <a:pt x="37000" y="68210"/>
                </a:lnTo>
                <a:lnTo>
                  <a:pt x="36940" y="68160"/>
                </a:lnTo>
                <a:lnTo>
                  <a:pt x="36930" y="68120"/>
                </a:lnTo>
                <a:lnTo>
                  <a:pt x="36950" y="68110"/>
                </a:lnTo>
                <a:lnTo>
                  <a:pt x="36970" y="68110"/>
                </a:lnTo>
                <a:lnTo>
                  <a:pt x="36980" y="68130"/>
                </a:lnTo>
                <a:lnTo>
                  <a:pt x="37000" y="68140"/>
                </a:lnTo>
                <a:close/>
                <a:moveTo>
                  <a:pt x="37430" y="68720"/>
                </a:moveTo>
                <a:lnTo>
                  <a:pt x="37400" y="68730"/>
                </a:lnTo>
                <a:lnTo>
                  <a:pt x="37210" y="68640"/>
                </a:lnTo>
                <a:lnTo>
                  <a:pt x="37190" y="68600"/>
                </a:lnTo>
                <a:lnTo>
                  <a:pt x="37210" y="68570"/>
                </a:lnTo>
                <a:lnTo>
                  <a:pt x="37190" y="68530"/>
                </a:lnTo>
                <a:lnTo>
                  <a:pt x="37150" y="68500"/>
                </a:lnTo>
                <a:lnTo>
                  <a:pt x="37150" y="68460"/>
                </a:lnTo>
                <a:lnTo>
                  <a:pt x="37180" y="68440"/>
                </a:lnTo>
                <a:lnTo>
                  <a:pt x="37210" y="68420"/>
                </a:lnTo>
                <a:lnTo>
                  <a:pt x="37230" y="68370"/>
                </a:lnTo>
                <a:lnTo>
                  <a:pt x="37200" y="68290"/>
                </a:lnTo>
                <a:lnTo>
                  <a:pt x="37170" y="68220"/>
                </a:lnTo>
                <a:lnTo>
                  <a:pt x="37150" y="68170"/>
                </a:lnTo>
                <a:lnTo>
                  <a:pt x="37190" y="68150"/>
                </a:lnTo>
                <a:lnTo>
                  <a:pt x="37240" y="68130"/>
                </a:lnTo>
                <a:lnTo>
                  <a:pt x="37310" y="68090"/>
                </a:lnTo>
                <a:lnTo>
                  <a:pt x="37360" y="68110"/>
                </a:lnTo>
                <a:lnTo>
                  <a:pt x="37390" y="68110"/>
                </a:lnTo>
                <a:lnTo>
                  <a:pt x="37420" y="68140"/>
                </a:lnTo>
                <a:lnTo>
                  <a:pt x="37450" y="68200"/>
                </a:lnTo>
                <a:lnTo>
                  <a:pt x="37480" y="68230"/>
                </a:lnTo>
                <a:lnTo>
                  <a:pt x="37500" y="68230"/>
                </a:lnTo>
                <a:lnTo>
                  <a:pt x="37510" y="68190"/>
                </a:lnTo>
                <a:lnTo>
                  <a:pt x="37530" y="68170"/>
                </a:lnTo>
                <a:lnTo>
                  <a:pt x="37560" y="68180"/>
                </a:lnTo>
                <a:lnTo>
                  <a:pt x="37590" y="68200"/>
                </a:lnTo>
                <a:lnTo>
                  <a:pt x="37600" y="68240"/>
                </a:lnTo>
                <a:lnTo>
                  <a:pt x="37620" y="68240"/>
                </a:lnTo>
                <a:lnTo>
                  <a:pt x="37650" y="68220"/>
                </a:lnTo>
                <a:lnTo>
                  <a:pt x="37670" y="68180"/>
                </a:lnTo>
                <a:lnTo>
                  <a:pt x="37680" y="68110"/>
                </a:lnTo>
                <a:lnTo>
                  <a:pt x="37700" y="68050"/>
                </a:lnTo>
                <a:lnTo>
                  <a:pt x="37720" y="68010"/>
                </a:lnTo>
                <a:lnTo>
                  <a:pt x="37740" y="67990"/>
                </a:lnTo>
                <a:lnTo>
                  <a:pt x="37750" y="68000"/>
                </a:lnTo>
                <a:lnTo>
                  <a:pt x="37770" y="68070"/>
                </a:lnTo>
                <a:lnTo>
                  <a:pt x="37780" y="68110"/>
                </a:lnTo>
                <a:lnTo>
                  <a:pt x="37780" y="68210"/>
                </a:lnTo>
                <a:lnTo>
                  <a:pt x="37810" y="68270"/>
                </a:lnTo>
                <a:lnTo>
                  <a:pt x="37800" y="68300"/>
                </a:lnTo>
                <a:lnTo>
                  <a:pt x="37770" y="68380"/>
                </a:lnTo>
                <a:lnTo>
                  <a:pt x="37720" y="68490"/>
                </a:lnTo>
                <a:lnTo>
                  <a:pt x="37670" y="68540"/>
                </a:lnTo>
                <a:lnTo>
                  <a:pt x="37590" y="68540"/>
                </a:lnTo>
                <a:lnTo>
                  <a:pt x="37480" y="68420"/>
                </a:lnTo>
                <a:lnTo>
                  <a:pt x="37320" y="68450"/>
                </a:lnTo>
                <a:lnTo>
                  <a:pt x="37320" y="68470"/>
                </a:lnTo>
                <a:lnTo>
                  <a:pt x="37410" y="68500"/>
                </a:lnTo>
                <a:lnTo>
                  <a:pt x="37490" y="68540"/>
                </a:lnTo>
                <a:lnTo>
                  <a:pt x="37500" y="68630"/>
                </a:lnTo>
                <a:lnTo>
                  <a:pt x="37480" y="68680"/>
                </a:lnTo>
                <a:lnTo>
                  <a:pt x="37450" y="68690"/>
                </a:lnTo>
                <a:lnTo>
                  <a:pt x="37430" y="68700"/>
                </a:lnTo>
                <a:lnTo>
                  <a:pt x="37430" y="68720"/>
                </a:lnTo>
                <a:close/>
                <a:moveTo>
                  <a:pt x="36740" y="68060"/>
                </a:moveTo>
                <a:lnTo>
                  <a:pt x="36710" y="68050"/>
                </a:lnTo>
                <a:lnTo>
                  <a:pt x="36700" y="68010"/>
                </a:lnTo>
                <a:lnTo>
                  <a:pt x="36710" y="67990"/>
                </a:lnTo>
                <a:lnTo>
                  <a:pt x="36720" y="67960"/>
                </a:lnTo>
                <a:lnTo>
                  <a:pt x="36740" y="67920"/>
                </a:lnTo>
                <a:lnTo>
                  <a:pt x="36750" y="67880"/>
                </a:lnTo>
                <a:lnTo>
                  <a:pt x="36770" y="67830"/>
                </a:lnTo>
                <a:lnTo>
                  <a:pt x="36790" y="67790"/>
                </a:lnTo>
                <a:lnTo>
                  <a:pt x="36820" y="67760"/>
                </a:lnTo>
                <a:lnTo>
                  <a:pt x="36840" y="67720"/>
                </a:lnTo>
                <a:lnTo>
                  <a:pt x="36850" y="67680"/>
                </a:lnTo>
                <a:lnTo>
                  <a:pt x="36890" y="67630"/>
                </a:lnTo>
                <a:lnTo>
                  <a:pt x="36950" y="67620"/>
                </a:lnTo>
                <a:lnTo>
                  <a:pt x="37010" y="67640"/>
                </a:lnTo>
                <a:lnTo>
                  <a:pt x="37070" y="67600"/>
                </a:lnTo>
                <a:lnTo>
                  <a:pt x="37120" y="67590"/>
                </a:lnTo>
                <a:lnTo>
                  <a:pt x="37140" y="67610"/>
                </a:lnTo>
                <a:lnTo>
                  <a:pt x="37160" y="67620"/>
                </a:lnTo>
                <a:lnTo>
                  <a:pt x="37190" y="67640"/>
                </a:lnTo>
                <a:lnTo>
                  <a:pt x="37230" y="67630"/>
                </a:lnTo>
                <a:lnTo>
                  <a:pt x="37250" y="67640"/>
                </a:lnTo>
                <a:lnTo>
                  <a:pt x="37250" y="67660"/>
                </a:lnTo>
                <a:lnTo>
                  <a:pt x="37230" y="67680"/>
                </a:lnTo>
                <a:lnTo>
                  <a:pt x="37190" y="67690"/>
                </a:lnTo>
                <a:lnTo>
                  <a:pt x="37200" y="67720"/>
                </a:lnTo>
                <a:lnTo>
                  <a:pt x="37210" y="67770"/>
                </a:lnTo>
                <a:lnTo>
                  <a:pt x="37180" y="67830"/>
                </a:lnTo>
                <a:lnTo>
                  <a:pt x="37120" y="67850"/>
                </a:lnTo>
                <a:lnTo>
                  <a:pt x="37000" y="67780"/>
                </a:lnTo>
                <a:lnTo>
                  <a:pt x="36950" y="67800"/>
                </a:lnTo>
                <a:lnTo>
                  <a:pt x="36910" y="67880"/>
                </a:lnTo>
                <a:lnTo>
                  <a:pt x="36890" y="67920"/>
                </a:lnTo>
                <a:lnTo>
                  <a:pt x="36840" y="67980"/>
                </a:lnTo>
                <a:lnTo>
                  <a:pt x="36770" y="68050"/>
                </a:lnTo>
                <a:lnTo>
                  <a:pt x="36740" y="68060"/>
                </a:lnTo>
                <a:close/>
                <a:moveTo>
                  <a:pt x="39890" y="64340"/>
                </a:moveTo>
                <a:lnTo>
                  <a:pt x="39940" y="64340"/>
                </a:lnTo>
                <a:lnTo>
                  <a:pt x="39960" y="64370"/>
                </a:lnTo>
                <a:lnTo>
                  <a:pt x="39950" y="64400"/>
                </a:lnTo>
                <a:lnTo>
                  <a:pt x="39940" y="64410"/>
                </a:lnTo>
                <a:lnTo>
                  <a:pt x="39930" y="64430"/>
                </a:lnTo>
                <a:lnTo>
                  <a:pt x="39930" y="64480"/>
                </a:lnTo>
                <a:lnTo>
                  <a:pt x="39910" y="64530"/>
                </a:lnTo>
                <a:lnTo>
                  <a:pt x="39900" y="64560"/>
                </a:lnTo>
                <a:lnTo>
                  <a:pt x="39890" y="64610"/>
                </a:lnTo>
                <a:lnTo>
                  <a:pt x="39870" y="64690"/>
                </a:lnTo>
                <a:lnTo>
                  <a:pt x="39830" y="64670"/>
                </a:lnTo>
                <a:lnTo>
                  <a:pt x="39790" y="64630"/>
                </a:lnTo>
                <a:lnTo>
                  <a:pt x="39770" y="64660"/>
                </a:lnTo>
                <a:lnTo>
                  <a:pt x="39790" y="64720"/>
                </a:lnTo>
                <a:lnTo>
                  <a:pt x="39770" y="64770"/>
                </a:lnTo>
                <a:lnTo>
                  <a:pt x="39730" y="64780"/>
                </a:lnTo>
                <a:lnTo>
                  <a:pt x="39700" y="64820"/>
                </a:lnTo>
                <a:lnTo>
                  <a:pt x="39630" y="64840"/>
                </a:lnTo>
                <a:lnTo>
                  <a:pt x="39560" y="64780"/>
                </a:lnTo>
                <a:lnTo>
                  <a:pt x="39500" y="64700"/>
                </a:lnTo>
                <a:lnTo>
                  <a:pt x="39460" y="64580"/>
                </a:lnTo>
                <a:lnTo>
                  <a:pt x="39440" y="64550"/>
                </a:lnTo>
                <a:lnTo>
                  <a:pt x="39430" y="64520"/>
                </a:lnTo>
                <a:lnTo>
                  <a:pt x="39420" y="64480"/>
                </a:lnTo>
                <a:lnTo>
                  <a:pt x="39500" y="64420"/>
                </a:lnTo>
                <a:lnTo>
                  <a:pt x="39530" y="64390"/>
                </a:lnTo>
                <a:lnTo>
                  <a:pt x="39560" y="64350"/>
                </a:lnTo>
                <a:lnTo>
                  <a:pt x="39630" y="64290"/>
                </a:lnTo>
                <a:lnTo>
                  <a:pt x="39720" y="64240"/>
                </a:lnTo>
                <a:lnTo>
                  <a:pt x="39790" y="64250"/>
                </a:lnTo>
                <a:lnTo>
                  <a:pt x="39820" y="64310"/>
                </a:lnTo>
                <a:lnTo>
                  <a:pt x="39840" y="64360"/>
                </a:lnTo>
                <a:lnTo>
                  <a:pt x="39860" y="64370"/>
                </a:lnTo>
                <a:lnTo>
                  <a:pt x="39870" y="64350"/>
                </a:lnTo>
                <a:lnTo>
                  <a:pt x="39890" y="64340"/>
                </a:lnTo>
                <a:close/>
                <a:moveTo>
                  <a:pt x="33970" y="71220"/>
                </a:moveTo>
                <a:lnTo>
                  <a:pt x="33910" y="71160"/>
                </a:lnTo>
                <a:lnTo>
                  <a:pt x="33880" y="71190"/>
                </a:lnTo>
                <a:lnTo>
                  <a:pt x="33820" y="71220"/>
                </a:lnTo>
                <a:lnTo>
                  <a:pt x="33740" y="71160"/>
                </a:lnTo>
                <a:lnTo>
                  <a:pt x="33700" y="71080"/>
                </a:lnTo>
                <a:lnTo>
                  <a:pt x="33700" y="71050"/>
                </a:lnTo>
                <a:lnTo>
                  <a:pt x="33720" y="71040"/>
                </a:lnTo>
                <a:lnTo>
                  <a:pt x="33750" y="71060"/>
                </a:lnTo>
                <a:lnTo>
                  <a:pt x="33760" y="71080"/>
                </a:lnTo>
                <a:lnTo>
                  <a:pt x="33770" y="71040"/>
                </a:lnTo>
                <a:lnTo>
                  <a:pt x="33790" y="70980"/>
                </a:lnTo>
                <a:lnTo>
                  <a:pt x="33760" y="70950"/>
                </a:lnTo>
                <a:lnTo>
                  <a:pt x="33720" y="70910"/>
                </a:lnTo>
                <a:lnTo>
                  <a:pt x="33690" y="70840"/>
                </a:lnTo>
                <a:lnTo>
                  <a:pt x="33680" y="70770"/>
                </a:lnTo>
                <a:lnTo>
                  <a:pt x="33700" y="70730"/>
                </a:lnTo>
                <a:lnTo>
                  <a:pt x="33740" y="70700"/>
                </a:lnTo>
                <a:lnTo>
                  <a:pt x="33760" y="70700"/>
                </a:lnTo>
                <a:lnTo>
                  <a:pt x="33770" y="70730"/>
                </a:lnTo>
                <a:lnTo>
                  <a:pt x="33790" y="70750"/>
                </a:lnTo>
                <a:lnTo>
                  <a:pt x="33880" y="70790"/>
                </a:lnTo>
                <a:lnTo>
                  <a:pt x="33920" y="70830"/>
                </a:lnTo>
                <a:lnTo>
                  <a:pt x="33970" y="70890"/>
                </a:lnTo>
                <a:lnTo>
                  <a:pt x="34000" y="70980"/>
                </a:lnTo>
                <a:lnTo>
                  <a:pt x="34020" y="71100"/>
                </a:lnTo>
                <a:lnTo>
                  <a:pt x="34020" y="71180"/>
                </a:lnTo>
                <a:lnTo>
                  <a:pt x="34000" y="71210"/>
                </a:lnTo>
                <a:lnTo>
                  <a:pt x="33970" y="71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