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 Savonia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Northern Savo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10" y="67030"/>
                </a:moveTo>
                <a:lnTo>
                  <a:pt x="52320" y="66830"/>
                </a:lnTo>
                <a:lnTo>
                  <a:pt x="52350" y="66750"/>
                </a:lnTo>
                <a:lnTo>
                  <a:pt x="52360" y="66650"/>
                </a:lnTo>
                <a:lnTo>
                  <a:pt x="52410" y="66350"/>
                </a:lnTo>
                <a:lnTo>
                  <a:pt x="52430" y="66230"/>
                </a:lnTo>
                <a:lnTo>
                  <a:pt x="52510" y="66080"/>
                </a:lnTo>
                <a:lnTo>
                  <a:pt x="52600" y="66010"/>
                </a:lnTo>
                <a:lnTo>
                  <a:pt x="52750" y="65930"/>
                </a:lnTo>
                <a:lnTo>
                  <a:pt x="52770" y="65650"/>
                </a:lnTo>
                <a:lnTo>
                  <a:pt x="52630" y="64320"/>
                </a:lnTo>
                <a:lnTo>
                  <a:pt x="52580" y="64110"/>
                </a:lnTo>
                <a:lnTo>
                  <a:pt x="52800" y="63720"/>
                </a:lnTo>
                <a:lnTo>
                  <a:pt x="54260" y="62440"/>
                </a:lnTo>
                <a:lnTo>
                  <a:pt x="54920" y="62210"/>
                </a:lnTo>
                <a:lnTo>
                  <a:pt x="56830" y="62720"/>
                </a:lnTo>
                <a:lnTo>
                  <a:pt x="56910" y="62790"/>
                </a:lnTo>
                <a:lnTo>
                  <a:pt x="57010" y="62940"/>
                </a:lnTo>
                <a:lnTo>
                  <a:pt x="57040" y="62950"/>
                </a:lnTo>
                <a:lnTo>
                  <a:pt x="57110" y="62960"/>
                </a:lnTo>
                <a:lnTo>
                  <a:pt x="57210" y="62930"/>
                </a:lnTo>
                <a:lnTo>
                  <a:pt x="57240" y="62890"/>
                </a:lnTo>
                <a:lnTo>
                  <a:pt x="57230" y="62870"/>
                </a:lnTo>
                <a:lnTo>
                  <a:pt x="57230" y="62860"/>
                </a:lnTo>
                <a:lnTo>
                  <a:pt x="57330" y="62850"/>
                </a:lnTo>
                <a:lnTo>
                  <a:pt x="57430" y="62890"/>
                </a:lnTo>
                <a:lnTo>
                  <a:pt x="57770" y="63120"/>
                </a:lnTo>
                <a:lnTo>
                  <a:pt x="58150" y="63260"/>
                </a:lnTo>
                <a:lnTo>
                  <a:pt x="59130" y="64190"/>
                </a:lnTo>
                <a:lnTo>
                  <a:pt x="59270" y="64260"/>
                </a:lnTo>
                <a:lnTo>
                  <a:pt x="59400" y="64370"/>
                </a:lnTo>
                <a:lnTo>
                  <a:pt x="59660" y="64820"/>
                </a:lnTo>
                <a:lnTo>
                  <a:pt x="59930" y="65010"/>
                </a:lnTo>
                <a:lnTo>
                  <a:pt x="60000" y="65120"/>
                </a:lnTo>
                <a:lnTo>
                  <a:pt x="60060" y="65190"/>
                </a:lnTo>
                <a:lnTo>
                  <a:pt x="60160" y="65130"/>
                </a:lnTo>
                <a:lnTo>
                  <a:pt x="60230" y="65030"/>
                </a:lnTo>
                <a:lnTo>
                  <a:pt x="60300" y="64880"/>
                </a:lnTo>
                <a:lnTo>
                  <a:pt x="60370" y="64720"/>
                </a:lnTo>
                <a:lnTo>
                  <a:pt x="60420" y="64560"/>
                </a:lnTo>
                <a:lnTo>
                  <a:pt x="60540" y="64670"/>
                </a:lnTo>
                <a:lnTo>
                  <a:pt x="60740" y="64960"/>
                </a:lnTo>
                <a:lnTo>
                  <a:pt x="60830" y="65030"/>
                </a:lnTo>
                <a:lnTo>
                  <a:pt x="61130" y="65070"/>
                </a:lnTo>
                <a:lnTo>
                  <a:pt x="61240" y="65110"/>
                </a:lnTo>
                <a:lnTo>
                  <a:pt x="61300" y="65160"/>
                </a:lnTo>
                <a:lnTo>
                  <a:pt x="61340" y="65230"/>
                </a:lnTo>
                <a:lnTo>
                  <a:pt x="61330" y="65250"/>
                </a:lnTo>
                <a:lnTo>
                  <a:pt x="61270" y="65370"/>
                </a:lnTo>
                <a:lnTo>
                  <a:pt x="61340" y="65660"/>
                </a:lnTo>
                <a:lnTo>
                  <a:pt x="61370" y="65880"/>
                </a:lnTo>
                <a:lnTo>
                  <a:pt x="61440" y="66070"/>
                </a:lnTo>
                <a:lnTo>
                  <a:pt x="61530" y="66170"/>
                </a:lnTo>
                <a:lnTo>
                  <a:pt x="61590" y="66260"/>
                </a:lnTo>
                <a:lnTo>
                  <a:pt x="61550" y="66280"/>
                </a:lnTo>
                <a:lnTo>
                  <a:pt x="61470" y="66290"/>
                </a:lnTo>
                <a:lnTo>
                  <a:pt x="61390" y="66340"/>
                </a:lnTo>
                <a:lnTo>
                  <a:pt x="61360" y="66410"/>
                </a:lnTo>
                <a:lnTo>
                  <a:pt x="61380" y="66560"/>
                </a:lnTo>
                <a:lnTo>
                  <a:pt x="61410" y="66640"/>
                </a:lnTo>
                <a:lnTo>
                  <a:pt x="61460" y="66820"/>
                </a:lnTo>
                <a:lnTo>
                  <a:pt x="61490" y="67020"/>
                </a:lnTo>
                <a:lnTo>
                  <a:pt x="61540" y="67190"/>
                </a:lnTo>
                <a:lnTo>
                  <a:pt x="61620" y="67330"/>
                </a:lnTo>
                <a:lnTo>
                  <a:pt x="61720" y="67440"/>
                </a:lnTo>
                <a:lnTo>
                  <a:pt x="61880" y="67580"/>
                </a:lnTo>
                <a:lnTo>
                  <a:pt x="61910" y="67690"/>
                </a:lnTo>
                <a:lnTo>
                  <a:pt x="61900" y="67770"/>
                </a:lnTo>
                <a:lnTo>
                  <a:pt x="61890" y="67840"/>
                </a:lnTo>
                <a:lnTo>
                  <a:pt x="61880" y="68030"/>
                </a:lnTo>
                <a:lnTo>
                  <a:pt x="61860" y="68130"/>
                </a:lnTo>
                <a:lnTo>
                  <a:pt x="61820" y="68230"/>
                </a:lnTo>
                <a:lnTo>
                  <a:pt x="61700" y="68410"/>
                </a:lnTo>
                <a:lnTo>
                  <a:pt x="61680" y="68460"/>
                </a:lnTo>
                <a:lnTo>
                  <a:pt x="61710" y="68500"/>
                </a:lnTo>
                <a:lnTo>
                  <a:pt x="61720" y="68520"/>
                </a:lnTo>
                <a:lnTo>
                  <a:pt x="61710" y="68560"/>
                </a:lnTo>
                <a:lnTo>
                  <a:pt x="61510" y="68720"/>
                </a:lnTo>
                <a:lnTo>
                  <a:pt x="61490" y="68760"/>
                </a:lnTo>
                <a:lnTo>
                  <a:pt x="61540" y="68790"/>
                </a:lnTo>
                <a:lnTo>
                  <a:pt x="61530" y="68850"/>
                </a:lnTo>
                <a:lnTo>
                  <a:pt x="61380" y="69070"/>
                </a:lnTo>
                <a:lnTo>
                  <a:pt x="61470" y="69170"/>
                </a:lnTo>
                <a:lnTo>
                  <a:pt x="61580" y="69250"/>
                </a:lnTo>
                <a:lnTo>
                  <a:pt x="61760" y="69440"/>
                </a:lnTo>
                <a:lnTo>
                  <a:pt x="62340" y="70290"/>
                </a:lnTo>
                <a:lnTo>
                  <a:pt x="62990" y="70790"/>
                </a:lnTo>
                <a:lnTo>
                  <a:pt x="63010" y="70930"/>
                </a:lnTo>
                <a:lnTo>
                  <a:pt x="62960" y="70980"/>
                </a:lnTo>
                <a:lnTo>
                  <a:pt x="62750" y="71110"/>
                </a:lnTo>
                <a:lnTo>
                  <a:pt x="62710" y="71150"/>
                </a:lnTo>
                <a:lnTo>
                  <a:pt x="62680" y="71220"/>
                </a:lnTo>
                <a:lnTo>
                  <a:pt x="62700" y="71240"/>
                </a:lnTo>
                <a:lnTo>
                  <a:pt x="62760" y="71310"/>
                </a:lnTo>
                <a:lnTo>
                  <a:pt x="62770" y="71330"/>
                </a:lnTo>
                <a:lnTo>
                  <a:pt x="62760" y="71370"/>
                </a:lnTo>
                <a:lnTo>
                  <a:pt x="62720" y="71380"/>
                </a:lnTo>
                <a:lnTo>
                  <a:pt x="62660" y="71380"/>
                </a:lnTo>
                <a:lnTo>
                  <a:pt x="62600" y="71340"/>
                </a:lnTo>
                <a:lnTo>
                  <a:pt x="62570" y="71310"/>
                </a:lnTo>
                <a:lnTo>
                  <a:pt x="62550" y="71370"/>
                </a:lnTo>
                <a:lnTo>
                  <a:pt x="62570" y="71450"/>
                </a:lnTo>
                <a:lnTo>
                  <a:pt x="62630" y="71530"/>
                </a:lnTo>
                <a:lnTo>
                  <a:pt x="62750" y="71610"/>
                </a:lnTo>
                <a:lnTo>
                  <a:pt x="62830" y="71780"/>
                </a:lnTo>
                <a:lnTo>
                  <a:pt x="62940" y="71900"/>
                </a:lnTo>
                <a:lnTo>
                  <a:pt x="63120" y="72000"/>
                </a:lnTo>
                <a:lnTo>
                  <a:pt x="63100" y="72100"/>
                </a:lnTo>
                <a:lnTo>
                  <a:pt x="62630" y="72500"/>
                </a:lnTo>
                <a:lnTo>
                  <a:pt x="62510" y="72550"/>
                </a:lnTo>
                <a:lnTo>
                  <a:pt x="62350" y="72450"/>
                </a:lnTo>
                <a:lnTo>
                  <a:pt x="62200" y="72280"/>
                </a:lnTo>
                <a:lnTo>
                  <a:pt x="62040" y="72180"/>
                </a:lnTo>
                <a:lnTo>
                  <a:pt x="61940" y="72200"/>
                </a:lnTo>
                <a:lnTo>
                  <a:pt x="61850" y="72460"/>
                </a:lnTo>
                <a:lnTo>
                  <a:pt x="61780" y="72560"/>
                </a:lnTo>
                <a:lnTo>
                  <a:pt x="61590" y="72680"/>
                </a:lnTo>
                <a:lnTo>
                  <a:pt x="61490" y="72860"/>
                </a:lnTo>
                <a:lnTo>
                  <a:pt x="61690" y="73280"/>
                </a:lnTo>
                <a:lnTo>
                  <a:pt x="61640" y="73330"/>
                </a:lnTo>
                <a:lnTo>
                  <a:pt x="61610" y="73360"/>
                </a:lnTo>
                <a:lnTo>
                  <a:pt x="61570" y="73450"/>
                </a:lnTo>
                <a:lnTo>
                  <a:pt x="61530" y="73590"/>
                </a:lnTo>
                <a:lnTo>
                  <a:pt x="61500" y="73700"/>
                </a:lnTo>
                <a:lnTo>
                  <a:pt x="61450" y="73820"/>
                </a:lnTo>
                <a:lnTo>
                  <a:pt x="61390" y="73910"/>
                </a:lnTo>
                <a:lnTo>
                  <a:pt x="61360" y="73940"/>
                </a:lnTo>
                <a:lnTo>
                  <a:pt x="61350" y="73970"/>
                </a:lnTo>
                <a:lnTo>
                  <a:pt x="61430" y="73970"/>
                </a:lnTo>
                <a:lnTo>
                  <a:pt x="61370" y="74050"/>
                </a:lnTo>
                <a:lnTo>
                  <a:pt x="61300" y="74090"/>
                </a:lnTo>
                <a:lnTo>
                  <a:pt x="60930" y="74120"/>
                </a:lnTo>
                <a:lnTo>
                  <a:pt x="60870" y="74170"/>
                </a:lnTo>
                <a:lnTo>
                  <a:pt x="61080" y="74250"/>
                </a:lnTo>
                <a:lnTo>
                  <a:pt x="61070" y="74350"/>
                </a:lnTo>
                <a:lnTo>
                  <a:pt x="61020" y="74380"/>
                </a:lnTo>
                <a:lnTo>
                  <a:pt x="60990" y="74330"/>
                </a:lnTo>
                <a:lnTo>
                  <a:pt x="60690" y="74270"/>
                </a:lnTo>
                <a:lnTo>
                  <a:pt x="60620" y="74200"/>
                </a:lnTo>
                <a:lnTo>
                  <a:pt x="60610" y="74250"/>
                </a:lnTo>
                <a:lnTo>
                  <a:pt x="60620" y="74270"/>
                </a:lnTo>
                <a:lnTo>
                  <a:pt x="60630" y="74280"/>
                </a:lnTo>
                <a:lnTo>
                  <a:pt x="60630" y="74290"/>
                </a:lnTo>
                <a:lnTo>
                  <a:pt x="60590" y="74590"/>
                </a:lnTo>
                <a:lnTo>
                  <a:pt x="60550" y="74700"/>
                </a:lnTo>
                <a:lnTo>
                  <a:pt x="60510" y="74740"/>
                </a:lnTo>
                <a:lnTo>
                  <a:pt x="60470" y="74820"/>
                </a:lnTo>
                <a:lnTo>
                  <a:pt x="60540" y="74940"/>
                </a:lnTo>
                <a:lnTo>
                  <a:pt x="60560" y="75030"/>
                </a:lnTo>
                <a:lnTo>
                  <a:pt x="60530" y="75130"/>
                </a:lnTo>
                <a:lnTo>
                  <a:pt x="60450" y="75150"/>
                </a:lnTo>
                <a:lnTo>
                  <a:pt x="60180" y="75050"/>
                </a:lnTo>
                <a:lnTo>
                  <a:pt x="60140" y="75100"/>
                </a:lnTo>
                <a:lnTo>
                  <a:pt x="60160" y="75140"/>
                </a:lnTo>
                <a:lnTo>
                  <a:pt x="60210" y="75190"/>
                </a:lnTo>
                <a:lnTo>
                  <a:pt x="60220" y="75230"/>
                </a:lnTo>
                <a:lnTo>
                  <a:pt x="60220" y="75270"/>
                </a:lnTo>
                <a:lnTo>
                  <a:pt x="60190" y="75290"/>
                </a:lnTo>
                <a:lnTo>
                  <a:pt x="60160" y="75290"/>
                </a:lnTo>
                <a:lnTo>
                  <a:pt x="60110" y="75300"/>
                </a:lnTo>
                <a:lnTo>
                  <a:pt x="60060" y="75350"/>
                </a:lnTo>
                <a:lnTo>
                  <a:pt x="60040" y="75380"/>
                </a:lnTo>
                <a:lnTo>
                  <a:pt x="60050" y="75440"/>
                </a:lnTo>
                <a:lnTo>
                  <a:pt x="60080" y="75460"/>
                </a:lnTo>
                <a:lnTo>
                  <a:pt x="60130" y="75500"/>
                </a:lnTo>
                <a:lnTo>
                  <a:pt x="60150" y="75580"/>
                </a:lnTo>
                <a:lnTo>
                  <a:pt x="60160" y="75640"/>
                </a:lnTo>
                <a:lnTo>
                  <a:pt x="60190" y="75710"/>
                </a:lnTo>
                <a:lnTo>
                  <a:pt x="60290" y="75780"/>
                </a:lnTo>
                <a:lnTo>
                  <a:pt x="60310" y="75790"/>
                </a:lnTo>
                <a:lnTo>
                  <a:pt x="60300" y="75890"/>
                </a:lnTo>
                <a:lnTo>
                  <a:pt x="60240" y="75960"/>
                </a:lnTo>
                <a:lnTo>
                  <a:pt x="60120" y="75990"/>
                </a:lnTo>
                <a:lnTo>
                  <a:pt x="59980" y="75970"/>
                </a:lnTo>
                <a:lnTo>
                  <a:pt x="59870" y="75990"/>
                </a:lnTo>
                <a:lnTo>
                  <a:pt x="59430" y="76280"/>
                </a:lnTo>
                <a:lnTo>
                  <a:pt x="59370" y="76430"/>
                </a:lnTo>
                <a:lnTo>
                  <a:pt x="59350" y="76530"/>
                </a:lnTo>
                <a:lnTo>
                  <a:pt x="59230" y="76570"/>
                </a:lnTo>
                <a:lnTo>
                  <a:pt x="59000" y="76560"/>
                </a:lnTo>
                <a:lnTo>
                  <a:pt x="58950" y="76600"/>
                </a:lnTo>
                <a:lnTo>
                  <a:pt x="59030" y="76600"/>
                </a:lnTo>
                <a:lnTo>
                  <a:pt x="59010" y="76680"/>
                </a:lnTo>
                <a:lnTo>
                  <a:pt x="58970" y="76740"/>
                </a:lnTo>
                <a:lnTo>
                  <a:pt x="58900" y="76710"/>
                </a:lnTo>
                <a:lnTo>
                  <a:pt x="58820" y="76610"/>
                </a:lnTo>
                <a:lnTo>
                  <a:pt x="58720" y="76530"/>
                </a:lnTo>
                <a:lnTo>
                  <a:pt x="58660" y="76570"/>
                </a:lnTo>
                <a:lnTo>
                  <a:pt x="58530" y="76570"/>
                </a:lnTo>
                <a:lnTo>
                  <a:pt x="58500" y="76590"/>
                </a:lnTo>
                <a:lnTo>
                  <a:pt x="58220" y="76270"/>
                </a:lnTo>
                <a:lnTo>
                  <a:pt x="58150" y="76100"/>
                </a:lnTo>
                <a:lnTo>
                  <a:pt x="58220" y="75910"/>
                </a:lnTo>
                <a:lnTo>
                  <a:pt x="58110" y="75860"/>
                </a:lnTo>
                <a:lnTo>
                  <a:pt x="57940" y="75810"/>
                </a:lnTo>
                <a:lnTo>
                  <a:pt x="57950" y="75800"/>
                </a:lnTo>
                <a:lnTo>
                  <a:pt x="57950" y="75760"/>
                </a:lnTo>
                <a:lnTo>
                  <a:pt x="57960" y="75730"/>
                </a:lnTo>
                <a:lnTo>
                  <a:pt x="57870" y="75670"/>
                </a:lnTo>
                <a:lnTo>
                  <a:pt x="57400" y="75200"/>
                </a:lnTo>
                <a:lnTo>
                  <a:pt x="57270" y="75040"/>
                </a:lnTo>
                <a:lnTo>
                  <a:pt x="57210" y="75000"/>
                </a:lnTo>
                <a:lnTo>
                  <a:pt x="57100" y="74900"/>
                </a:lnTo>
                <a:lnTo>
                  <a:pt x="57030" y="74880"/>
                </a:lnTo>
                <a:lnTo>
                  <a:pt x="57020" y="74870"/>
                </a:lnTo>
                <a:lnTo>
                  <a:pt x="56940" y="74780"/>
                </a:lnTo>
                <a:lnTo>
                  <a:pt x="56820" y="74710"/>
                </a:lnTo>
                <a:lnTo>
                  <a:pt x="56810" y="74680"/>
                </a:lnTo>
                <a:lnTo>
                  <a:pt x="56680" y="74650"/>
                </a:lnTo>
                <a:lnTo>
                  <a:pt x="56690" y="74670"/>
                </a:lnTo>
                <a:lnTo>
                  <a:pt x="56720" y="74780"/>
                </a:lnTo>
                <a:lnTo>
                  <a:pt x="56700" y="74830"/>
                </a:lnTo>
                <a:lnTo>
                  <a:pt x="56670" y="74840"/>
                </a:lnTo>
                <a:lnTo>
                  <a:pt x="56530" y="74980"/>
                </a:lnTo>
                <a:lnTo>
                  <a:pt x="56430" y="75020"/>
                </a:lnTo>
                <a:lnTo>
                  <a:pt x="56340" y="75030"/>
                </a:lnTo>
                <a:lnTo>
                  <a:pt x="56150" y="75110"/>
                </a:lnTo>
                <a:lnTo>
                  <a:pt x="56080" y="75110"/>
                </a:lnTo>
                <a:lnTo>
                  <a:pt x="56060" y="75060"/>
                </a:lnTo>
                <a:lnTo>
                  <a:pt x="55990" y="74960"/>
                </a:lnTo>
                <a:lnTo>
                  <a:pt x="55920" y="74930"/>
                </a:lnTo>
                <a:lnTo>
                  <a:pt x="55850" y="74910"/>
                </a:lnTo>
                <a:lnTo>
                  <a:pt x="55650" y="75020"/>
                </a:lnTo>
                <a:lnTo>
                  <a:pt x="55520" y="75040"/>
                </a:lnTo>
                <a:lnTo>
                  <a:pt x="55340" y="74970"/>
                </a:lnTo>
                <a:lnTo>
                  <a:pt x="55290" y="74970"/>
                </a:lnTo>
                <a:lnTo>
                  <a:pt x="55250" y="74990"/>
                </a:lnTo>
                <a:lnTo>
                  <a:pt x="55250" y="75110"/>
                </a:lnTo>
                <a:lnTo>
                  <a:pt x="55270" y="75190"/>
                </a:lnTo>
                <a:lnTo>
                  <a:pt x="55220" y="75190"/>
                </a:lnTo>
                <a:lnTo>
                  <a:pt x="54950" y="75030"/>
                </a:lnTo>
                <a:lnTo>
                  <a:pt x="54880" y="75030"/>
                </a:lnTo>
                <a:lnTo>
                  <a:pt x="54810" y="75090"/>
                </a:lnTo>
                <a:lnTo>
                  <a:pt x="54770" y="75150"/>
                </a:lnTo>
                <a:lnTo>
                  <a:pt x="54740" y="75230"/>
                </a:lnTo>
                <a:lnTo>
                  <a:pt x="54750" y="75230"/>
                </a:lnTo>
                <a:lnTo>
                  <a:pt x="54780" y="75250"/>
                </a:lnTo>
                <a:lnTo>
                  <a:pt x="54730" y="75320"/>
                </a:lnTo>
                <a:lnTo>
                  <a:pt x="54660" y="75360"/>
                </a:lnTo>
                <a:lnTo>
                  <a:pt x="54550" y="75360"/>
                </a:lnTo>
                <a:lnTo>
                  <a:pt x="54330" y="75210"/>
                </a:lnTo>
                <a:lnTo>
                  <a:pt x="54240" y="75130"/>
                </a:lnTo>
                <a:lnTo>
                  <a:pt x="53980" y="75110"/>
                </a:lnTo>
                <a:lnTo>
                  <a:pt x="53880" y="75060"/>
                </a:lnTo>
                <a:lnTo>
                  <a:pt x="53500" y="74730"/>
                </a:lnTo>
                <a:lnTo>
                  <a:pt x="53480" y="74620"/>
                </a:lnTo>
                <a:lnTo>
                  <a:pt x="53850" y="74160"/>
                </a:lnTo>
                <a:lnTo>
                  <a:pt x="53900" y="74070"/>
                </a:lnTo>
                <a:lnTo>
                  <a:pt x="53890" y="74020"/>
                </a:lnTo>
                <a:lnTo>
                  <a:pt x="53870" y="74020"/>
                </a:lnTo>
                <a:lnTo>
                  <a:pt x="53860" y="74020"/>
                </a:lnTo>
                <a:lnTo>
                  <a:pt x="53850" y="74010"/>
                </a:lnTo>
                <a:lnTo>
                  <a:pt x="53890" y="73930"/>
                </a:lnTo>
                <a:lnTo>
                  <a:pt x="53910" y="73810"/>
                </a:lnTo>
                <a:lnTo>
                  <a:pt x="53850" y="73560"/>
                </a:lnTo>
                <a:lnTo>
                  <a:pt x="53770" y="73300"/>
                </a:lnTo>
                <a:lnTo>
                  <a:pt x="53680" y="73190"/>
                </a:lnTo>
                <a:lnTo>
                  <a:pt x="53650" y="73030"/>
                </a:lnTo>
                <a:lnTo>
                  <a:pt x="53620" y="72920"/>
                </a:lnTo>
                <a:lnTo>
                  <a:pt x="53570" y="72820"/>
                </a:lnTo>
                <a:lnTo>
                  <a:pt x="53440" y="72670"/>
                </a:lnTo>
                <a:lnTo>
                  <a:pt x="53330" y="72570"/>
                </a:lnTo>
                <a:lnTo>
                  <a:pt x="53230" y="72560"/>
                </a:lnTo>
                <a:lnTo>
                  <a:pt x="53160" y="72690"/>
                </a:lnTo>
                <a:lnTo>
                  <a:pt x="53080" y="72770"/>
                </a:lnTo>
                <a:lnTo>
                  <a:pt x="53030" y="72750"/>
                </a:lnTo>
                <a:lnTo>
                  <a:pt x="52340" y="72150"/>
                </a:lnTo>
                <a:lnTo>
                  <a:pt x="52300" y="72050"/>
                </a:lnTo>
                <a:lnTo>
                  <a:pt x="52370" y="71930"/>
                </a:lnTo>
                <a:lnTo>
                  <a:pt x="52390" y="71910"/>
                </a:lnTo>
                <a:lnTo>
                  <a:pt x="52320" y="71820"/>
                </a:lnTo>
                <a:lnTo>
                  <a:pt x="52070" y="71660"/>
                </a:lnTo>
                <a:lnTo>
                  <a:pt x="51950" y="71530"/>
                </a:lnTo>
                <a:lnTo>
                  <a:pt x="51890" y="71420"/>
                </a:lnTo>
                <a:lnTo>
                  <a:pt x="51930" y="71290"/>
                </a:lnTo>
                <a:lnTo>
                  <a:pt x="52380" y="71160"/>
                </a:lnTo>
                <a:lnTo>
                  <a:pt x="52590" y="71180"/>
                </a:lnTo>
                <a:lnTo>
                  <a:pt x="52730" y="71230"/>
                </a:lnTo>
                <a:lnTo>
                  <a:pt x="52770" y="71230"/>
                </a:lnTo>
                <a:lnTo>
                  <a:pt x="52850" y="71140"/>
                </a:lnTo>
                <a:lnTo>
                  <a:pt x="52900" y="71040"/>
                </a:lnTo>
                <a:lnTo>
                  <a:pt x="52880" y="70930"/>
                </a:lnTo>
                <a:lnTo>
                  <a:pt x="52810" y="70920"/>
                </a:lnTo>
                <a:lnTo>
                  <a:pt x="52700" y="70850"/>
                </a:lnTo>
                <a:lnTo>
                  <a:pt x="52610" y="70730"/>
                </a:lnTo>
                <a:lnTo>
                  <a:pt x="52570" y="70660"/>
                </a:lnTo>
                <a:lnTo>
                  <a:pt x="52560" y="70520"/>
                </a:lnTo>
                <a:lnTo>
                  <a:pt x="52600" y="70470"/>
                </a:lnTo>
                <a:lnTo>
                  <a:pt x="52690" y="70440"/>
                </a:lnTo>
                <a:lnTo>
                  <a:pt x="52860" y="70470"/>
                </a:lnTo>
                <a:lnTo>
                  <a:pt x="52810" y="70370"/>
                </a:lnTo>
                <a:lnTo>
                  <a:pt x="52700" y="70260"/>
                </a:lnTo>
                <a:lnTo>
                  <a:pt x="52560" y="70010"/>
                </a:lnTo>
                <a:lnTo>
                  <a:pt x="52450" y="69760"/>
                </a:lnTo>
                <a:lnTo>
                  <a:pt x="52290" y="69540"/>
                </a:lnTo>
                <a:lnTo>
                  <a:pt x="52270" y="69290"/>
                </a:lnTo>
                <a:lnTo>
                  <a:pt x="52270" y="69120"/>
                </a:lnTo>
                <a:lnTo>
                  <a:pt x="52290" y="69050"/>
                </a:lnTo>
                <a:lnTo>
                  <a:pt x="52370" y="69020"/>
                </a:lnTo>
                <a:lnTo>
                  <a:pt x="52380" y="68910"/>
                </a:lnTo>
                <a:lnTo>
                  <a:pt x="52310" y="68680"/>
                </a:lnTo>
                <a:lnTo>
                  <a:pt x="52190" y="68190"/>
                </a:lnTo>
                <a:lnTo>
                  <a:pt x="52100" y="67970"/>
                </a:lnTo>
                <a:lnTo>
                  <a:pt x="52040" y="67900"/>
                </a:lnTo>
                <a:lnTo>
                  <a:pt x="52020" y="67760"/>
                </a:lnTo>
                <a:lnTo>
                  <a:pt x="52060" y="67670"/>
                </a:lnTo>
                <a:lnTo>
                  <a:pt x="52300" y="67250"/>
                </a:lnTo>
                <a:lnTo>
                  <a:pt x="52330" y="67140"/>
                </a:lnTo>
                <a:lnTo>
                  <a:pt x="52250" y="67060"/>
                </a:lnTo>
                <a:lnTo>
                  <a:pt x="52210" y="67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