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 Ostrobothnia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Northern Ostroboth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340" y="48650"/>
                </a:moveTo>
                <a:lnTo>
                  <a:pt x="48450" y="48520"/>
                </a:lnTo>
                <a:lnTo>
                  <a:pt x="48710" y="48150"/>
                </a:lnTo>
                <a:lnTo>
                  <a:pt x="49430" y="47360"/>
                </a:lnTo>
                <a:lnTo>
                  <a:pt x="49870" y="47210"/>
                </a:lnTo>
                <a:lnTo>
                  <a:pt x="50820" y="47270"/>
                </a:lnTo>
                <a:lnTo>
                  <a:pt x="51240" y="47150"/>
                </a:lnTo>
                <a:lnTo>
                  <a:pt x="52170" y="46660"/>
                </a:lnTo>
                <a:lnTo>
                  <a:pt x="52300" y="46700"/>
                </a:lnTo>
                <a:lnTo>
                  <a:pt x="52280" y="47070"/>
                </a:lnTo>
                <a:lnTo>
                  <a:pt x="52280" y="47310"/>
                </a:lnTo>
                <a:lnTo>
                  <a:pt x="52300" y="47450"/>
                </a:lnTo>
                <a:lnTo>
                  <a:pt x="52390" y="47510"/>
                </a:lnTo>
                <a:lnTo>
                  <a:pt x="54810" y="47640"/>
                </a:lnTo>
                <a:lnTo>
                  <a:pt x="55770" y="47230"/>
                </a:lnTo>
                <a:lnTo>
                  <a:pt x="56020" y="46930"/>
                </a:lnTo>
                <a:lnTo>
                  <a:pt x="56880" y="45500"/>
                </a:lnTo>
                <a:lnTo>
                  <a:pt x="56990" y="45410"/>
                </a:lnTo>
                <a:lnTo>
                  <a:pt x="57380" y="45640"/>
                </a:lnTo>
                <a:lnTo>
                  <a:pt x="57450" y="45650"/>
                </a:lnTo>
                <a:lnTo>
                  <a:pt x="57520" y="45600"/>
                </a:lnTo>
                <a:lnTo>
                  <a:pt x="57500" y="45570"/>
                </a:lnTo>
                <a:lnTo>
                  <a:pt x="57620" y="45420"/>
                </a:lnTo>
                <a:lnTo>
                  <a:pt x="57760" y="45390"/>
                </a:lnTo>
                <a:lnTo>
                  <a:pt x="57920" y="45660"/>
                </a:lnTo>
                <a:lnTo>
                  <a:pt x="58060" y="46070"/>
                </a:lnTo>
                <a:lnTo>
                  <a:pt x="58140" y="46260"/>
                </a:lnTo>
                <a:lnTo>
                  <a:pt x="58240" y="46400"/>
                </a:lnTo>
                <a:lnTo>
                  <a:pt x="58230" y="46500"/>
                </a:lnTo>
                <a:lnTo>
                  <a:pt x="58230" y="46520"/>
                </a:lnTo>
                <a:lnTo>
                  <a:pt x="59810" y="46740"/>
                </a:lnTo>
                <a:lnTo>
                  <a:pt x="59980" y="46710"/>
                </a:lnTo>
                <a:lnTo>
                  <a:pt x="60320" y="46560"/>
                </a:lnTo>
                <a:lnTo>
                  <a:pt x="60660" y="46520"/>
                </a:lnTo>
                <a:lnTo>
                  <a:pt x="60830" y="46440"/>
                </a:lnTo>
                <a:lnTo>
                  <a:pt x="60970" y="46250"/>
                </a:lnTo>
                <a:lnTo>
                  <a:pt x="61000" y="46110"/>
                </a:lnTo>
                <a:lnTo>
                  <a:pt x="60930" y="45870"/>
                </a:lnTo>
                <a:lnTo>
                  <a:pt x="60630" y="45430"/>
                </a:lnTo>
                <a:lnTo>
                  <a:pt x="60550" y="45360"/>
                </a:lnTo>
                <a:lnTo>
                  <a:pt x="60490" y="45250"/>
                </a:lnTo>
                <a:lnTo>
                  <a:pt x="60510" y="45220"/>
                </a:lnTo>
                <a:lnTo>
                  <a:pt x="60560" y="45200"/>
                </a:lnTo>
                <a:lnTo>
                  <a:pt x="60560" y="45160"/>
                </a:lnTo>
                <a:lnTo>
                  <a:pt x="60550" y="45130"/>
                </a:lnTo>
                <a:lnTo>
                  <a:pt x="60540" y="45000"/>
                </a:lnTo>
                <a:lnTo>
                  <a:pt x="60530" y="44970"/>
                </a:lnTo>
                <a:lnTo>
                  <a:pt x="60540" y="44940"/>
                </a:lnTo>
                <a:lnTo>
                  <a:pt x="60610" y="44940"/>
                </a:lnTo>
                <a:lnTo>
                  <a:pt x="60630" y="44940"/>
                </a:lnTo>
                <a:lnTo>
                  <a:pt x="60640" y="44970"/>
                </a:lnTo>
                <a:lnTo>
                  <a:pt x="60640" y="44980"/>
                </a:lnTo>
                <a:lnTo>
                  <a:pt x="60630" y="45050"/>
                </a:lnTo>
                <a:lnTo>
                  <a:pt x="60630" y="45060"/>
                </a:lnTo>
                <a:lnTo>
                  <a:pt x="60710" y="45090"/>
                </a:lnTo>
                <a:lnTo>
                  <a:pt x="60800" y="45080"/>
                </a:lnTo>
                <a:lnTo>
                  <a:pt x="61120" y="44980"/>
                </a:lnTo>
                <a:lnTo>
                  <a:pt x="61590" y="45040"/>
                </a:lnTo>
                <a:lnTo>
                  <a:pt x="61770" y="44990"/>
                </a:lnTo>
                <a:lnTo>
                  <a:pt x="61840" y="44930"/>
                </a:lnTo>
                <a:lnTo>
                  <a:pt x="61890" y="44780"/>
                </a:lnTo>
                <a:lnTo>
                  <a:pt x="61890" y="44580"/>
                </a:lnTo>
                <a:lnTo>
                  <a:pt x="61840" y="44560"/>
                </a:lnTo>
                <a:lnTo>
                  <a:pt x="61780" y="44560"/>
                </a:lnTo>
                <a:lnTo>
                  <a:pt x="61670" y="44490"/>
                </a:lnTo>
                <a:lnTo>
                  <a:pt x="61440" y="44300"/>
                </a:lnTo>
                <a:lnTo>
                  <a:pt x="61450" y="44280"/>
                </a:lnTo>
                <a:lnTo>
                  <a:pt x="61480" y="44210"/>
                </a:lnTo>
                <a:lnTo>
                  <a:pt x="61460" y="44170"/>
                </a:lnTo>
                <a:lnTo>
                  <a:pt x="61430" y="44130"/>
                </a:lnTo>
                <a:lnTo>
                  <a:pt x="61400" y="44040"/>
                </a:lnTo>
                <a:lnTo>
                  <a:pt x="61350" y="43900"/>
                </a:lnTo>
                <a:lnTo>
                  <a:pt x="61390" y="43840"/>
                </a:lnTo>
                <a:lnTo>
                  <a:pt x="61570" y="43820"/>
                </a:lnTo>
                <a:lnTo>
                  <a:pt x="61680" y="43770"/>
                </a:lnTo>
                <a:lnTo>
                  <a:pt x="61730" y="43720"/>
                </a:lnTo>
                <a:lnTo>
                  <a:pt x="61760" y="43590"/>
                </a:lnTo>
                <a:lnTo>
                  <a:pt x="61760" y="43530"/>
                </a:lnTo>
                <a:lnTo>
                  <a:pt x="61810" y="43440"/>
                </a:lnTo>
                <a:lnTo>
                  <a:pt x="61920" y="43320"/>
                </a:lnTo>
                <a:lnTo>
                  <a:pt x="61930" y="43250"/>
                </a:lnTo>
                <a:lnTo>
                  <a:pt x="61840" y="43150"/>
                </a:lnTo>
                <a:lnTo>
                  <a:pt x="61820" y="43130"/>
                </a:lnTo>
                <a:lnTo>
                  <a:pt x="61820" y="43090"/>
                </a:lnTo>
                <a:lnTo>
                  <a:pt x="61840" y="43050"/>
                </a:lnTo>
                <a:lnTo>
                  <a:pt x="61910" y="42840"/>
                </a:lnTo>
                <a:lnTo>
                  <a:pt x="61920" y="42790"/>
                </a:lnTo>
                <a:lnTo>
                  <a:pt x="61910" y="42780"/>
                </a:lnTo>
                <a:lnTo>
                  <a:pt x="61900" y="42770"/>
                </a:lnTo>
                <a:lnTo>
                  <a:pt x="61860" y="42760"/>
                </a:lnTo>
                <a:lnTo>
                  <a:pt x="61850" y="42740"/>
                </a:lnTo>
                <a:lnTo>
                  <a:pt x="61870" y="42670"/>
                </a:lnTo>
                <a:lnTo>
                  <a:pt x="61820" y="42610"/>
                </a:lnTo>
                <a:lnTo>
                  <a:pt x="61760" y="42600"/>
                </a:lnTo>
                <a:lnTo>
                  <a:pt x="61670" y="42620"/>
                </a:lnTo>
                <a:lnTo>
                  <a:pt x="61540" y="42680"/>
                </a:lnTo>
                <a:lnTo>
                  <a:pt x="61490" y="42680"/>
                </a:lnTo>
                <a:lnTo>
                  <a:pt x="61490" y="42670"/>
                </a:lnTo>
                <a:lnTo>
                  <a:pt x="61500" y="42610"/>
                </a:lnTo>
                <a:lnTo>
                  <a:pt x="61500" y="42590"/>
                </a:lnTo>
                <a:lnTo>
                  <a:pt x="61360" y="42500"/>
                </a:lnTo>
                <a:lnTo>
                  <a:pt x="61220" y="42360"/>
                </a:lnTo>
                <a:lnTo>
                  <a:pt x="61120" y="42130"/>
                </a:lnTo>
                <a:lnTo>
                  <a:pt x="61110" y="41820"/>
                </a:lnTo>
                <a:lnTo>
                  <a:pt x="61150" y="41600"/>
                </a:lnTo>
                <a:lnTo>
                  <a:pt x="61210" y="41430"/>
                </a:lnTo>
                <a:lnTo>
                  <a:pt x="61280" y="41310"/>
                </a:lnTo>
                <a:lnTo>
                  <a:pt x="61360" y="41220"/>
                </a:lnTo>
                <a:lnTo>
                  <a:pt x="61400" y="41200"/>
                </a:lnTo>
                <a:lnTo>
                  <a:pt x="61530" y="41200"/>
                </a:lnTo>
                <a:lnTo>
                  <a:pt x="61570" y="41170"/>
                </a:lnTo>
                <a:lnTo>
                  <a:pt x="61600" y="41050"/>
                </a:lnTo>
                <a:lnTo>
                  <a:pt x="61610" y="40820"/>
                </a:lnTo>
                <a:lnTo>
                  <a:pt x="61630" y="40680"/>
                </a:lnTo>
                <a:lnTo>
                  <a:pt x="61650" y="40630"/>
                </a:lnTo>
                <a:lnTo>
                  <a:pt x="61810" y="40520"/>
                </a:lnTo>
                <a:lnTo>
                  <a:pt x="63420" y="41130"/>
                </a:lnTo>
                <a:lnTo>
                  <a:pt x="63610" y="41140"/>
                </a:lnTo>
                <a:lnTo>
                  <a:pt x="63930" y="41030"/>
                </a:lnTo>
                <a:lnTo>
                  <a:pt x="64810" y="41010"/>
                </a:lnTo>
                <a:lnTo>
                  <a:pt x="64820" y="41010"/>
                </a:lnTo>
                <a:lnTo>
                  <a:pt x="64840" y="41190"/>
                </a:lnTo>
                <a:lnTo>
                  <a:pt x="64900" y="41510"/>
                </a:lnTo>
                <a:lnTo>
                  <a:pt x="64990" y="41800"/>
                </a:lnTo>
                <a:lnTo>
                  <a:pt x="65200" y="42340"/>
                </a:lnTo>
                <a:lnTo>
                  <a:pt x="65730" y="43320"/>
                </a:lnTo>
                <a:lnTo>
                  <a:pt x="66030" y="43750"/>
                </a:lnTo>
                <a:lnTo>
                  <a:pt x="66130" y="43990"/>
                </a:lnTo>
                <a:lnTo>
                  <a:pt x="66200" y="44350"/>
                </a:lnTo>
                <a:lnTo>
                  <a:pt x="66310" y="45050"/>
                </a:lnTo>
                <a:lnTo>
                  <a:pt x="66340" y="45210"/>
                </a:lnTo>
                <a:lnTo>
                  <a:pt x="66490" y="45590"/>
                </a:lnTo>
                <a:lnTo>
                  <a:pt x="66530" y="45740"/>
                </a:lnTo>
                <a:lnTo>
                  <a:pt x="66640" y="46190"/>
                </a:lnTo>
                <a:lnTo>
                  <a:pt x="66770" y="46580"/>
                </a:lnTo>
                <a:lnTo>
                  <a:pt x="66800" y="46740"/>
                </a:lnTo>
                <a:lnTo>
                  <a:pt x="66910" y="47580"/>
                </a:lnTo>
                <a:lnTo>
                  <a:pt x="66930" y="47800"/>
                </a:lnTo>
                <a:lnTo>
                  <a:pt x="66920" y="47990"/>
                </a:lnTo>
                <a:lnTo>
                  <a:pt x="66860" y="48080"/>
                </a:lnTo>
                <a:lnTo>
                  <a:pt x="66730" y="48030"/>
                </a:lnTo>
                <a:lnTo>
                  <a:pt x="66510" y="47880"/>
                </a:lnTo>
                <a:lnTo>
                  <a:pt x="65620" y="48150"/>
                </a:lnTo>
                <a:lnTo>
                  <a:pt x="65400" y="48320"/>
                </a:lnTo>
                <a:lnTo>
                  <a:pt x="65500" y="48500"/>
                </a:lnTo>
                <a:lnTo>
                  <a:pt x="65780" y="48720"/>
                </a:lnTo>
                <a:lnTo>
                  <a:pt x="65900" y="48900"/>
                </a:lnTo>
                <a:lnTo>
                  <a:pt x="65850" y="49010"/>
                </a:lnTo>
                <a:lnTo>
                  <a:pt x="65550" y="49370"/>
                </a:lnTo>
                <a:lnTo>
                  <a:pt x="65500" y="49500"/>
                </a:lnTo>
                <a:lnTo>
                  <a:pt x="64600" y="49550"/>
                </a:lnTo>
                <a:lnTo>
                  <a:pt x="64350" y="49480"/>
                </a:lnTo>
                <a:lnTo>
                  <a:pt x="64100" y="49340"/>
                </a:lnTo>
                <a:lnTo>
                  <a:pt x="63840" y="49260"/>
                </a:lnTo>
                <a:lnTo>
                  <a:pt x="63710" y="49280"/>
                </a:lnTo>
                <a:lnTo>
                  <a:pt x="63520" y="49710"/>
                </a:lnTo>
                <a:lnTo>
                  <a:pt x="63220" y="49880"/>
                </a:lnTo>
                <a:lnTo>
                  <a:pt x="62610" y="49950"/>
                </a:lnTo>
                <a:lnTo>
                  <a:pt x="61620" y="50400"/>
                </a:lnTo>
                <a:lnTo>
                  <a:pt x="61500" y="50500"/>
                </a:lnTo>
                <a:lnTo>
                  <a:pt x="61510" y="50520"/>
                </a:lnTo>
                <a:lnTo>
                  <a:pt x="61520" y="50570"/>
                </a:lnTo>
                <a:lnTo>
                  <a:pt x="61530" y="50590"/>
                </a:lnTo>
                <a:lnTo>
                  <a:pt x="61500" y="50670"/>
                </a:lnTo>
                <a:lnTo>
                  <a:pt x="61390" y="50900"/>
                </a:lnTo>
                <a:lnTo>
                  <a:pt x="61300" y="51040"/>
                </a:lnTo>
                <a:lnTo>
                  <a:pt x="61250" y="51080"/>
                </a:lnTo>
                <a:lnTo>
                  <a:pt x="61220" y="51090"/>
                </a:lnTo>
                <a:lnTo>
                  <a:pt x="61340" y="51110"/>
                </a:lnTo>
                <a:lnTo>
                  <a:pt x="61360" y="51140"/>
                </a:lnTo>
                <a:lnTo>
                  <a:pt x="61370" y="51280"/>
                </a:lnTo>
                <a:lnTo>
                  <a:pt x="61140" y="51390"/>
                </a:lnTo>
                <a:lnTo>
                  <a:pt x="59380" y="51770"/>
                </a:lnTo>
                <a:lnTo>
                  <a:pt x="59180" y="51860"/>
                </a:lnTo>
                <a:lnTo>
                  <a:pt x="59020" y="52040"/>
                </a:lnTo>
                <a:lnTo>
                  <a:pt x="58880" y="52360"/>
                </a:lnTo>
                <a:lnTo>
                  <a:pt x="58830" y="52560"/>
                </a:lnTo>
                <a:lnTo>
                  <a:pt x="58790" y="52770"/>
                </a:lnTo>
                <a:lnTo>
                  <a:pt x="58740" y="52960"/>
                </a:lnTo>
                <a:lnTo>
                  <a:pt x="58660" y="53090"/>
                </a:lnTo>
                <a:lnTo>
                  <a:pt x="58570" y="53100"/>
                </a:lnTo>
                <a:lnTo>
                  <a:pt x="58220" y="52950"/>
                </a:lnTo>
                <a:lnTo>
                  <a:pt x="56740" y="53140"/>
                </a:lnTo>
                <a:lnTo>
                  <a:pt x="56530" y="53290"/>
                </a:lnTo>
                <a:lnTo>
                  <a:pt x="56440" y="53470"/>
                </a:lnTo>
                <a:lnTo>
                  <a:pt x="56440" y="53760"/>
                </a:lnTo>
                <a:lnTo>
                  <a:pt x="56630" y="53970"/>
                </a:lnTo>
                <a:lnTo>
                  <a:pt x="56800" y="54210"/>
                </a:lnTo>
                <a:lnTo>
                  <a:pt x="56850" y="54320"/>
                </a:lnTo>
                <a:lnTo>
                  <a:pt x="56810" y="54400"/>
                </a:lnTo>
                <a:lnTo>
                  <a:pt x="56820" y="54420"/>
                </a:lnTo>
                <a:lnTo>
                  <a:pt x="56830" y="54430"/>
                </a:lnTo>
                <a:lnTo>
                  <a:pt x="56890" y="54490"/>
                </a:lnTo>
                <a:lnTo>
                  <a:pt x="56890" y="54570"/>
                </a:lnTo>
                <a:lnTo>
                  <a:pt x="56870" y="54650"/>
                </a:lnTo>
                <a:lnTo>
                  <a:pt x="56840" y="54770"/>
                </a:lnTo>
                <a:lnTo>
                  <a:pt x="56820" y="54970"/>
                </a:lnTo>
                <a:lnTo>
                  <a:pt x="56820" y="55060"/>
                </a:lnTo>
                <a:lnTo>
                  <a:pt x="56850" y="55150"/>
                </a:lnTo>
                <a:lnTo>
                  <a:pt x="56830" y="55240"/>
                </a:lnTo>
                <a:lnTo>
                  <a:pt x="56750" y="55320"/>
                </a:lnTo>
                <a:lnTo>
                  <a:pt x="56800" y="55350"/>
                </a:lnTo>
                <a:lnTo>
                  <a:pt x="56730" y="55480"/>
                </a:lnTo>
                <a:lnTo>
                  <a:pt x="56630" y="55530"/>
                </a:lnTo>
                <a:lnTo>
                  <a:pt x="56490" y="55520"/>
                </a:lnTo>
                <a:lnTo>
                  <a:pt x="56060" y="55410"/>
                </a:lnTo>
                <a:lnTo>
                  <a:pt x="55820" y="55410"/>
                </a:lnTo>
                <a:lnTo>
                  <a:pt x="55370" y="55690"/>
                </a:lnTo>
                <a:lnTo>
                  <a:pt x="55130" y="55930"/>
                </a:lnTo>
                <a:lnTo>
                  <a:pt x="55050" y="56050"/>
                </a:lnTo>
                <a:lnTo>
                  <a:pt x="55000" y="56220"/>
                </a:lnTo>
                <a:lnTo>
                  <a:pt x="55010" y="56230"/>
                </a:lnTo>
                <a:lnTo>
                  <a:pt x="55060" y="56230"/>
                </a:lnTo>
                <a:lnTo>
                  <a:pt x="55060" y="56270"/>
                </a:lnTo>
                <a:lnTo>
                  <a:pt x="55050" y="56380"/>
                </a:lnTo>
                <a:lnTo>
                  <a:pt x="55040" y="56440"/>
                </a:lnTo>
                <a:lnTo>
                  <a:pt x="54980" y="56530"/>
                </a:lnTo>
                <a:lnTo>
                  <a:pt x="54910" y="56580"/>
                </a:lnTo>
                <a:lnTo>
                  <a:pt x="54690" y="56860"/>
                </a:lnTo>
                <a:lnTo>
                  <a:pt x="54540" y="56920"/>
                </a:lnTo>
                <a:lnTo>
                  <a:pt x="54090" y="56960"/>
                </a:lnTo>
                <a:lnTo>
                  <a:pt x="54080" y="57030"/>
                </a:lnTo>
                <a:lnTo>
                  <a:pt x="54100" y="57100"/>
                </a:lnTo>
                <a:lnTo>
                  <a:pt x="54090" y="57160"/>
                </a:lnTo>
                <a:lnTo>
                  <a:pt x="54040" y="57240"/>
                </a:lnTo>
                <a:lnTo>
                  <a:pt x="54000" y="57260"/>
                </a:lnTo>
                <a:lnTo>
                  <a:pt x="53920" y="57280"/>
                </a:lnTo>
                <a:lnTo>
                  <a:pt x="53860" y="57340"/>
                </a:lnTo>
                <a:lnTo>
                  <a:pt x="53830" y="57460"/>
                </a:lnTo>
                <a:lnTo>
                  <a:pt x="53770" y="57570"/>
                </a:lnTo>
                <a:lnTo>
                  <a:pt x="53720" y="57590"/>
                </a:lnTo>
                <a:lnTo>
                  <a:pt x="53680" y="57620"/>
                </a:lnTo>
                <a:lnTo>
                  <a:pt x="53690" y="57660"/>
                </a:lnTo>
                <a:lnTo>
                  <a:pt x="53720" y="57670"/>
                </a:lnTo>
                <a:lnTo>
                  <a:pt x="53730" y="57680"/>
                </a:lnTo>
                <a:lnTo>
                  <a:pt x="53680" y="57720"/>
                </a:lnTo>
                <a:lnTo>
                  <a:pt x="53400" y="57790"/>
                </a:lnTo>
                <a:lnTo>
                  <a:pt x="53300" y="57840"/>
                </a:lnTo>
                <a:lnTo>
                  <a:pt x="53050" y="58120"/>
                </a:lnTo>
                <a:lnTo>
                  <a:pt x="52990" y="58160"/>
                </a:lnTo>
                <a:lnTo>
                  <a:pt x="52880" y="58210"/>
                </a:lnTo>
                <a:lnTo>
                  <a:pt x="52880" y="58220"/>
                </a:lnTo>
                <a:lnTo>
                  <a:pt x="52890" y="58220"/>
                </a:lnTo>
                <a:lnTo>
                  <a:pt x="52900" y="58220"/>
                </a:lnTo>
                <a:lnTo>
                  <a:pt x="52890" y="58280"/>
                </a:lnTo>
                <a:lnTo>
                  <a:pt x="52870" y="58330"/>
                </a:lnTo>
                <a:lnTo>
                  <a:pt x="52790" y="58400"/>
                </a:lnTo>
                <a:lnTo>
                  <a:pt x="52870" y="58490"/>
                </a:lnTo>
                <a:lnTo>
                  <a:pt x="53230" y="58830"/>
                </a:lnTo>
                <a:lnTo>
                  <a:pt x="53420" y="59140"/>
                </a:lnTo>
                <a:lnTo>
                  <a:pt x="53450" y="59320"/>
                </a:lnTo>
                <a:lnTo>
                  <a:pt x="53450" y="59510"/>
                </a:lnTo>
                <a:lnTo>
                  <a:pt x="53500" y="59550"/>
                </a:lnTo>
                <a:lnTo>
                  <a:pt x="53660" y="59720"/>
                </a:lnTo>
                <a:lnTo>
                  <a:pt x="53760" y="59780"/>
                </a:lnTo>
                <a:lnTo>
                  <a:pt x="53890" y="59810"/>
                </a:lnTo>
                <a:lnTo>
                  <a:pt x="54150" y="59800"/>
                </a:lnTo>
                <a:lnTo>
                  <a:pt x="54200" y="59810"/>
                </a:lnTo>
                <a:lnTo>
                  <a:pt x="54250" y="59870"/>
                </a:lnTo>
                <a:lnTo>
                  <a:pt x="54230" y="60100"/>
                </a:lnTo>
                <a:lnTo>
                  <a:pt x="54250" y="60170"/>
                </a:lnTo>
                <a:lnTo>
                  <a:pt x="54290" y="60200"/>
                </a:lnTo>
                <a:lnTo>
                  <a:pt x="54370" y="60230"/>
                </a:lnTo>
                <a:lnTo>
                  <a:pt x="54510" y="60250"/>
                </a:lnTo>
                <a:lnTo>
                  <a:pt x="54560" y="60410"/>
                </a:lnTo>
                <a:lnTo>
                  <a:pt x="54580" y="61480"/>
                </a:lnTo>
                <a:lnTo>
                  <a:pt x="54610" y="61840"/>
                </a:lnTo>
                <a:lnTo>
                  <a:pt x="54670" y="61990"/>
                </a:lnTo>
                <a:lnTo>
                  <a:pt x="54920" y="62210"/>
                </a:lnTo>
                <a:lnTo>
                  <a:pt x="54260" y="62440"/>
                </a:lnTo>
                <a:lnTo>
                  <a:pt x="52800" y="63720"/>
                </a:lnTo>
                <a:lnTo>
                  <a:pt x="52580" y="64110"/>
                </a:lnTo>
                <a:lnTo>
                  <a:pt x="52630" y="64320"/>
                </a:lnTo>
                <a:lnTo>
                  <a:pt x="52770" y="65650"/>
                </a:lnTo>
                <a:lnTo>
                  <a:pt x="52750" y="65930"/>
                </a:lnTo>
                <a:lnTo>
                  <a:pt x="52600" y="66010"/>
                </a:lnTo>
                <a:lnTo>
                  <a:pt x="52510" y="66080"/>
                </a:lnTo>
                <a:lnTo>
                  <a:pt x="52430" y="66230"/>
                </a:lnTo>
                <a:lnTo>
                  <a:pt x="52410" y="66350"/>
                </a:lnTo>
                <a:lnTo>
                  <a:pt x="52360" y="66650"/>
                </a:lnTo>
                <a:lnTo>
                  <a:pt x="52350" y="66750"/>
                </a:lnTo>
                <a:lnTo>
                  <a:pt x="52320" y="66830"/>
                </a:lnTo>
                <a:lnTo>
                  <a:pt x="52210" y="67030"/>
                </a:lnTo>
                <a:lnTo>
                  <a:pt x="51800" y="67210"/>
                </a:lnTo>
                <a:lnTo>
                  <a:pt x="51590" y="67250"/>
                </a:lnTo>
                <a:lnTo>
                  <a:pt x="51370" y="67180"/>
                </a:lnTo>
                <a:lnTo>
                  <a:pt x="51210" y="67030"/>
                </a:lnTo>
                <a:lnTo>
                  <a:pt x="50910" y="66640"/>
                </a:lnTo>
                <a:lnTo>
                  <a:pt x="50720" y="66520"/>
                </a:lnTo>
                <a:lnTo>
                  <a:pt x="49820" y="66410"/>
                </a:lnTo>
                <a:lnTo>
                  <a:pt x="49640" y="66330"/>
                </a:lnTo>
                <a:lnTo>
                  <a:pt x="49320" y="65990"/>
                </a:lnTo>
                <a:lnTo>
                  <a:pt x="49150" y="65900"/>
                </a:lnTo>
                <a:lnTo>
                  <a:pt x="48850" y="65830"/>
                </a:lnTo>
                <a:lnTo>
                  <a:pt x="48700" y="65870"/>
                </a:lnTo>
                <a:lnTo>
                  <a:pt x="48550" y="66040"/>
                </a:lnTo>
                <a:lnTo>
                  <a:pt x="48450" y="66360"/>
                </a:lnTo>
                <a:lnTo>
                  <a:pt x="48390" y="66670"/>
                </a:lnTo>
                <a:lnTo>
                  <a:pt x="48300" y="66910"/>
                </a:lnTo>
                <a:lnTo>
                  <a:pt x="48100" y="67020"/>
                </a:lnTo>
                <a:lnTo>
                  <a:pt x="48000" y="66800"/>
                </a:lnTo>
                <a:lnTo>
                  <a:pt x="47140" y="65800"/>
                </a:lnTo>
                <a:lnTo>
                  <a:pt x="46630" y="65350"/>
                </a:lnTo>
                <a:lnTo>
                  <a:pt x="46390" y="64990"/>
                </a:lnTo>
                <a:lnTo>
                  <a:pt x="45960" y="64090"/>
                </a:lnTo>
                <a:lnTo>
                  <a:pt x="45810" y="63880"/>
                </a:lnTo>
                <a:lnTo>
                  <a:pt x="45620" y="63750"/>
                </a:lnTo>
                <a:lnTo>
                  <a:pt x="45300" y="63600"/>
                </a:lnTo>
                <a:lnTo>
                  <a:pt x="45200" y="63470"/>
                </a:lnTo>
                <a:lnTo>
                  <a:pt x="45190" y="63390"/>
                </a:lnTo>
                <a:lnTo>
                  <a:pt x="45140" y="63180"/>
                </a:lnTo>
                <a:lnTo>
                  <a:pt x="45130" y="63120"/>
                </a:lnTo>
                <a:lnTo>
                  <a:pt x="45010" y="63030"/>
                </a:lnTo>
                <a:lnTo>
                  <a:pt x="44830" y="62830"/>
                </a:lnTo>
                <a:lnTo>
                  <a:pt x="44770" y="62680"/>
                </a:lnTo>
                <a:lnTo>
                  <a:pt x="44670" y="62290"/>
                </a:lnTo>
                <a:lnTo>
                  <a:pt x="44650" y="62090"/>
                </a:lnTo>
                <a:lnTo>
                  <a:pt x="44430" y="61830"/>
                </a:lnTo>
                <a:lnTo>
                  <a:pt x="43860" y="61550"/>
                </a:lnTo>
                <a:lnTo>
                  <a:pt x="43210" y="61070"/>
                </a:lnTo>
                <a:lnTo>
                  <a:pt x="43280" y="60980"/>
                </a:lnTo>
                <a:lnTo>
                  <a:pt x="43250" y="60980"/>
                </a:lnTo>
                <a:lnTo>
                  <a:pt x="43260" y="60840"/>
                </a:lnTo>
                <a:lnTo>
                  <a:pt x="43280" y="60720"/>
                </a:lnTo>
                <a:lnTo>
                  <a:pt x="43320" y="60660"/>
                </a:lnTo>
                <a:lnTo>
                  <a:pt x="43400" y="60710"/>
                </a:lnTo>
                <a:lnTo>
                  <a:pt x="43460" y="60720"/>
                </a:lnTo>
                <a:lnTo>
                  <a:pt x="43630" y="60620"/>
                </a:lnTo>
                <a:lnTo>
                  <a:pt x="43680" y="60570"/>
                </a:lnTo>
                <a:lnTo>
                  <a:pt x="43710" y="60490"/>
                </a:lnTo>
                <a:lnTo>
                  <a:pt x="43780" y="60220"/>
                </a:lnTo>
                <a:lnTo>
                  <a:pt x="43860" y="60230"/>
                </a:lnTo>
                <a:lnTo>
                  <a:pt x="44020" y="60330"/>
                </a:lnTo>
                <a:lnTo>
                  <a:pt x="44090" y="60400"/>
                </a:lnTo>
                <a:lnTo>
                  <a:pt x="44060" y="60300"/>
                </a:lnTo>
                <a:lnTo>
                  <a:pt x="44030" y="60190"/>
                </a:lnTo>
                <a:lnTo>
                  <a:pt x="44020" y="60070"/>
                </a:lnTo>
                <a:lnTo>
                  <a:pt x="44040" y="59930"/>
                </a:lnTo>
                <a:lnTo>
                  <a:pt x="44080" y="59800"/>
                </a:lnTo>
                <a:lnTo>
                  <a:pt x="44190" y="59640"/>
                </a:lnTo>
                <a:lnTo>
                  <a:pt x="44240" y="59520"/>
                </a:lnTo>
                <a:lnTo>
                  <a:pt x="44280" y="59260"/>
                </a:lnTo>
                <a:lnTo>
                  <a:pt x="44310" y="59180"/>
                </a:lnTo>
                <a:lnTo>
                  <a:pt x="44390" y="59110"/>
                </a:lnTo>
                <a:lnTo>
                  <a:pt x="44550" y="59040"/>
                </a:lnTo>
                <a:lnTo>
                  <a:pt x="44610" y="58960"/>
                </a:lnTo>
                <a:lnTo>
                  <a:pt x="44600" y="58820"/>
                </a:lnTo>
                <a:lnTo>
                  <a:pt x="44640" y="58830"/>
                </a:lnTo>
                <a:lnTo>
                  <a:pt x="44690" y="58820"/>
                </a:lnTo>
                <a:lnTo>
                  <a:pt x="44720" y="58790"/>
                </a:lnTo>
                <a:lnTo>
                  <a:pt x="44760" y="58730"/>
                </a:lnTo>
                <a:lnTo>
                  <a:pt x="44780" y="58740"/>
                </a:lnTo>
                <a:lnTo>
                  <a:pt x="44920" y="58640"/>
                </a:lnTo>
                <a:lnTo>
                  <a:pt x="45060" y="58640"/>
                </a:lnTo>
                <a:lnTo>
                  <a:pt x="45080" y="58610"/>
                </a:lnTo>
                <a:lnTo>
                  <a:pt x="45080" y="58460"/>
                </a:lnTo>
                <a:lnTo>
                  <a:pt x="45080" y="58390"/>
                </a:lnTo>
                <a:lnTo>
                  <a:pt x="45100" y="58340"/>
                </a:lnTo>
                <a:lnTo>
                  <a:pt x="45150" y="58320"/>
                </a:lnTo>
                <a:lnTo>
                  <a:pt x="45250" y="58350"/>
                </a:lnTo>
                <a:lnTo>
                  <a:pt x="45290" y="58320"/>
                </a:lnTo>
                <a:lnTo>
                  <a:pt x="45320" y="58250"/>
                </a:lnTo>
                <a:lnTo>
                  <a:pt x="45340" y="58140"/>
                </a:lnTo>
                <a:lnTo>
                  <a:pt x="45360" y="58100"/>
                </a:lnTo>
                <a:lnTo>
                  <a:pt x="45430" y="58040"/>
                </a:lnTo>
                <a:lnTo>
                  <a:pt x="45500" y="58020"/>
                </a:lnTo>
                <a:lnTo>
                  <a:pt x="45570" y="57970"/>
                </a:lnTo>
                <a:lnTo>
                  <a:pt x="45630" y="57810"/>
                </a:lnTo>
                <a:lnTo>
                  <a:pt x="45630" y="57750"/>
                </a:lnTo>
                <a:lnTo>
                  <a:pt x="45610" y="57680"/>
                </a:lnTo>
                <a:lnTo>
                  <a:pt x="45610" y="57610"/>
                </a:lnTo>
                <a:lnTo>
                  <a:pt x="45680" y="57550"/>
                </a:lnTo>
                <a:lnTo>
                  <a:pt x="45680" y="57480"/>
                </a:lnTo>
                <a:lnTo>
                  <a:pt x="45670" y="57410"/>
                </a:lnTo>
                <a:lnTo>
                  <a:pt x="45660" y="57400"/>
                </a:lnTo>
                <a:lnTo>
                  <a:pt x="45690" y="57220"/>
                </a:lnTo>
                <a:lnTo>
                  <a:pt x="45710" y="57120"/>
                </a:lnTo>
                <a:lnTo>
                  <a:pt x="45810" y="56930"/>
                </a:lnTo>
                <a:lnTo>
                  <a:pt x="45830" y="56860"/>
                </a:lnTo>
                <a:lnTo>
                  <a:pt x="45850" y="56780"/>
                </a:lnTo>
                <a:lnTo>
                  <a:pt x="45860" y="56720"/>
                </a:lnTo>
                <a:lnTo>
                  <a:pt x="45890" y="56690"/>
                </a:lnTo>
                <a:lnTo>
                  <a:pt x="45930" y="56670"/>
                </a:lnTo>
                <a:lnTo>
                  <a:pt x="46040" y="56510"/>
                </a:lnTo>
                <a:lnTo>
                  <a:pt x="46190" y="56420"/>
                </a:lnTo>
                <a:lnTo>
                  <a:pt x="46260" y="56350"/>
                </a:lnTo>
                <a:lnTo>
                  <a:pt x="46320" y="56220"/>
                </a:lnTo>
                <a:lnTo>
                  <a:pt x="46280" y="56120"/>
                </a:lnTo>
                <a:lnTo>
                  <a:pt x="46270" y="56090"/>
                </a:lnTo>
                <a:lnTo>
                  <a:pt x="46270" y="56040"/>
                </a:lnTo>
                <a:lnTo>
                  <a:pt x="46310" y="55940"/>
                </a:lnTo>
                <a:lnTo>
                  <a:pt x="46360" y="55890"/>
                </a:lnTo>
                <a:lnTo>
                  <a:pt x="46470" y="55800"/>
                </a:lnTo>
                <a:lnTo>
                  <a:pt x="46330" y="55670"/>
                </a:lnTo>
                <a:lnTo>
                  <a:pt x="46290" y="55590"/>
                </a:lnTo>
                <a:lnTo>
                  <a:pt x="46360" y="55560"/>
                </a:lnTo>
                <a:lnTo>
                  <a:pt x="46440" y="55570"/>
                </a:lnTo>
                <a:lnTo>
                  <a:pt x="46730" y="55740"/>
                </a:lnTo>
                <a:lnTo>
                  <a:pt x="46770" y="55730"/>
                </a:lnTo>
                <a:lnTo>
                  <a:pt x="46800" y="55680"/>
                </a:lnTo>
                <a:lnTo>
                  <a:pt x="46800" y="55640"/>
                </a:lnTo>
                <a:lnTo>
                  <a:pt x="46760" y="55580"/>
                </a:lnTo>
                <a:lnTo>
                  <a:pt x="46750" y="55530"/>
                </a:lnTo>
                <a:lnTo>
                  <a:pt x="46780" y="55380"/>
                </a:lnTo>
                <a:lnTo>
                  <a:pt x="46850" y="55340"/>
                </a:lnTo>
                <a:lnTo>
                  <a:pt x="47000" y="55330"/>
                </a:lnTo>
                <a:lnTo>
                  <a:pt x="47020" y="55160"/>
                </a:lnTo>
                <a:lnTo>
                  <a:pt x="47160" y="55070"/>
                </a:lnTo>
                <a:lnTo>
                  <a:pt x="47620" y="55000"/>
                </a:lnTo>
                <a:lnTo>
                  <a:pt x="48270" y="54630"/>
                </a:lnTo>
                <a:lnTo>
                  <a:pt x="48350" y="54610"/>
                </a:lnTo>
                <a:lnTo>
                  <a:pt x="48410" y="54640"/>
                </a:lnTo>
                <a:lnTo>
                  <a:pt x="48450" y="54720"/>
                </a:lnTo>
                <a:lnTo>
                  <a:pt x="48480" y="54820"/>
                </a:lnTo>
                <a:lnTo>
                  <a:pt x="48530" y="54910"/>
                </a:lnTo>
                <a:lnTo>
                  <a:pt x="48560" y="54910"/>
                </a:lnTo>
                <a:lnTo>
                  <a:pt x="48580" y="54880"/>
                </a:lnTo>
                <a:lnTo>
                  <a:pt x="48610" y="54870"/>
                </a:lnTo>
                <a:lnTo>
                  <a:pt x="48650" y="54910"/>
                </a:lnTo>
                <a:lnTo>
                  <a:pt x="48660" y="54940"/>
                </a:lnTo>
                <a:lnTo>
                  <a:pt x="48680" y="55070"/>
                </a:lnTo>
                <a:lnTo>
                  <a:pt x="48690" y="55110"/>
                </a:lnTo>
                <a:lnTo>
                  <a:pt x="48750" y="55210"/>
                </a:lnTo>
                <a:lnTo>
                  <a:pt x="48800" y="55280"/>
                </a:lnTo>
                <a:lnTo>
                  <a:pt x="48870" y="55320"/>
                </a:lnTo>
                <a:lnTo>
                  <a:pt x="48960" y="55330"/>
                </a:lnTo>
                <a:lnTo>
                  <a:pt x="48960" y="55380"/>
                </a:lnTo>
                <a:lnTo>
                  <a:pt x="48920" y="55380"/>
                </a:lnTo>
                <a:lnTo>
                  <a:pt x="48890" y="55390"/>
                </a:lnTo>
                <a:lnTo>
                  <a:pt x="48830" y="55440"/>
                </a:lnTo>
                <a:lnTo>
                  <a:pt x="48960" y="55500"/>
                </a:lnTo>
                <a:lnTo>
                  <a:pt x="49310" y="55380"/>
                </a:lnTo>
                <a:lnTo>
                  <a:pt x="49340" y="55350"/>
                </a:lnTo>
                <a:lnTo>
                  <a:pt x="49290" y="55190"/>
                </a:lnTo>
                <a:lnTo>
                  <a:pt x="49300" y="55110"/>
                </a:lnTo>
                <a:lnTo>
                  <a:pt x="49350" y="54840"/>
                </a:lnTo>
                <a:lnTo>
                  <a:pt x="49360" y="54780"/>
                </a:lnTo>
                <a:lnTo>
                  <a:pt x="49330" y="54670"/>
                </a:lnTo>
                <a:lnTo>
                  <a:pt x="49280" y="54670"/>
                </a:lnTo>
                <a:lnTo>
                  <a:pt x="49240" y="54710"/>
                </a:lnTo>
                <a:lnTo>
                  <a:pt x="49190" y="54730"/>
                </a:lnTo>
                <a:lnTo>
                  <a:pt x="49130" y="54690"/>
                </a:lnTo>
                <a:lnTo>
                  <a:pt x="49030" y="54570"/>
                </a:lnTo>
                <a:lnTo>
                  <a:pt x="48890" y="54510"/>
                </a:lnTo>
                <a:lnTo>
                  <a:pt x="48820" y="54430"/>
                </a:lnTo>
                <a:lnTo>
                  <a:pt x="48700" y="54180"/>
                </a:lnTo>
                <a:lnTo>
                  <a:pt x="48720" y="54160"/>
                </a:lnTo>
                <a:lnTo>
                  <a:pt x="48760" y="54090"/>
                </a:lnTo>
                <a:lnTo>
                  <a:pt x="48780" y="54070"/>
                </a:lnTo>
                <a:lnTo>
                  <a:pt x="48750" y="54010"/>
                </a:lnTo>
                <a:lnTo>
                  <a:pt x="48810" y="53980"/>
                </a:lnTo>
                <a:lnTo>
                  <a:pt x="49190" y="54040"/>
                </a:lnTo>
                <a:lnTo>
                  <a:pt x="49260" y="54090"/>
                </a:lnTo>
                <a:lnTo>
                  <a:pt x="49390" y="54240"/>
                </a:lnTo>
                <a:lnTo>
                  <a:pt x="49470" y="54320"/>
                </a:lnTo>
                <a:lnTo>
                  <a:pt x="49560" y="54340"/>
                </a:lnTo>
                <a:lnTo>
                  <a:pt x="49620" y="54300"/>
                </a:lnTo>
                <a:lnTo>
                  <a:pt x="49640" y="54180"/>
                </a:lnTo>
                <a:lnTo>
                  <a:pt x="49610" y="54070"/>
                </a:lnTo>
                <a:lnTo>
                  <a:pt x="49570" y="53990"/>
                </a:lnTo>
                <a:lnTo>
                  <a:pt x="49540" y="53910"/>
                </a:lnTo>
                <a:lnTo>
                  <a:pt x="49560" y="53770"/>
                </a:lnTo>
                <a:lnTo>
                  <a:pt x="49540" y="53720"/>
                </a:lnTo>
                <a:lnTo>
                  <a:pt x="49530" y="53680"/>
                </a:lnTo>
                <a:lnTo>
                  <a:pt x="49530" y="53640"/>
                </a:lnTo>
                <a:lnTo>
                  <a:pt x="49540" y="53590"/>
                </a:lnTo>
                <a:lnTo>
                  <a:pt x="49450" y="53480"/>
                </a:lnTo>
                <a:lnTo>
                  <a:pt x="49410" y="53400"/>
                </a:lnTo>
                <a:lnTo>
                  <a:pt x="49390" y="53320"/>
                </a:lnTo>
                <a:lnTo>
                  <a:pt x="49380" y="53220"/>
                </a:lnTo>
                <a:lnTo>
                  <a:pt x="49370" y="53150"/>
                </a:lnTo>
                <a:lnTo>
                  <a:pt x="49340" y="53100"/>
                </a:lnTo>
                <a:lnTo>
                  <a:pt x="49310" y="53050"/>
                </a:lnTo>
                <a:lnTo>
                  <a:pt x="49200" y="52930"/>
                </a:lnTo>
                <a:lnTo>
                  <a:pt x="48780" y="52810"/>
                </a:lnTo>
                <a:lnTo>
                  <a:pt x="48800" y="52620"/>
                </a:lnTo>
                <a:lnTo>
                  <a:pt x="48830" y="52520"/>
                </a:lnTo>
                <a:lnTo>
                  <a:pt x="48960" y="52380"/>
                </a:lnTo>
                <a:lnTo>
                  <a:pt x="49010" y="52310"/>
                </a:lnTo>
                <a:lnTo>
                  <a:pt x="49040" y="52210"/>
                </a:lnTo>
                <a:lnTo>
                  <a:pt x="49050" y="52090"/>
                </a:lnTo>
                <a:lnTo>
                  <a:pt x="49030" y="51960"/>
                </a:lnTo>
                <a:lnTo>
                  <a:pt x="49080" y="51970"/>
                </a:lnTo>
                <a:lnTo>
                  <a:pt x="49120" y="51960"/>
                </a:lnTo>
                <a:lnTo>
                  <a:pt x="49170" y="51940"/>
                </a:lnTo>
                <a:lnTo>
                  <a:pt x="49210" y="51900"/>
                </a:lnTo>
                <a:lnTo>
                  <a:pt x="49180" y="51890"/>
                </a:lnTo>
                <a:lnTo>
                  <a:pt x="49140" y="51850"/>
                </a:lnTo>
                <a:lnTo>
                  <a:pt x="49110" y="51840"/>
                </a:lnTo>
                <a:lnTo>
                  <a:pt x="49140" y="51700"/>
                </a:lnTo>
                <a:lnTo>
                  <a:pt x="49160" y="51660"/>
                </a:lnTo>
                <a:lnTo>
                  <a:pt x="49100" y="51610"/>
                </a:lnTo>
                <a:lnTo>
                  <a:pt x="49070" y="51600"/>
                </a:lnTo>
                <a:lnTo>
                  <a:pt x="49030" y="51600"/>
                </a:lnTo>
                <a:lnTo>
                  <a:pt x="49090" y="51510"/>
                </a:lnTo>
                <a:lnTo>
                  <a:pt x="49140" y="51230"/>
                </a:lnTo>
                <a:lnTo>
                  <a:pt x="49190" y="51110"/>
                </a:lnTo>
                <a:lnTo>
                  <a:pt x="49170" y="51080"/>
                </a:lnTo>
                <a:lnTo>
                  <a:pt x="49150" y="51020"/>
                </a:lnTo>
                <a:lnTo>
                  <a:pt x="49130" y="50990"/>
                </a:lnTo>
                <a:lnTo>
                  <a:pt x="49170" y="50980"/>
                </a:lnTo>
                <a:lnTo>
                  <a:pt x="49190" y="50960"/>
                </a:lnTo>
                <a:lnTo>
                  <a:pt x="49240" y="50870"/>
                </a:lnTo>
                <a:lnTo>
                  <a:pt x="48980" y="50560"/>
                </a:lnTo>
                <a:lnTo>
                  <a:pt x="49030" y="50530"/>
                </a:lnTo>
                <a:lnTo>
                  <a:pt x="49130" y="50530"/>
                </a:lnTo>
                <a:lnTo>
                  <a:pt x="49190" y="50500"/>
                </a:lnTo>
                <a:lnTo>
                  <a:pt x="49220" y="50450"/>
                </a:lnTo>
                <a:lnTo>
                  <a:pt x="49280" y="50320"/>
                </a:lnTo>
                <a:lnTo>
                  <a:pt x="49310" y="50260"/>
                </a:lnTo>
                <a:lnTo>
                  <a:pt x="49270" y="50110"/>
                </a:lnTo>
                <a:lnTo>
                  <a:pt x="49320" y="49780"/>
                </a:lnTo>
                <a:lnTo>
                  <a:pt x="49300" y="49620"/>
                </a:lnTo>
                <a:lnTo>
                  <a:pt x="49190" y="49420"/>
                </a:lnTo>
                <a:lnTo>
                  <a:pt x="49080" y="49250"/>
                </a:lnTo>
                <a:lnTo>
                  <a:pt x="48810" y="48960"/>
                </a:lnTo>
                <a:lnTo>
                  <a:pt x="48730" y="48920"/>
                </a:lnTo>
                <a:lnTo>
                  <a:pt x="48630" y="48920"/>
                </a:lnTo>
                <a:lnTo>
                  <a:pt x="48540" y="48950"/>
                </a:lnTo>
                <a:lnTo>
                  <a:pt x="48460" y="48930"/>
                </a:lnTo>
                <a:lnTo>
                  <a:pt x="48370" y="48790"/>
                </a:lnTo>
                <a:lnTo>
                  <a:pt x="48350" y="48720"/>
                </a:lnTo>
                <a:lnTo>
                  <a:pt x="48340" y="48650"/>
                </a:lnTo>
                <a:close/>
                <a:moveTo>
                  <a:pt x="47970" y="53410"/>
                </a:moveTo>
                <a:lnTo>
                  <a:pt x="48120" y="53390"/>
                </a:lnTo>
                <a:lnTo>
                  <a:pt x="48230" y="53510"/>
                </a:lnTo>
                <a:lnTo>
                  <a:pt x="48100" y="53590"/>
                </a:lnTo>
                <a:lnTo>
                  <a:pt x="47860" y="53590"/>
                </a:lnTo>
                <a:lnTo>
                  <a:pt x="47540" y="53500"/>
                </a:lnTo>
                <a:lnTo>
                  <a:pt x="47330" y="53520"/>
                </a:lnTo>
                <a:lnTo>
                  <a:pt x="47260" y="53680"/>
                </a:lnTo>
                <a:lnTo>
                  <a:pt x="46970" y="53860"/>
                </a:lnTo>
                <a:lnTo>
                  <a:pt x="47080" y="54100"/>
                </a:lnTo>
                <a:lnTo>
                  <a:pt x="47300" y="54080"/>
                </a:lnTo>
                <a:lnTo>
                  <a:pt x="47360" y="54130"/>
                </a:lnTo>
                <a:lnTo>
                  <a:pt x="47320" y="54170"/>
                </a:lnTo>
                <a:lnTo>
                  <a:pt x="47270" y="54180"/>
                </a:lnTo>
                <a:lnTo>
                  <a:pt x="47230" y="54180"/>
                </a:lnTo>
                <a:lnTo>
                  <a:pt x="47180" y="54180"/>
                </a:lnTo>
                <a:lnTo>
                  <a:pt x="47150" y="54210"/>
                </a:lnTo>
                <a:lnTo>
                  <a:pt x="47110" y="54280"/>
                </a:lnTo>
                <a:lnTo>
                  <a:pt x="47080" y="54300"/>
                </a:lnTo>
                <a:lnTo>
                  <a:pt x="47020" y="54320"/>
                </a:lnTo>
                <a:lnTo>
                  <a:pt x="46940" y="54320"/>
                </a:lnTo>
                <a:lnTo>
                  <a:pt x="46890" y="54260"/>
                </a:lnTo>
                <a:lnTo>
                  <a:pt x="46930" y="54130"/>
                </a:lnTo>
                <a:lnTo>
                  <a:pt x="46910" y="54100"/>
                </a:lnTo>
                <a:lnTo>
                  <a:pt x="46880" y="54010"/>
                </a:lnTo>
                <a:lnTo>
                  <a:pt x="46830" y="53920"/>
                </a:lnTo>
                <a:lnTo>
                  <a:pt x="46730" y="54140"/>
                </a:lnTo>
                <a:lnTo>
                  <a:pt x="46630" y="54180"/>
                </a:lnTo>
                <a:lnTo>
                  <a:pt x="46510" y="53960"/>
                </a:lnTo>
                <a:lnTo>
                  <a:pt x="46440" y="53810"/>
                </a:lnTo>
                <a:lnTo>
                  <a:pt x="46410" y="53690"/>
                </a:lnTo>
                <a:lnTo>
                  <a:pt x="46380" y="53570"/>
                </a:lnTo>
                <a:lnTo>
                  <a:pt x="46460" y="53460"/>
                </a:lnTo>
                <a:lnTo>
                  <a:pt x="46720" y="53190"/>
                </a:lnTo>
                <a:lnTo>
                  <a:pt x="47040" y="53160"/>
                </a:lnTo>
                <a:lnTo>
                  <a:pt x="47380" y="53060"/>
                </a:lnTo>
                <a:lnTo>
                  <a:pt x="47560" y="53130"/>
                </a:lnTo>
                <a:lnTo>
                  <a:pt x="47620" y="53260"/>
                </a:lnTo>
                <a:lnTo>
                  <a:pt x="47530" y="53320"/>
                </a:lnTo>
                <a:lnTo>
                  <a:pt x="47560" y="53380"/>
                </a:lnTo>
                <a:lnTo>
                  <a:pt x="47650" y="53360"/>
                </a:lnTo>
                <a:lnTo>
                  <a:pt x="47760" y="53380"/>
                </a:lnTo>
                <a:lnTo>
                  <a:pt x="47970" y="53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